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993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985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63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71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88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59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27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2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843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911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010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A78C-42F3-4B68-BE0A-09F623E93837}" type="datetimeFigureOut">
              <a:rPr lang="es-CO" smtClean="0"/>
              <a:t>15/05/2019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FC49-9CA8-4877-8C31-7E49799CEA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47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25" y="2331076"/>
            <a:ext cx="4675031" cy="29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902" y="2072462"/>
            <a:ext cx="5225876" cy="286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441" y="2009779"/>
            <a:ext cx="5167313" cy="27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5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65" y="2253802"/>
            <a:ext cx="4771652" cy="26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38" y="2132795"/>
            <a:ext cx="5040062" cy="26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5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64" y="2081815"/>
            <a:ext cx="5277971" cy="29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9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02" y="2250448"/>
            <a:ext cx="5642629" cy="25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22" y="2251857"/>
            <a:ext cx="5862508" cy="26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8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</cp:revision>
  <dcterms:created xsi:type="dcterms:W3CDTF">2019-05-15T15:52:49Z</dcterms:created>
  <dcterms:modified xsi:type="dcterms:W3CDTF">2019-05-15T15:53:50Z</dcterms:modified>
</cp:coreProperties>
</file>