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F342-237F-4786-B523-BC3714D35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E8ABD-3DA6-44F9-9E0C-28DF6F56E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5A11F-4B51-4E65-A9C7-1F5BF1AA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16BF-07C0-467E-86F9-FAEC4B43A1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EC4CD-2D77-41F7-80FD-918B0A99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49B23-1DA7-4C46-9FA6-40DE8DC6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2BBB-D287-4F59-B88B-56BF6291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9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2307-C0F4-4F24-AD18-A9447427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4E21E-1AE3-47C5-A0B1-A04CD9989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3F395-262F-44BD-95C1-C4C2E39E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16BF-07C0-467E-86F9-FAEC4B43A1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11D39-DF93-46E6-9464-8BF246BF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9025A-CFE2-4537-BF97-CE96F074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2BBB-D287-4F59-B88B-56BF6291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63084-9F5E-4EB1-9957-473512B75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7B664-B8F3-4B82-BD1A-B0C374206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E905C-1ED5-48F8-8DC1-4A818067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16BF-07C0-467E-86F9-FAEC4B43A1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D672B-ACE5-4B90-B5E8-15562466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DF178-9224-4CA2-AAC7-3030142D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2BBB-D287-4F59-B88B-56BF6291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4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C329-A3EA-4D5C-AAAB-34A49095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55411-15D7-414B-BEB4-857F3CC5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D6AF-8871-4FCF-B892-72F6AD78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16BF-07C0-467E-86F9-FAEC4B43A1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D2573-5CD5-4A5E-8142-D306C796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3BF5F-4FA4-4127-9B2E-C954F756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2BBB-D287-4F59-B88B-56BF6291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8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D59E-EC7C-4567-B8BD-C7BD644B0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B60C8-E3A8-4722-9104-194557ED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2010-D70B-49C0-AFC3-AC706002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16BF-07C0-467E-86F9-FAEC4B43A1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4FF87-95C2-4D03-BB3E-A4F79067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28B9-1871-495F-A01C-F2D7D4D9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2BBB-D287-4F59-B88B-56BF6291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1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99B1-C2AF-48D0-9C3B-19CD7FF8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E5FF-2EBF-4288-BCF6-C34AF8EE8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ABDEB-EFB3-4EB6-B00E-FC2C72DE9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849E8-F12B-4E94-A356-89F307B4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16BF-07C0-467E-86F9-FAEC4B43A1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70703-C76B-4C06-B79B-EBF484F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2B294-1FE8-452F-87F6-73C73D2B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2BBB-D287-4F59-B88B-56BF6291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4A0A-BD8C-424A-8874-4C2B87BC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42507-80BC-429B-8BB0-AB59BC4DE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52F03-3EBA-4FFA-865E-1723EF696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A701E-4200-4CF4-A906-D17AFC9F6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75A1D-0143-44DB-9050-9BE6CEB60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9118B-ED85-445E-B3A4-FC8AFB25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16BF-07C0-467E-86F9-FAEC4B43A1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392C3-0BFA-41E7-BEE1-70C89A58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C2ABAA-D123-4BA6-83DF-680AD929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2BBB-D287-4F59-B88B-56BF6291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9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0879-A223-4488-A843-37B8430C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B31D4-665D-4E4C-B6A1-AADC0F53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16BF-07C0-467E-86F9-FAEC4B43A1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71744-8528-4F14-87DD-4DB60890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5DAA-2525-4BDD-A5E9-E41051C0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2BBB-D287-4F59-B88B-56BF6291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B89F4-B858-4825-B3CD-0FF1F535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16BF-07C0-467E-86F9-FAEC4B43A1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DC455-99EB-437D-AC47-B0784DE5C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8E8E4-F058-47A9-8B7B-9BFE013A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2BBB-D287-4F59-B88B-56BF6291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5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7558-6284-4C84-978E-67D550CB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2865C-0BEA-492A-852E-31E27CC34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F1B5B-08C9-4B63-93EA-2B3C7111B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8869E-541B-417A-824D-4EA42293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16BF-07C0-467E-86F9-FAEC4B43A1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99A41-C43E-47AF-920A-F02B339A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D12BF-FBB1-44D8-88CD-15D23F92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2BBB-D287-4F59-B88B-56BF6291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5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7B49-957D-449E-AB60-2CE2C6A0D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F4F0A-BC9E-4154-9D12-D019C0AAE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A9771-6A1B-4AF8-B87B-A80ABD196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F08A8-0571-417A-80C3-A87DEFEB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16BF-07C0-467E-86F9-FAEC4B43A1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D3591-8FA0-4B74-83E3-EB3EF5D4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37832-8A0D-4062-9D1C-273656B8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C2BBB-D287-4F59-B88B-56BF6291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C19CE-0468-45E2-AD2B-3AE2AAD6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D741F-BD71-4718-9BCE-B67848A24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53761-36DF-43E7-A0F9-D6FF93B80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16BF-07C0-467E-86F9-FAEC4B43A1D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1F0D-4776-4A77-9C5B-58C2A84F2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D9953-9403-4E72-89F3-D0EA9BDFE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2BBB-D287-4F59-B88B-56BF6291D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2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6CD9B7-E92C-4A15-8A0F-3E3803463F86}"/>
              </a:ext>
            </a:extLst>
          </p:cNvPr>
          <p:cNvSpPr txBox="1"/>
          <p:nvPr/>
        </p:nvSpPr>
        <p:spPr>
          <a:xfrm>
            <a:off x="1380226" y="1716657"/>
            <a:ext cx="1826141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^[a-z]$</a:t>
            </a:r>
          </a:p>
        </p:txBody>
      </p:sp>
    </p:spTree>
    <p:extLst>
      <p:ext uri="{BB962C8B-B14F-4D97-AF65-F5344CB8AC3E}">
        <p14:creationId xmlns:p14="http://schemas.microsoft.com/office/powerpoint/2010/main" val="269208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Christner</dc:creator>
  <cp:lastModifiedBy>Joel Christner</cp:lastModifiedBy>
  <cp:revision>1</cp:revision>
  <dcterms:created xsi:type="dcterms:W3CDTF">2019-06-13T02:22:17Z</dcterms:created>
  <dcterms:modified xsi:type="dcterms:W3CDTF">2019-06-13T02:24:17Z</dcterms:modified>
</cp:coreProperties>
</file>