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36F4F-20AD-41B7-832A-8512A957E8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3732CA-57A8-4075-9672-BB96826062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856BB-DEC4-4055-9BBE-124E5A8CF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73182-45FD-4099-A5BA-1AFBC9E3E2B0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F1830A-D8A6-49F9-9848-5D06ECEA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DC53B-50B5-4087-9719-480B37E93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237F0-E57B-4FD7-AB77-89BBFA68E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744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62F8E-BE65-4ECF-B546-C4A05CD63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0F509F-2EA0-42A6-9AB1-24F1821C7B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CAE78-1837-4DC5-B211-2721F7DDB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73182-45FD-4099-A5BA-1AFBC9E3E2B0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BD5D77-FFCD-419D-A023-0A63EAAF1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7B5818-B649-4E35-A936-3187612B6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237F0-E57B-4FD7-AB77-89BBFA68E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618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A5CF0D-AE92-4A4C-9250-1522B455DC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82E8BA-06D4-438E-89E3-8F79D3F73A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C2FB13-DD95-4AC6-AFFB-5B3ACEDF8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73182-45FD-4099-A5BA-1AFBC9E3E2B0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F661FF-1FFB-4834-BD09-083936538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E11D3-4E18-45D1-8247-63C300510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237F0-E57B-4FD7-AB77-89BBFA68E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963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F2197-FDD5-4C05-A1D1-685CDD709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16570-C011-4595-9232-63334F2362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A37B6E-5B94-4363-8AD1-42E5B7811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73182-45FD-4099-A5BA-1AFBC9E3E2B0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137362-8CD7-4947-848F-7C5B5ADA2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EDD75-FECC-48CC-9F52-4E5A764E8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237F0-E57B-4FD7-AB77-89BBFA68E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763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0A2B4-06F8-438D-8BF4-E3642FB97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70C23D-6551-4E96-95AA-1FEA99EDB7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CB0750-1896-4122-AA7D-D6BA67F86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73182-45FD-4099-A5BA-1AFBC9E3E2B0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8C18A5-83CF-47A0-AEA9-0775ADCEF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DAEEA-8F12-4417-A366-05303FBEA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237F0-E57B-4FD7-AB77-89BBFA68E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718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47506-8559-4151-AB7B-FB8887043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8EF52-4A12-455B-81A1-D34A32F957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2F0D62-1443-46A5-8E31-9554DF5DDA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8965C1-38FA-466F-BEBA-0E6E271EA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73182-45FD-4099-A5BA-1AFBC9E3E2B0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6737F9-E938-465F-B30D-B38E95DAB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082595-70DD-446A-8485-39341429C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237F0-E57B-4FD7-AB77-89BBFA68E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218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96D4D-C554-4C72-9B17-DA9C868A4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3386C2-E33D-4B6C-BD57-60398442E3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33A350-EE06-4B70-9C1F-6B285F6505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3B6889-5F1A-4D5C-B016-389AD20310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214E5E-143E-40C2-BE3E-960EE214CB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E5C945-1A5B-4BCE-8596-23B667049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73182-45FD-4099-A5BA-1AFBC9E3E2B0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B3FEF2-D30D-46B5-A736-4A48CD49E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AE03D6-71E2-4FC1-BCE9-9A60BC057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237F0-E57B-4FD7-AB77-89BBFA68E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664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C3803-9445-4165-A4E8-C5539BBB3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A9D9B4-6067-48C0-992C-1104EEE34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73182-45FD-4099-A5BA-1AFBC9E3E2B0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667719-2D23-4FE7-BF05-668488A06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FC9358-ADDA-4D26-9D06-44B175926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237F0-E57B-4FD7-AB77-89BBFA68E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255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CE000E-3026-4F2F-9BA8-951B999B0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73182-45FD-4099-A5BA-1AFBC9E3E2B0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BC3C1A-01C8-4A79-B8C2-AA25A9B1C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C346AA-47FC-43FE-B224-A7799CBE1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237F0-E57B-4FD7-AB77-89BBFA68E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304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441C9-F3DE-4E57-9752-1E5EBFE70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BBA47-C324-4971-BBCE-05D4488D43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8372C9-33E8-44C2-A2CA-E82EC38236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64A672-284E-46F0-AF01-638EA62A5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73182-45FD-4099-A5BA-1AFBC9E3E2B0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AFBD63-ACFA-4584-B6A5-25FA730F4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F7140B-6DB9-470A-ABDC-3CA23F180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237F0-E57B-4FD7-AB77-89BBFA68E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285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1FDF9-96BB-4ABB-9D2D-9FAC357E7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F469F3-9752-4617-B57E-A4977E9011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833043-3027-475B-B84E-8D7A1FE071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16B2F4-DFEC-4A25-9296-DCA769BB4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73182-45FD-4099-A5BA-1AFBC9E3E2B0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482D56-A0C4-4862-B990-7198E41DE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4AA78B-FC39-4DD0-8449-F1AB5847C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237F0-E57B-4FD7-AB77-89BBFA68E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786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1B71E3-B22B-4792-BF43-BF63FCCEA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6C64CA-2B1B-4A1F-822F-7F4F87470F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E54BE6-40BF-490B-84F4-D51F3CA0C5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73182-45FD-4099-A5BA-1AFBC9E3E2B0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95767-F350-42F8-BF3E-2A75CB4AD3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942AF6-B0B1-4BAE-935A-9511850CC0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B237F0-E57B-4FD7-AB77-89BBFA68E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697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2018D00-31C2-436A-B516-4F768D898DA4}"/>
              </a:ext>
            </a:extLst>
          </p:cNvPr>
          <p:cNvCxnSpPr/>
          <p:nvPr/>
        </p:nvCxnSpPr>
        <p:spPr>
          <a:xfrm>
            <a:off x="7404544" y="2973881"/>
            <a:ext cx="1645841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prstDash val="dash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082AFD6-229F-456F-9659-11E020CF284D}"/>
              </a:ext>
            </a:extLst>
          </p:cNvPr>
          <p:cNvCxnSpPr/>
          <p:nvPr/>
        </p:nvCxnSpPr>
        <p:spPr>
          <a:xfrm>
            <a:off x="7404543" y="3182832"/>
            <a:ext cx="1645841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prstDash val="dash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F6C3C35-69E8-44B5-9C9F-779226BB9429}"/>
              </a:ext>
            </a:extLst>
          </p:cNvPr>
          <p:cNvCxnSpPr/>
          <p:nvPr/>
        </p:nvCxnSpPr>
        <p:spPr>
          <a:xfrm>
            <a:off x="7404542" y="3395612"/>
            <a:ext cx="1645841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prstDash val="dash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mage result for server icon">
            <a:extLst>
              <a:ext uri="{FF2B5EF4-FFF2-40B4-BE49-F238E27FC236}">
                <a16:creationId xmlns:a16="http://schemas.microsoft.com/office/drawing/2014/main" id="{93AB1142-62C2-4532-B2FF-0133A44007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277" y="3398807"/>
            <a:ext cx="2066462" cy="206646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Image result for server icon">
            <a:extLst>
              <a:ext uri="{FF2B5EF4-FFF2-40B4-BE49-F238E27FC236}">
                <a16:creationId xmlns:a16="http://schemas.microsoft.com/office/drawing/2014/main" id="{AE3445A0-BE0D-498D-9FD7-6683B546A4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0237" y="3398807"/>
            <a:ext cx="2066462" cy="206646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BA64203-B1D4-4B3A-A50E-A9330D352E16}"/>
              </a:ext>
            </a:extLst>
          </p:cNvPr>
          <p:cNvSpPr/>
          <p:nvPr/>
        </p:nvSpPr>
        <p:spPr>
          <a:xfrm>
            <a:off x="1049277" y="2225790"/>
            <a:ext cx="2066462" cy="1930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83281E5-E041-4AB9-AEA8-85729094AE93}"/>
              </a:ext>
            </a:extLst>
          </p:cNvPr>
          <p:cNvSpPr/>
          <p:nvPr/>
        </p:nvSpPr>
        <p:spPr>
          <a:xfrm>
            <a:off x="5530237" y="2225790"/>
            <a:ext cx="2066462" cy="1930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3A8589-E763-4952-A3BC-9B79701C0556}"/>
              </a:ext>
            </a:extLst>
          </p:cNvPr>
          <p:cNvSpPr txBox="1"/>
          <p:nvPr/>
        </p:nvSpPr>
        <p:spPr>
          <a:xfrm>
            <a:off x="1181047" y="2277548"/>
            <a:ext cx="1802921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ClusterNode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0FCE14-92E4-4A50-B6E3-92A2283D2A9C}"/>
              </a:ext>
            </a:extLst>
          </p:cNvPr>
          <p:cNvSpPr txBox="1"/>
          <p:nvPr/>
        </p:nvSpPr>
        <p:spPr>
          <a:xfrm>
            <a:off x="5662007" y="2225790"/>
            <a:ext cx="1802921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ClusterNode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7B63C7F-5346-48D9-9BC7-E7C75247B32E}"/>
              </a:ext>
            </a:extLst>
          </p:cNvPr>
          <p:cNvSpPr/>
          <p:nvPr/>
        </p:nvSpPr>
        <p:spPr>
          <a:xfrm>
            <a:off x="1181047" y="2760453"/>
            <a:ext cx="1802921" cy="47445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36D81C5-0476-44F5-B716-1C1C32FEF821}"/>
              </a:ext>
            </a:extLst>
          </p:cNvPr>
          <p:cNvSpPr/>
          <p:nvPr/>
        </p:nvSpPr>
        <p:spPr>
          <a:xfrm>
            <a:off x="5662007" y="2760453"/>
            <a:ext cx="1802921" cy="47445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A1C78EE-B00A-4109-AD8B-23A282E4A9C3}"/>
              </a:ext>
            </a:extLst>
          </p:cNvPr>
          <p:cNvSpPr txBox="1"/>
          <p:nvPr/>
        </p:nvSpPr>
        <p:spPr>
          <a:xfrm>
            <a:off x="1181046" y="2820455"/>
            <a:ext cx="1802921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ClusterServer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79E0651-9498-4475-989F-E685C4968E73}"/>
              </a:ext>
            </a:extLst>
          </p:cNvPr>
          <p:cNvSpPr txBox="1"/>
          <p:nvPr/>
        </p:nvSpPr>
        <p:spPr>
          <a:xfrm>
            <a:off x="5662006" y="2797841"/>
            <a:ext cx="1802921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ClusterServer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926BAB2-74EB-4519-A111-72BD95D80A80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2484416" y="2982507"/>
            <a:ext cx="3177590" cy="718226"/>
          </a:xfrm>
          <a:prstGeom prst="straightConnector1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CCB7FEB-49E9-47CE-8E77-009A009672AE}"/>
              </a:ext>
            </a:extLst>
          </p:cNvPr>
          <p:cNvSpPr/>
          <p:nvPr/>
        </p:nvSpPr>
        <p:spPr>
          <a:xfrm>
            <a:off x="1181046" y="3447516"/>
            <a:ext cx="1802921" cy="47445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A7B0D59-20A5-4F00-9112-D143BE6FA282}"/>
              </a:ext>
            </a:extLst>
          </p:cNvPr>
          <p:cNvSpPr txBox="1"/>
          <p:nvPr/>
        </p:nvSpPr>
        <p:spPr>
          <a:xfrm>
            <a:off x="1181045" y="3500076"/>
            <a:ext cx="1802921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ClusterClient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B6428DF-707B-44BE-8E37-F21CD3310224}"/>
              </a:ext>
            </a:extLst>
          </p:cNvPr>
          <p:cNvCxnSpPr>
            <a:cxnSpLocks/>
            <a:endCxn id="14" idx="3"/>
          </p:cNvCxnSpPr>
          <p:nvPr/>
        </p:nvCxnSpPr>
        <p:spPr>
          <a:xfrm flipH="1" flipV="1">
            <a:off x="2983967" y="3005121"/>
            <a:ext cx="3154850" cy="744322"/>
          </a:xfrm>
          <a:prstGeom prst="straightConnector1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81BA9812-4E93-4546-B897-F1E0FF6F743A}"/>
              </a:ext>
            </a:extLst>
          </p:cNvPr>
          <p:cNvSpPr/>
          <p:nvPr/>
        </p:nvSpPr>
        <p:spPr>
          <a:xfrm>
            <a:off x="5662006" y="3447516"/>
            <a:ext cx="1802921" cy="47445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903B7E-FD00-47B6-A8F6-991F2B01D7F0}"/>
              </a:ext>
            </a:extLst>
          </p:cNvPr>
          <p:cNvSpPr txBox="1"/>
          <p:nvPr/>
        </p:nvSpPr>
        <p:spPr>
          <a:xfrm>
            <a:off x="5662005" y="3477462"/>
            <a:ext cx="1802921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ClusterClient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F759BF8-8C61-4E91-880C-19354FB7A795}"/>
              </a:ext>
            </a:extLst>
          </p:cNvPr>
          <p:cNvSpPr/>
          <p:nvPr/>
        </p:nvSpPr>
        <p:spPr>
          <a:xfrm>
            <a:off x="4073525" y="3122450"/>
            <a:ext cx="534185" cy="3693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TCP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FB81563-3F49-43CA-B72B-52059F79193B}"/>
              </a:ext>
            </a:extLst>
          </p:cNvPr>
          <p:cNvSpPr/>
          <p:nvPr/>
        </p:nvSpPr>
        <p:spPr>
          <a:xfrm>
            <a:off x="9110767" y="2224587"/>
            <a:ext cx="2066462" cy="1930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E0DE1BD-C261-467D-AC58-5D0DE60FDCB1}"/>
              </a:ext>
            </a:extLst>
          </p:cNvPr>
          <p:cNvSpPr txBox="1"/>
          <p:nvPr/>
        </p:nvSpPr>
        <p:spPr>
          <a:xfrm>
            <a:off x="9242537" y="2224587"/>
            <a:ext cx="1802921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Your Application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4468116-4095-495A-A9BC-98FF224E4D89}"/>
              </a:ext>
            </a:extLst>
          </p:cNvPr>
          <p:cNvSpPr txBox="1"/>
          <p:nvPr/>
        </p:nvSpPr>
        <p:spPr>
          <a:xfrm>
            <a:off x="9176650" y="2820455"/>
            <a:ext cx="1934693" cy="73866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ClusterHealthy()</a:t>
            </a:r>
            <a:br>
              <a:rPr lang="en-US" sz="1400" b="1" dirty="0">
                <a:solidFill>
                  <a:schemeClr val="bg1"/>
                </a:solidFill>
              </a:rPr>
            </a:br>
            <a:r>
              <a:rPr lang="en-US" sz="1400" b="1" dirty="0">
                <a:solidFill>
                  <a:schemeClr val="bg1"/>
                </a:solidFill>
              </a:rPr>
              <a:t>ClusterUnhealthy()</a:t>
            </a:r>
            <a:br>
              <a:rPr lang="en-US" sz="1400" b="1" dirty="0">
                <a:solidFill>
                  <a:schemeClr val="bg1"/>
                </a:solidFill>
              </a:rPr>
            </a:br>
            <a:r>
              <a:rPr lang="en-US" sz="1400" b="1">
                <a:solidFill>
                  <a:schemeClr val="bg1"/>
                </a:solidFill>
              </a:rPr>
              <a:t>MessageReceived()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B500C20-9170-4757-AD0F-C5A8B5371721}"/>
              </a:ext>
            </a:extLst>
          </p:cNvPr>
          <p:cNvSpPr/>
          <p:nvPr/>
        </p:nvSpPr>
        <p:spPr>
          <a:xfrm rot="5400000">
            <a:off x="10556594" y="3014934"/>
            <a:ext cx="8060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Events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3189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12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Joel Christner</dc:creator>
  <cp:lastModifiedBy>Joel Christner</cp:lastModifiedBy>
  <cp:revision>4</cp:revision>
  <dcterms:created xsi:type="dcterms:W3CDTF">2019-05-06T21:58:30Z</dcterms:created>
  <dcterms:modified xsi:type="dcterms:W3CDTF">2020-02-23T01:01:27Z</dcterms:modified>
</cp:coreProperties>
</file>