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36F4F-20AD-41B7-832A-8512A957E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732CA-57A8-4075-9672-BB9682606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856BB-DEC4-4055-9BBE-124E5A8C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3182-45FD-4099-A5BA-1AFBC9E3E2B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1830A-D8A6-49F9-9848-5D06ECEA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DC53B-50B5-4087-9719-480B37E9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F0-E57B-4FD7-AB77-89BBFA68E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4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62F8E-BE65-4ECF-B546-C4A05CD63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F509F-2EA0-42A6-9AB1-24F1821C7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CAE78-1837-4DC5-B211-2721F7DDB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3182-45FD-4099-A5BA-1AFBC9E3E2B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D5D77-FFCD-419D-A023-0A63EAAF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B5818-B649-4E35-A936-3187612B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F0-E57B-4FD7-AB77-89BBFA68E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1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5CF0D-AE92-4A4C-9250-1522B455D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2E8BA-06D4-438E-89E3-8F79D3F73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2FB13-DD95-4AC6-AFFB-5B3ACEDF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3182-45FD-4099-A5BA-1AFBC9E3E2B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661FF-1FFB-4834-BD09-08393653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E11D3-4E18-45D1-8247-63C30051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F0-E57B-4FD7-AB77-89BBFA68E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6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F2197-FDD5-4C05-A1D1-685CDD709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16570-C011-4595-9232-63334F236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37B6E-5B94-4363-8AD1-42E5B781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3182-45FD-4099-A5BA-1AFBC9E3E2B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37362-8CD7-4947-848F-7C5B5ADA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EDD75-FECC-48CC-9F52-4E5A764E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F0-E57B-4FD7-AB77-89BBFA68E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6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A2B4-06F8-438D-8BF4-E3642FB97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0C23D-6551-4E96-95AA-1FEA99EDB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B0750-1896-4122-AA7D-D6BA67F86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3182-45FD-4099-A5BA-1AFBC9E3E2B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C18A5-83CF-47A0-AEA9-0775ADCEF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DAEEA-8F12-4417-A366-05303FBE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F0-E57B-4FD7-AB77-89BBFA68E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1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47506-8559-4151-AB7B-FB888704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EF52-4A12-455B-81A1-D34A32F95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F0D62-1443-46A5-8E31-9554DF5DD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965C1-38FA-466F-BEBA-0E6E271E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3182-45FD-4099-A5BA-1AFBC9E3E2B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737F9-E938-465F-B30D-B38E95DAB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82595-70DD-446A-8485-39341429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F0-E57B-4FD7-AB77-89BBFA68E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1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6D4D-C554-4C72-9B17-DA9C868A4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386C2-E33D-4B6C-BD57-60398442E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3A350-EE06-4B70-9C1F-6B285F650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B6889-5F1A-4D5C-B016-389AD2031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14E5E-143E-40C2-BE3E-960EE214C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5C945-1A5B-4BCE-8596-23B667049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3182-45FD-4099-A5BA-1AFBC9E3E2B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3FEF2-D30D-46B5-A736-4A48CD49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AE03D6-71E2-4FC1-BCE9-9A60BC05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F0-E57B-4FD7-AB77-89BBFA68E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6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C3803-9445-4165-A4E8-C5539BBB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9D9B4-6067-48C0-992C-1104EEE3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3182-45FD-4099-A5BA-1AFBC9E3E2B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67719-2D23-4FE7-BF05-668488A0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C9358-ADDA-4D26-9D06-44B17592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F0-E57B-4FD7-AB77-89BBFA68E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5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CE000E-3026-4F2F-9BA8-951B999B0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3182-45FD-4099-A5BA-1AFBC9E3E2B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C3C1A-01C8-4A79-B8C2-AA25A9B1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346AA-47FC-43FE-B224-A7799CBE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F0-E57B-4FD7-AB77-89BBFA68E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0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41C9-F3DE-4E57-9752-1E5EBFE7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BBA47-C324-4971-BBCE-05D4488D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372C9-33E8-44C2-A2CA-E82EC3823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4A672-284E-46F0-AF01-638EA62A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3182-45FD-4099-A5BA-1AFBC9E3E2B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FBD63-ACFA-4584-B6A5-25FA730F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7140B-6DB9-470A-ABDC-3CA23F18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F0-E57B-4FD7-AB77-89BBFA68E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8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FDF9-96BB-4ABB-9D2D-9FAC357E7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F469F3-9752-4617-B57E-A4977E901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33043-3027-475B-B84E-8D7A1FE07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6B2F4-DFEC-4A25-9296-DCA769BB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3182-45FD-4099-A5BA-1AFBC9E3E2B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82D56-A0C4-4862-B990-7198E41D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AA78B-FC39-4DD0-8449-F1AB5847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F0-E57B-4FD7-AB77-89BBFA68E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8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1B71E3-B22B-4792-BF43-BF63FCCEA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C64CA-2B1B-4A1F-822F-7F4F87470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54BE6-40BF-490B-84F4-D51F3CA0C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73182-45FD-4099-A5BA-1AFBC9E3E2B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95767-F350-42F8-BF3E-2A75CB4AD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42AF6-B0B1-4BAE-935A-9511850CC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237F0-E57B-4FD7-AB77-89BBFA68E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9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018D00-31C2-436A-B516-4F768D898DA4}"/>
              </a:ext>
            </a:extLst>
          </p:cNvPr>
          <p:cNvCxnSpPr/>
          <p:nvPr/>
        </p:nvCxnSpPr>
        <p:spPr>
          <a:xfrm>
            <a:off x="7404544" y="2973881"/>
            <a:ext cx="1645841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082AFD6-229F-456F-9659-11E020CF284D}"/>
              </a:ext>
            </a:extLst>
          </p:cNvPr>
          <p:cNvCxnSpPr/>
          <p:nvPr/>
        </p:nvCxnSpPr>
        <p:spPr>
          <a:xfrm>
            <a:off x="7404543" y="3182832"/>
            <a:ext cx="1645841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F6C3C35-69E8-44B5-9C9F-779226BB9429}"/>
              </a:ext>
            </a:extLst>
          </p:cNvPr>
          <p:cNvCxnSpPr/>
          <p:nvPr/>
        </p:nvCxnSpPr>
        <p:spPr>
          <a:xfrm>
            <a:off x="7404542" y="3395612"/>
            <a:ext cx="1645841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server icon">
            <a:extLst>
              <a:ext uri="{FF2B5EF4-FFF2-40B4-BE49-F238E27FC236}">
                <a16:creationId xmlns:a16="http://schemas.microsoft.com/office/drawing/2014/main" id="{93AB1142-62C2-4532-B2FF-0133A4400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277" y="3398807"/>
            <a:ext cx="2066462" cy="20664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server icon">
            <a:extLst>
              <a:ext uri="{FF2B5EF4-FFF2-40B4-BE49-F238E27FC236}">
                <a16:creationId xmlns:a16="http://schemas.microsoft.com/office/drawing/2014/main" id="{AE3445A0-BE0D-498D-9FD7-6683B546A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237" y="3398807"/>
            <a:ext cx="2066462" cy="20664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BA64203-B1D4-4B3A-A50E-A9330D352E16}"/>
              </a:ext>
            </a:extLst>
          </p:cNvPr>
          <p:cNvSpPr/>
          <p:nvPr/>
        </p:nvSpPr>
        <p:spPr>
          <a:xfrm>
            <a:off x="1049277" y="2225790"/>
            <a:ext cx="2066462" cy="1930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3281E5-E041-4AB9-AEA8-85729094AE93}"/>
              </a:ext>
            </a:extLst>
          </p:cNvPr>
          <p:cNvSpPr/>
          <p:nvPr/>
        </p:nvSpPr>
        <p:spPr>
          <a:xfrm>
            <a:off x="5530237" y="2225790"/>
            <a:ext cx="2066462" cy="1930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A8589-E763-4952-A3BC-9B79701C0556}"/>
              </a:ext>
            </a:extLst>
          </p:cNvPr>
          <p:cNvSpPr txBox="1"/>
          <p:nvPr/>
        </p:nvSpPr>
        <p:spPr>
          <a:xfrm>
            <a:off x="1181047" y="2277548"/>
            <a:ext cx="180292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ClusterNode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0FCE14-92E4-4A50-B6E3-92A2283D2A9C}"/>
              </a:ext>
            </a:extLst>
          </p:cNvPr>
          <p:cNvSpPr txBox="1"/>
          <p:nvPr/>
        </p:nvSpPr>
        <p:spPr>
          <a:xfrm>
            <a:off x="5662007" y="2225790"/>
            <a:ext cx="180292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ClusterNode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B63C7F-5346-48D9-9BC7-E7C75247B32E}"/>
              </a:ext>
            </a:extLst>
          </p:cNvPr>
          <p:cNvSpPr/>
          <p:nvPr/>
        </p:nvSpPr>
        <p:spPr>
          <a:xfrm>
            <a:off x="1181047" y="2760453"/>
            <a:ext cx="1802921" cy="4744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6D81C5-0476-44F5-B716-1C1C32FEF821}"/>
              </a:ext>
            </a:extLst>
          </p:cNvPr>
          <p:cNvSpPr/>
          <p:nvPr/>
        </p:nvSpPr>
        <p:spPr>
          <a:xfrm>
            <a:off x="5662007" y="2760453"/>
            <a:ext cx="1802921" cy="4744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1C78EE-B00A-4109-AD8B-23A282E4A9C3}"/>
              </a:ext>
            </a:extLst>
          </p:cNvPr>
          <p:cNvSpPr txBox="1"/>
          <p:nvPr/>
        </p:nvSpPr>
        <p:spPr>
          <a:xfrm>
            <a:off x="1181046" y="2820455"/>
            <a:ext cx="180292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ClusterServer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9E0651-9498-4475-989F-E685C4968E73}"/>
              </a:ext>
            </a:extLst>
          </p:cNvPr>
          <p:cNvSpPr txBox="1"/>
          <p:nvPr/>
        </p:nvSpPr>
        <p:spPr>
          <a:xfrm>
            <a:off x="5662006" y="2797841"/>
            <a:ext cx="180292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ClusterServer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26BAB2-74EB-4519-A111-72BD95D80A8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484416" y="2982507"/>
            <a:ext cx="3177590" cy="718226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CB7FEB-49E9-47CE-8E77-009A009672AE}"/>
              </a:ext>
            </a:extLst>
          </p:cNvPr>
          <p:cNvSpPr/>
          <p:nvPr/>
        </p:nvSpPr>
        <p:spPr>
          <a:xfrm>
            <a:off x="1181046" y="3447516"/>
            <a:ext cx="1802921" cy="4744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7B0D59-20A5-4F00-9112-D143BE6FA282}"/>
              </a:ext>
            </a:extLst>
          </p:cNvPr>
          <p:cNvSpPr txBox="1"/>
          <p:nvPr/>
        </p:nvSpPr>
        <p:spPr>
          <a:xfrm>
            <a:off x="1181045" y="3500076"/>
            <a:ext cx="180292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ClusterClient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6428DF-707B-44BE-8E37-F21CD3310224}"/>
              </a:ext>
            </a:extLst>
          </p:cNvPr>
          <p:cNvCxnSpPr>
            <a:cxnSpLocks/>
            <a:endCxn id="14" idx="3"/>
          </p:cNvCxnSpPr>
          <p:nvPr/>
        </p:nvCxnSpPr>
        <p:spPr>
          <a:xfrm flipH="1" flipV="1">
            <a:off x="2983967" y="3005121"/>
            <a:ext cx="3154850" cy="744322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1BA9812-4E93-4546-B897-F1E0FF6F743A}"/>
              </a:ext>
            </a:extLst>
          </p:cNvPr>
          <p:cNvSpPr/>
          <p:nvPr/>
        </p:nvSpPr>
        <p:spPr>
          <a:xfrm>
            <a:off x="5662006" y="3447516"/>
            <a:ext cx="1802921" cy="4744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903B7E-FD00-47B6-A8F6-991F2B01D7F0}"/>
              </a:ext>
            </a:extLst>
          </p:cNvPr>
          <p:cNvSpPr txBox="1"/>
          <p:nvPr/>
        </p:nvSpPr>
        <p:spPr>
          <a:xfrm>
            <a:off x="5662005" y="3477462"/>
            <a:ext cx="180292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ClusterClient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759BF8-8C61-4E91-880C-19354FB7A795}"/>
              </a:ext>
            </a:extLst>
          </p:cNvPr>
          <p:cNvSpPr/>
          <p:nvPr/>
        </p:nvSpPr>
        <p:spPr>
          <a:xfrm>
            <a:off x="4073525" y="3122450"/>
            <a:ext cx="534185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B81563-3F49-43CA-B72B-52059F79193B}"/>
              </a:ext>
            </a:extLst>
          </p:cNvPr>
          <p:cNvSpPr/>
          <p:nvPr/>
        </p:nvSpPr>
        <p:spPr>
          <a:xfrm>
            <a:off x="9110767" y="2224587"/>
            <a:ext cx="2066462" cy="1930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0DE1BD-C261-467D-AC58-5D0DE60FDCB1}"/>
              </a:ext>
            </a:extLst>
          </p:cNvPr>
          <p:cNvSpPr txBox="1"/>
          <p:nvPr/>
        </p:nvSpPr>
        <p:spPr>
          <a:xfrm>
            <a:off x="9242537" y="2224587"/>
            <a:ext cx="180292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Your Application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468116-4095-495A-A9BC-98FF224E4D89}"/>
              </a:ext>
            </a:extLst>
          </p:cNvPr>
          <p:cNvSpPr txBox="1"/>
          <p:nvPr/>
        </p:nvSpPr>
        <p:spPr>
          <a:xfrm>
            <a:off x="9176650" y="2820455"/>
            <a:ext cx="1934693" cy="7386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ClusterHealthy()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bg1"/>
                </a:solidFill>
              </a:rPr>
              <a:t>ClusterUnhealthy()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>
                <a:solidFill>
                  <a:schemeClr val="bg1"/>
                </a:solidFill>
              </a:rPr>
              <a:t>MessageReceived()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500C20-9170-4757-AD0F-C5A8B5371721}"/>
              </a:ext>
            </a:extLst>
          </p:cNvPr>
          <p:cNvSpPr/>
          <p:nvPr/>
        </p:nvSpPr>
        <p:spPr>
          <a:xfrm rot="5400000">
            <a:off x="10556594" y="3014934"/>
            <a:ext cx="806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Events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189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Christner</dc:creator>
  <cp:lastModifiedBy>Joel Christner</cp:lastModifiedBy>
  <cp:revision>4</cp:revision>
  <dcterms:created xsi:type="dcterms:W3CDTF">2019-05-06T21:58:30Z</dcterms:created>
  <dcterms:modified xsi:type="dcterms:W3CDTF">2020-02-23T01:04:08Z</dcterms:modified>
</cp:coreProperties>
</file>