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1BBF4-C064-47B9-9A47-0E09F8FBED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C4869B96-2E1D-423B-AF19-1A9C45AC93F7}">
      <dgm:prSet phldrT="[Text]"/>
      <dgm:spPr/>
      <dgm:t>
        <a:bodyPr/>
        <a:lstStyle/>
        <a:p>
          <a:r>
            <a:rPr lang="fi-FI" dirty="0" smtClean="0"/>
            <a:t>Configuration.xml</a:t>
          </a:r>
          <a:endParaRPr lang="fi-FI" dirty="0"/>
        </a:p>
      </dgm:t>
    </dgm:pt>
    <dgm:pt modelId="{044DE732-E0A6-4014-97F3-6E203FE8BB8C}" type="parTrans" cxnId="{A1780D02-6B66-468F-8F9C-6ACA04CA52FA}">
      <dgm:prSet/>
      <dgm:spPr/>
      <dgm:t>
        <a:bodyPr/>
        <a:lstStyle/>
        <a:p>
          <a:endParaRPr lang="fi-FI"/>
        </a:p>
      </dgm:t>
    </dgm:pt>
    <dgm:pt modelId="{6D664E14-60E2-47AA-91B3-A89CE7D977FE}" type="sibTrans" cxnId="{A1780D02-6B66-468F-8F9C-6ACA04CA52FA}">
      <dgm:prSet/>
      <dgm:spPr/>
      <dgm:t>
        <a:bodyPr/>
        <a:lstStyle/>
        <a:p>
          <a:endParaRPr lang="fi-FI"/>
        </a:p>
      </dgm:t>
    </dgm:pt>
    <dgm:pt modelId="{9F713FBE-E8DD-4B77-88E4-9664B9AC32EC}" type="pres">
      <dgm:prSet presAssocID="{98F1BBF4-C064-47B9-9A47-0E09F8FBEDD3}" presName="diagram" presStyleCnt="0">
        <dgm:presLayoutVars>
          <dgm:dir/>
          <dgm:resizeHandles val="exact"/>
        </dgm:presLayoutVars>
      </dgm:prSet>
      <dgm:spPr/>
    </dgm:pt>
    <dgm:pt modelId="{3943323C-1441-4F20-9339-23334C4CAED1}" type="pres">
      <dgm:prSet presAssocID="{C4869B96-2E1D-423B-AF19-1A9C45AC93F7}" presName="node" presStyleLbl="node1" presStyleIdx="0" presStyleCnt="1" custScaleX="34941" custScaleY="11812" custLinFactNeighborX="-37629" custLinFactNeighborY="72843">
        <dgm:presLayoutVars>
          <dgm:bulletEnabled val="1"/>
        </dgm:presLayoutVars>
      </dgm:prSet>
      <dgm:spPr/>
    </dgm:pt>
  </dgm:ptLst>
  <dgm:cxnLst>
    <dgm:cxn modelId="{EDABDB17-5FFE-43D3-AFD7-9C1EA4EFBFB3}" type="presOf" srcId="{98F1BBF4-C064-47B9-9A47-0E09F8FBEDD3}" destId="{9F713FBE-E8DD-4B77-88E4-9664B9AC32EC}" srcOrd="0" destOrd="0" presId="urn:microsoft.com/office/officeart/2005/8/layout/default"/>
    <dgm:cxn modelId="{A1780D02-6B66-468F-8F9C-6ACA04CA52FA}" srcId="{98F1BBF4-C064-47B9-9A47-0E09F8FBEDD3}" destId="{C4869B96-2E1D-423B-AF19-1A9C45AC93F7}" srcOrd="0" destOrd="0" parTransId="{044DE732-E0A6-4014-97F3-6E203FE8BB8C}" sibTransId="{6D664E14-60E2-47AA-91B3-A89CE7D977FE}"/>
    <dgm:cxn modelId="{8E057A6B-3A1B-4D2D-9AC4-07AA07DE07FD}" type="presOf" srcId="{C4869B96-2E1D-423B-AF19-1A9C45AC93F7}" destId="{3943323C-1441-4F20-9339-23334C4CAED1}" srcOrd="0" destOrd="0" presId="urn:microsoft.com/office/officeart/2005/8/layout/default"/>
    <dgm:cxn modelId="{2B45592B-0AE7-4F27-BF9E-8275017D3374}" type="presParOf" srcId="{9F713FBE-E8DD-4B77-88E4-9664B9AC32EC}" destId="{3943323C-1441-4F20-9339-23334C4CAED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4EF9BD-84B6-495C-B765-591A62186337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A22F0FF-0072-46F6-B5D4-55D977634CBD}">
      <dgm:prSet phldrT="[Text]"/>
      <dgm:spPr/>
      <dgm:t>
        <a:bodyPr/>
        <a:lstStyle/>
        <a:p>
          <a:r>
            <a:rPr lang="fi-FI" dirty="0" smtClean="0"/>
            <a:t>Graze template</a:t>
          </a:r>
          <a:endParaRPr lang="fi-FI" dirty="0"/>
        </a:p>
      </dgm:t>
    </dgm:pt>
    <dgm:pt modelId="{BCC7E757-85B6-4AF9-8085-5DE30801B76C}" type="parTrans" cxnId="{875D88FF-43BF-4350-85C3-FAD4DC97A447}">
      <dgm:prSet/>
      <dgm:spPr/>
      <dgm:t>
        <a:bodyPr/>
        <a:lstStyle/>
        <a:p>
          <a:endParaRPr lang="fi-FI"/>
        </a:p>
      </dgm:t>
    </dgm:pt>
    <dgm:pt modelId="{115C5660-16CF-4572-95B0-980B6D6113F0}" type="sibTrans" cxnId="{875D88FF-43BF-4350-85C3-FAD4DC97A447}">
      <dgm:prSet/>
      <dgm:spPr/>
      <dgm:t>
        <a:bodyPr/>
        <a:lstStyle/>
        <a:p>
          <a:endParaRPr lang="fi-FI"/>
        </a:p>
      </dgm:t>
    </dgm:pt>
    <dgm:pt modelId="{37639749-C191-42E5-9969-1E59083DFB35}">
      <dgm:prSet phldrT="[Text]"/>
      <dgm:spPr/>
      <dgm:t>
        <a:bodyPr/>
        <a:lstStyle/>
        <a:p>
          <a:r>
            <a:rPr lang="fi-FI" dirty="0" smtClean="0"/>
            <a:t>Configuration</a:t>
          </a:r>
          <a:endParaRPr lang="fi-FI" dirty="0"/>
        </a:p>
      </dgm:t>
    </dgm:pt>
    <dgm:pt modelId="{568E29CD-3CE6-4EFF-AD65-8B8107CDD517}" type="parTrans" cxnId="{9AB50E4E-6FA9-41A7-BAA3-B6A99467DD61}">
      <dgm:prSet/>
      <dgm:spPr/>
      <dgm:t>
        <a:bodyPr/>
        <a:lstStyle/>
        <a:p>
          <a:endParaRPr lang="fi-FI"/>
        </a:p>
      </dgm:t>
    </dgm:pt>
    <dgm:pt modelId="{BA62D0AA-90C4-466D-8EB1-B0D0BFD2652A}" type="sibTrans" cxnId="{9AB50E4E-6FA9-41A7-BAA3-B6A99467DD61}">
      <dgm:prSet custT="1"/>
      <dgm:spPr/>
      <dgm:t>
        <a:bodyPr/>
        <a:lstStyle/>
        <a:p>
          <a:r>
            <a:rPr lang="fi-FI" sz="1100" dirty="0" smtClean="0"/>
            <a:t>Graze.exe</a:t>
          </a:r>
          <a:endParaRPr lang="fi-FI" sz="1100" dirty="0"/>
        </a:p>
      </dgm:t>
    </dgm:pt>
    <dgm:pt modelId="{F64D7E4A-075A-4F6D-BA23-81055337AF4B}">
      <dgm:prSet phldrT="[Text]"/>
      <dgm:spPr/>
      <dgm:t>
        <a:bodyPr/>
        <a:lstStyle/>
        <a:p>
          <a:r>
            <a:rPr lang="fi-FI" dirty="0" smtClean="0"/>
            <a:t>Static web site</a:t>
          </a:r>
          <a:endParaRPr lang="fi-FI" dirty="0"/>
        </a:p>
      </dgm:t>
    </dgm:pt>
    <dgm:pt modelId="{A1787FA6-24F1-4B6B-8F30-F3B584450415}" type="parTrans" cxnId="{580D1968-6A8E-45FC-AF7F-65FEE391B992}">
      <dgm:prSet/>
      <dgm:spPr/>
      <dgm:t>
        <a:bodyPr/>
        <a:lstStyle/>
        <a:p>
          <a:endParaRPr lang="fi-FI"/>
        </a:p>
      </dgm:t>
    </dgm:pt>
    <dgm:pt modelId="{7261113D-F344-4F37-930D-233D2CA4A09A}" type="sibTrans" cxnId="{580D1968-6A8E-45FC-AF7F-65FEE391B992}">
      <dgm:prSet/>
      <dgm:spPr/>
      <dgm:t>
        <a:bodyPr/>
        <a:lstStyle/>
        <a:p>
          <a:endParaRPr lang="fi-FI"/>
        </a:p>
      </dgm:t>
    </dgm:pt>
    <dgm:pt modelId="{B76D0A5D-9557-4AA3-90E6-F9DE8BEF49F1}" type="pres">
      <dgm:prSet presAssocID="{C74EF9BD-84B6-495C-B765-591A62186337}" presName="Name0" presStyleCnt="0">
        <dgm:presLayoutVars>
          <dgm:dir/>
          <dgm:resizeHandles val="exact"/>
        </dgm:presLayoutVars>
      </dgm:prSet>
      <dgm:spPr/>
    </dgm:pt>
    <dgm:pt modelId="{56437CE1-6A3D-4455-862F-8260EECB462F}" type="pres">
      <dgm:prSet presAssocID="{C74EF9BD-84B6-495C-B765-591A62186337}" presName="vNodes" presStyleCnt="0"/>
      <dgm:spPr/>
    </dgm:pt>
    <dgm:pt modelId="{FEC4FEFB-4E44-4815-87C4-AFA98D6801AE}" type="pres">
      <dgm:prSet presAssocID="{2A22F0FF-0072-46F6-B5D4-55D977634CBD}" presName="node" presStyleLbl="node1" presStyleIdx="0" presStyleCnt="3">
        <dgm:presLayoutVars>
          <dgm:bulletEnabled val="1"/>
        </dgm:presLayoutVars>
      </dgm:prSet>
      <dgm:spPr/>
    </dgm:pt>
    <dgm:pt modelId="{E32BE0E8-38A5-446A-863C-6A30AAEB5AB4}" type="pres">
      <dgm:prSet presAssocID="{115C5660-16CF-4572-95B0-980B6D6113F0}" presName="spacerT" presStyleCnt="0"/>
      <dgm:spPr/>
    </dgm:pt>
    <dgm:pt modelId="{CDE856EB-2695-4069-B002-3A541AC26CD0}" type="pres">
      <dgm:prSet presAssocID="{115C5660-16CF-4572-95B0-980B6D6113F0}" presName="sibTrans" presStyleLbl="sibTrans2D1" presStyleIdx="0" presStyleCnt="2"/>
      <dgm:spPr/>
    </dgm:pt>
    <dgm:pt modelId="{B1AFF6EB-A46A-46F3-81BD-BE49A585D977}" type="pres">
      <dgm:prSet presAssocID="{115C5660-16CF-4572-95B0-980B6D6113F0}" presName="spacerB" presStyleCnt="0"/>
      <dgm:spPr/>
    </dgm:pt>
    <dgm:pt modelId="{9E76F00A-6AF1-41E6-AA69-91832FD7262A}" type="pres">
      <dgm:prSet presAssocID="{37639749-C191-42E5-9969-1E59083DFB35}" presName="node" presStyleLbl="node1" presStyleIdx="1" presStyleCnt="3">
        <dgm:presLayoutVars>
          <dgm:bulletEnabled val="1"/>
        </dgm:presLayoutVars>
      </dgm:prSet>
      <dgm:spPr/>
    </dgm:pt>
    <dgm:pt modelId="{04373F40-2BCC-4611-8399-9DAB0A5BF66A}" type="pres">
      <dgm:prSet presAssocID="{C74EF9BD-84B6-495C-B765-591A62186337}" presName="sibTransLast" presStyleLbl="sibTrans2D1" presStyleIdx="1" presStyleCnt="2" custScaleX="211100" custLinFactNeighborX="-30583" custLinFactNeighborY="-2286"/>
      <dgm:spPr/>
    </dgm:pt>
    <dgm:pt modelId="{E267BFF3-8DFA-436E-A82C-0519CD987085}" type="pres">
      <dgm:prSet presAssocID="{C74EF9BD-84B6-495C-B765-591A62186337}" presName="connectorText" presStyleLbl="sibTrans2D1" presStyleIdx="1" presStyleCnt="2"/>
      <dgm:spPr/>
    </dgm:pt>
    <dgm:pt modelId="{7F835440-9EC7-4CF2-A596-C8C172E424E4}" type="pres">
      <dgm:prSet presAssocID="{C74EF9BD-84B6-495C-B765-591A62186337}" presName="lastNode" presStyleLbl="node1" presStyleIdx="2" presStyleCnt="3" custScaleX="80726" custScaleY="81779">
        <dgm:presLayoutVars>
          <dgm:bulletEnabled val="1"/>
        </dgm:presLayoutVars>
      </dgm:prSet>
      <dgm:spPr/>
    </dgm:pt>
  </dgm:ptLst>
  <dgm:cxnLst>
    <dgm:cxn modelId="{AD34C433-C56E-42F8-B66C-43F72E33097D}" type="presOf" srcId="{115C5660-16CF-4572-95B0-980B6D6113F0}" destId="{CDE856EB-2695-4069-B002-3A541AC26CD0}" srcOrd="0" destOrd="0" presId="urn:microsoft.com/office/officeart/2005/8/layout/equation2"/>
    <dgm:cxn modelId="{580D1968-6A8E-45FC-AF7F-65FEE391B992}" srcId="{C74EF9BD-84B6-495C-B765-591A62186337}" destId="{F64D7E4A-075A-4F6D-BA23-81055337AF4B}" srcOrd="2" destOrd="0" parTransId="{A1787FA6-24F1-4B6B-8F30-F3B584450415}" sibTransId="{7261113D-F344-4F37-930D-233D2CA4A09A}"/>
    <dgm:cxn modelId="{727C669B-06DB-4F02-BC46-6319871FDDFD}" type="presOf" srcId="{BA62D0AA-90C4-466D-8EB1-B0D0BFD2652A}" destId="{04373F40-2BCC-4611-8399-9DAB0A5BF66A}" srcOrd="0" destOrd="0" presId="urn:microsoft.com/office/officeart/2005/8/layout/equation2"/>
    <dgm:cxn modelId="{A7C2A509-5054-4F05-AEDF-1B39BACEA740}" type="presOf" srcId="{C74EF9BD-84B6-495C-B765-591A62186337}" destId="{B76D0A5D-9557-4AA3-90E6-F9DE8BEF49F1}" srcOrd="0" destOrd="0" presId="urn:microsoft.com/office/officeart/2005/8/layout/equation2"/>
    <dgm:cxn modelId="{F90D5644-6A5B-43EE-8975-4B1308AE61F2}" type="presOf" srcId="{2A22F0FF-0072-46F6-B5D4-55D977634CBD}" destId="{FEC4FEFB-4E44-4815-87C4-AFA98D6801AE}" srcOrd="0" destOrd="0" presId="urn:microsoft.com/office/officeart/2005/8/layout/equation2"/>
    <dgm:cxn modelId="{9AB50E4E-6FA9-41A7-BAA3-B6A99467DD61}" srcId="{C74EF9BD-84B6-495C-B765-591A62186337}" destId="{37639749-C191-42E5-9969-1E59083DFB35}" srcOrd="1" destOrd="0" parTransId="{568E29CD-3CE6-4EFF-AD65-8B8107CDD517}" sibTransId="{BA62D0AA-90C4-466D-8EB1-B0D0BFD2652A}"/>
    <dgm:cxn modelId="{875D88FF-43BF-4350-85C3-FAD4DC97A447}" srcId="{C74EF9BD-84B6-495C-B765-591A62186337}" destId="{2A22F0FF-0072-46F6-B5D4-55D977634CBD}" srcOrd="0" destOrd="0" parTransId="{BCC7E757-85B6-4AF9-8085-5DE30801B76C}" sibTransId="{115C5660-16CF-4572-95B0-980B6D6113F0}"/>
    <dgm:cxn modelId="{DD9578DE-23CA-473F-BBAB-9A47D29168CE}" type="presOf" srcId="{BA62D0AA-90C4-466D-8EB1-B0D0BFD2652A}" destId="{E267BFF3-8DFA-436E-A82C-0519CD987085}" srcOrd="1" destOrd="0" presId="urn:microsoft.com/office/officeart/2005/8/layout/equation2"/>
    <dgm:cxn modelId="{F439495A-E3E8-441B-8977-088DEB87433B}" type="presOf" srcId="{F64D7E4A-075A-4F6D-BA23-81055337AF4B}" destId="{7F835440-9EC7-4CF2-A596-C8C172E424E4}" srcOrd="0" destOrd="0" presId="urn:microsoft.com/office/officeart/2005/8/layout/equation2"/>
    <dgm:cxn modelId="{AB89BB79-75F1-4A98-B323-AB2FAB43FEBD}" type="presOf" srcId="{37639749-C191-42E5-9969-1E59083DFB35}" destId="{9E76F00A-6AF1-41E6-AA69-91832FD7262A}" srcOrd="0" destOrd="0" presId="urn:microsoft.com/office/officeart/2005/8/layout/equation2"/>
    <dgm:cxn modelId="{02A7EC91-C703-4887-A7AD-AC8CDDB9BDFA}" type="presParOf" srcId="{B76D0A5D-9557-4AA3-90E6-F9DE8BEF49F1}" destId="{56437CE1-6A3D-4455-862F-8260EECB462F}" srcOrd="0" destOrd="0" presId="urn:microsoft.com/office/officeart/2005/8/layout/equation2"/>
    <dgm:cxn modelId="{4E239D8E-0923-46AD-BA7C-14150EA52F26}" type="presParOf" srcId="{56437CE1-6A3D-4455-862F-8260EECB462F}" destId="{FEC4FEFB-4E44-4815-87C4-AFA98D6801AE}" srcOrd="0" destOrd="0" presId="urn:microsoft.com/office/officeart/2005/8/layout/equation2"/>
    <dgm:cxn modelId="{533B744F-49CC-4BC6-B7C1-96D182406969}" type="presParOf" srcId="{56437CE1-6A3D-4455-862F-8260EECB462F}" destId="{E32BE0E8-38A5-446A-863C-6A30AAEB5AB4}" srcOrd="1" destOrd="0" presId="urn:microsoft.com/office/officeart/2005/8/layout/equation2"/>
    <dgm:cxn modelId="{A38EC18C-1C48-4475-B3C8-24656EF92D2D}" type="presParOf" srcId="{56437CE1-6A3D-4455-862F-8260EECB462F}" destId="{CDE856EB-2695-4069-B002-3A541AC26CD0}" srcOrd="2" destOrd="0" presId="urn:microsoft.com/office/officeart/2005/8/layout/equation2"/>
    <dgm:cxn modelId="{33A8F87D-0FB7-41F5-B6DC-08ABD97853D2}" type="presParOf" srcId="{56437CE1-6A3D-4455-862F-8260EECB462F}" destId="{B1AFF6EB-A46A-46F3-81BD-BE49A585D977}" srcOrd="3" destOrd="0" presId="urn:microsoft.com/office/officeart/2005/8/layout/equation2"/>
    <dgm:cxn modelId="{810F129E-B6D3-4B47-B4BE-A38C72A811AC}" type="presParOf" srcId="{56437CE1-6A3D-4455-862F-8260EECB462F}" destId="{9E76F00A-6AF1-41E6-AA69-91832FD7262A}" srcOrd="4" destOrd="0" presId="urn:microsoft.com/office/officeart/2005/8/layout/equation2"/>
    <dgm:cxn modelId="{F360F468-D994-494C-8CC6-83BA590EC428}" type="presParOf" srcId="{B76D0A5D-9557-4AA3-90E6-F9DE8BEF49F1}" destId="{04373F40-2BCC-4611-8399-9DAB0A5BF66A}" srcOrd="1" destOrd="0" presId="urn:microsoft.com/office/officeart/2005/8/layout/equation2"/>
    <dgm:cxn modelId="{FDA4FABA-97FF-4E70-8AE2-E7EC2431303C}" type="presParOf" srcId="{04373F40-2BCC-4611-8399-9DAB0A5BF66A}" destId="{E267BFF3-8DFA-436E-A82C-0519CD987085}" srcOrd="0" destOrd="0" presId="urn:microsoft.com/office/officeart/2005/8/layout/equation2"/>
    <dgm:cxn modelId="{69111964-48F0-4B50-9F30-6B4FE8F1C864}" type="presParOf" srcId="{B76D0A5D-9557-4AA3-90E6-F9DE8BEF49F1}" destId="{7F835440-9EC7-4CF2-A596-C8C172E424E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AAC3BA-A5DB-43EA-B905-BCF050D5480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7880AA00-A7CC-412B-81D1-C81A7A8E297A}">
      <dgm:prSet phldrT="[Text]"/>
      <dgm:spPr/>
      <dgm:t>
        <a:bodyPr/>
        <a:lstStyle/>
        <a:p>
          <a:r>
            <a:rPr lang="fi-FI" dirty="0" smtClean="0"/>
            <a:t>JS</a:t>
          </a:r>
          <a:endParaRPr lang="fi-FI" dirty="0"/>
        </a:p>
      </dgm:t>
    </dgm:pt>
    <dgm:pt modelId="{15D68944-1DB6-4742-959E-AFF7C12981E3}" type="parTrans" cxnId="{A158427A-7328-4D83-8D24-77947CDB79C9}">
      <dgm:prSet/>
      <dgm:spPr/>
      <dgm:t>
        <a:bodyPr/>
        <a:lstStyle/>
        <a:p>
          <a:endParaRPr lang="fi-FI"/>
        </a:p>
      </dgm:t>
    </dgm:pt>
    <dgm:pt modelId="{FE2908A8-1FD5-4F6F-8F2A-22DE476FD0CE}" type="sibTrans" cxnId="{A158427A-7328-4D83-8D24-77947CDB79C9}">
      <dgm:prSet/>
      <dgm:spPr/>
      <dgm:t>
        <a:bodyPr/>
        <a:lstStyle/>
        <a:p>
          <a:endParaRPr lang="fi-FI"/>
        </a:p>
      </dgm:t>
    </dgm:pt>
    <dgm:pt modelId="{AF7EF378-43A9-42DE-A36F-7888818093F7}">
      <dgm:prSet phldrT="[Text]"/>
      <dgm:spPr/>
      <dgm:t>
        <a:bodyPr/>
        <a:lstStyle/>
        <a:p>
          <a:r>
            <a:rPr lang="fi-FI" dirty="0" smtClean="0"/>
            <a:t>Index.cshtml</a:t>
          </a:r>
          <a:endParaRPr lang="fi-FI" dirty="0"/>
        </a:p>
      </dgm:t>
    </dgm:pt>
    <dgm:pt modelId="{51AA06E1-635B-482A-B129-74EEE635EA98}" type="parTrans" cxnId="{1D1EAE2F-198B-4F68-9A8D-B1090E576CE1}">
      <dgm:prSet/>
      <dgm:spPr/>
      <dgm:t>
        <a:bodyPr/>
        <a:lstStyle/>
        <a:p>
          <a:endParaRPr lang="fi-FI"/>
        </a:p>
      </dgm:t>
    </dgm:pt>
    <dgm:pt modelId="{C00D44F6-A81C-446B-B748-0BC318D1B57F}" type="sibTrans" cxnId="{1D1EAE2F-198B-4F68-9A8D-B1090E576CE1}">
      <dgm:prSet/>
      <dgm:spPr/>
      <dgm:t>
        <a:bodyPr/>
        <a:lstStyle/>
        <a:p>
          <a:endParaRPr lang="fi-FI"/>
        </a:p>
      </dgm:t>
    </dgm:pt>
    <dgm:pt modelId="{29823630-C7C4-4E44-B720-07B53A4F3965}">
      <dgm:prSet phldrT="[Text]"/>
      <dgm:spPr/>
      <dgm:t>
        <a:bodyPr/>
        <a:lstStyle/>
        <a:p>
          <a:r>
            <a:rPr lang="fi-FI" dirty="0" smtClean="0"/>
            <a:t>CSS</a:t>
          </a:r>
          <a:endParaRPr lang="fi-FI" dirty="0"/>
        </a:p>
      </dgm:t>
    </dgm:pt>
    <dgm:pt modelId="{317104DE-4549-4E87-9112-0B7A6EE811A1}" type="parTrans" cxnId="{E8E77F7A-2EF2-4D65-9774-30D426120409}">
      <dgm:prSet/>
      <dgm:spPr/>
      <dgm:t>
        <a:bodyPr/>
        <a:lstStyle/>
        <a:p>
          <a:endParaRPr lang="fi-FI"/>
        </a:p>
      </dgm:t>
    </dgm:pt>
    <dgm:pt modelId="{281BAFC3-8BFA-440A-AB66-A4E16080B9F3}" type="sibTrans" cxnId="{E8E77F7A-2EF2-4D65-9774-30D426120409}">
      <dgm:prSet/>
      <dgm:spPr/>
      <dgm:t>
        <a:bodyPr/>
        <a:lstStyle/>
        <a:p>
          <a:endParaRPr lang="fi-FI"/>
        </a:p>
      </dgm:t>
    </dgm:pt>
    <dgm:pt modelId="{EC482A76-A76F-4F8F-BA5C-D3E5C88F2272}">
      <dgm:prSet phldrT="[Text]"/>
      <dgm:spPr/>
      <dgm:t>
        <a:bodyPr/>
        <a:lstStyle/>
        <a:p>
          <a:r>
            <a:rPr lang="fi-FI" dirty="0" smtClean="0"/>
            <a:t> </a:t>
          </a:r>
          <a:endParaRPr lang="fi-FI" dirty="0"/>
        </a:p>
      </dgm:t>
    </dgm:pt>
    <dgm:pt modelId="{56BCC1B9-8D36-4341-A25A-042DFDDC93BF}" type="sibTrans" cxnId="{365B6379-5B7D-49A2-B331-E4A3F95EAD2B}">
      <dgm:prSet/>
      <dgm:spPr/>
      <dgm:t>
        <a:bodyPr/>
        <a:lstStyle/>
        <a:p>
          <a:endParaRPr lang="fi-FI"/>
        </a:p>
      </dgm:t>
    </dgm:pt>
    <dgm:pt modelId="{2A1B8872-6D7C-40CA-B3BC-19A0E56755DB}" type="parTrans" cxnId="{365B6379-5B7D-49A2-B331-E4A3F95EAD2B}">
      <dgm:prSet/>
      <dgm:spPr/>
      <dgm:t>
        <a:bodyPr/>
        <a:lstStyle/>
        <a:p>
          <a:endParaRPr lang="fi-FI"/>
        </a:p>
      </dgm:t>
    </dgm:pt>
    <dgm:pt modelId="{B134D3B3-3E57-4FE1-9201-D0F28729FD93}" type="pres">
      <dgm:prSet presAssocID="{F2AAC3BA-A5DB-43EA-B905-BCF050D54808}" presName="Name0" presStyleCnt="0">
        <dgm:presLayoutVars>
          <dgm:chMax val="4"/>
          <dgm:resizeHandles val="exact"/>
        </dgm:presLayoutVars>
      </dgm:prSet>
      <dgm:spPr/>
    </dgm:pt>
    <dgm:pt modelId="{F35D999B-4AB8-4AA5-BFEC-82B7D6BC5DBA}" type="pres">
      <dgm:prSet presAssocID="{F2AAC3BA-A5DB-43EA-B905-BCF050D54808}" presName="ellipse" presStyleLbl="trBgShp" presStyleIdx="0" presStyleCnt="1"/>
      <dgm:spPr/>
    </dgm:pt>
    <dgm:pt modelId="{215004B2-BAC3-45F0-BC94-21AA2A017621}" type="pres">
      <dgm:prSet presAssocID="{F2AAC3BA-A5DB-43EA-B905-BCF050D54808}" presName="arrow1" presStyleLbl="fgShp" presStyleIdx="0" presStyleCnt="1" custLinFactY="-100000" custLinFactNeighborX="-1712" custLinFactNeighborY="-141354"/>
      <dgm:spPr/>
    </dgm:pt>
    <dgm:pt modelId="{472A252B-50F2-45D0-BC94-7EEBE00C3E9F}" type="pres">
      <dgm:prSet presAssocID="{F2AAC3BA-A5DB-43EA-B905-BCF050D5480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68853BC-42F0-46C8-82A3-E1B1BB466E34}" type="pres">
      <dgm:prSet presAssocID="{AF7EF378-43A9-42DE-A36F-7888818093F7}" presName="item1" presStyleLbl="node1" presStyleIdx="0" presStyleCnt="3" custScaleX="58308" custScaleY="57098" custLinFactY="-18266" custLinFactNeighborX="-43516" custLinFactNeighborY="-100000">
        <dgm:presLayoutVars>
          <dgm:bulletEnabled val="1"/>
        </dgm:presLayoutVars>
      </dgm:prSet>
      <dgm:spPr/>
    </dgm:pt>
    <dgm:pt modelId="{1A69E096-4BE2-4023-8A45-925151D407A4}" type="pres">
      <dgm:prSet presAssocID="{29823630-C7C4-4E44-B720-07B53A4F3965}" presName="item2" presStyleLbl="node1" presStyleIdx="1" presStyleCnt="3" custScaleX="58798" custScaleY="53074" custLinFactNeighborX="56569" custLinFactNeighborY="11314">
        <dgm:presLayoutVars>
          <dgm:bulletEnabled val="1"/>
        </dgm:presLayoutVars>
      </dgm:prSet>
      <dgm:spPr/>
    </dgm:pt>
    <dgm:pt modelId="{2B1A8BEA-D1AF-4D34-9C5A-1FBEDE9E358E}" type="pres">
      <dgm:prSet presAssocID="{EC482A76-A76F-4F8F-BA5C-D3E5C88F2272}" presName="item3" presStyleLbl="node1" presStyleIdx="2" presStyleCnt="3" custScaleX="53543" custScaleY="49974">
        <dgm:presLayoutVars>
          <dgm:bulletEnabled val="1"/>
        </dgm:presLayoutVars>
      </dgm:prSet>
      <dgm:spPr/>
    </dgm:pt>
    <dgm:pt modelId="{FEAF71C2-EAED-4D52-A54A-6A028E77311E}" type="pres">
      <dgm:prSet presAssocID="{F2AAC3BA-A5DB-43EA-B905-BCF050D54808}" presName="funnel" presStyleLbl="trAlignAcc1" presStyleIdx="0" presStyleCnt="1" custScaleX="54548" custScaleY="63665" custLinFactNeighborX="-143" custLinFactNeighborY="-15702"/>
      <dgm:spPr/>
    </dgm:pt>
  </dgm:ptLst>
  <dgm:cxnLst>
    <dgm:cxn modelId="{A158427A-7328-4D83-8D24-77947CDB79C9}" srcId="{F2AAC3BA-A5DB-43EA-B905-BCF050D54808}" destId="{7880AA00-A7CC-412B-81D1-C81A7A8E297A}" srcOrd="0" destOrd="0" parTransId="{15D68944-1DB6-4742-959E-AFF7C12981E3}" sibTransId="{FE2908A8-1FD5-4F6F-8F2A-22DE476FD0CE}"/>
    <dgm:cxn modelId="{65E5584A-41E8-4F69-B4B8-E749048D6CFC}" type="presOf" srcId="{29823630-C7C4-4E44-B720-07B53A4F3965}" destId="{868853BC-42F0-46C8-82A3-E1B1BB466E34}" srcOrd="0" destOrd="0" presId="urn:microsoft.com/office/officeart/2005/8/layout/funnel1"/>
    <dgm:cxn modelId="{E8E77F7A-2EF2-4D65-9774-30D426120409}" srcId="{F2AAC3BA-A5DB-43EA-B905-BCF050D54808}" destId="{29823630-C7C4-4E44-B720-07B53A4F3965}" srcOrd="2" destOrd="0" parTransId="{317104DE-4549-4E87-9112-0B7A6EE811A1}" sibTransId="{281BAFC3-8BFA-440A-AB66-A4E16080B9F3}"/>
    <dgm:cxn modelId="{9C52072E-CB0E-4435-A609-55965313A163}" type="presOf" srcId="{AF7EF378-43A9-42DE-A36F-7888818093F7}" destId="{1A69E096-4BE2-4023-8A45-925151D407A4}" srcOrd="0" destOrd="0" presId="urn:microsoft.com/office/officeart/2005/8/layout/funnel1"/>
    <dgm:cxn modelId="{1D1EAE2F-198B-4F68-9A8D-B1090E576CE1}" srcId="{F2AAC3BA-A5DB-43EA-B905-BCF050D54808}" destId="{AF7EF378-43A9-42DE-A36F-7888818093F7}" srcOrd="1" destOrd="0" parTransId="{51AA06E1-635B-482A-B129-74EEE635EA98}" sibTransId="{C00D44F6-A81C-446B-B748-0BC318D1B57F}"/>
    <dgm:cxn modelId="{365B6379-5B7D-49A2-B331-E4A3F95EAD2B}" srcId="{F2AAC3BA-A5DB-43EA-B905-BCF050D54808}" destId="{EC482A76-A76F-4F8F-BA5C-D3E5C88F2272}" srcOrd="3" destOrd="0" parTransId="{2A1B8872-6D7C-40CA-B3BC-19A0E56755DB}" sibTransId="{56BCC1B9-8D36-4341-A25A-042DFDDC93BF}"/>
    <dgm:cxn modelId="{CAC0EC66-D55C-4996-8B26-8CEEE541F82C}" type="presOf" srcId="{EC482A76-A76F-4F8F-BA5C-D3E5C88F2272}" destId="{472A252B-50F2-45D0-BC94-7EEBE00C3E9F}" srcOrd="0" destOrd="0" presId="urn:microsoft.com/office/officeart/2005/8/layout/funnel1"/>
    <dgm:cxn modelId="{333C9294-7FB7-4538-9140-4FA7D7848C45}" type="presOf" srcId="{F2AAC3BA-A5DB-43EA-B905-BCF050D54808}" destId="{B134D3B3-3E57-4FE1-9201-D0F28729FD93}" srcOrd="0" destOrd="0" presId="urn:microsoft.com/office/officeart/2005/8/layout/funnel1"/>
    <dgm:cxn modelId="{4F6C5519-5AF8-41C5-9A07-A20CC14563AC}" type="presOf" srcId="{7880AA00-A7CC-412B-81D1-C81A7A8E297A}" destId="{2B1A8BEA-D1AF-4D34-9C5A-1FBEDE9E358E}" srcOrd="0" destOrd="0" presId="urn:microsoft.com/office/officeart/2005/8/layout/funnel1"/>
    <dgm:cxn modelId="{89900754-F14E-4E80-A83A-57A9DF20E5D7}" type="presParOf" srcId="{B134D3B3-3E57-4FE1-9201-D0F28729FD93}" destId="{F35D999B-4AB8-4AA5-BFEC-82B7D6BC5DBA}" srcOrd="0" destOrd="0" presId="urn:microsoft.com/office/officeart/2005/8/layout/funnel1"/>
    <dgm:cxn modelId="{C5DEF471-A8AE-4A34-A033-226B50DA3892}" type="presParOf" srcId="{B134D3B3-3E57-4FE1-9201-D0F28729FD93}" destId="{215004B2-BAC3-45F0-BC94-21AA2A017621}" srcOrd="1" destOrd="0" presId="urn:microsoft.com/office/officeart/2005/8/layout/funnel1"/>
    <dgm:cxn modelId="{5459185F-0041-4B1C-9959-9D5F3918FED5}" type="presParOf" srcId="{B134D3B3-3E57-4FE1-9201-D0F28729FD93}" destId="{472A252B-50F2-45D0-BC94-7EEBE00C3E9F}" srcOrd="2" destOrd="0" presId="urn:microsoft.com/office/officeart/2005/8/layout/funnel1"/>
    <dgm:cxn modelId="{D4E982D4-049A-4180-A9FA-C2676C6D52E2}" type="presParOf" srcId="{B134D3B3-3E57-4FE1-9201-D0F28729FD93}" destId="{868853BC-42F0-46C8-82A3-E1B1BB466E34}" srcOrd="3" destOrd="0" presId="urn:microsoft.com/office/officeart/2005/8/layout/funnel1"/>
    <dgm:cxn modelId="{D050C28B-D224-407E-A2E5-24C99C2827B7}" type="presParOf" srcId="{B134D3B3-3E57-4FE1-9201-D0F28729FD93}" destId="{1A69E096-4BE2-4023-8A45-925151D407A4}" srcOrd="4" destOrd="0" presId="urn:microsoft.com/office/officeart/2005/8/layout/funnel1"/>
    <dgm:cxn modelId="{1DF7D29F-37B6-448D-960F-41EEE8365679}" type="presParOf" srcId="{B134D3B3-3E57-4FE1-9201-D0F28729FD93}" destId="{2B1A8BEA-D1AF-4D34-9C5A-1FBEDE9E358E}" srcOrd="5" destOrd="0" presId="urn:microsoft.com/office/officeart/2005/8/layout/funnel1"/>
    <dgm:cxn modelId="{13D7323D-57F3-45DB-945A-B8CCE54DC70F}" type="presParOf" srcId="{B134D3B3-3E57-4FE1-9201-D0F28729FD93}" destId="{FEAF71C2-EAED-4D52-A54A-6A028E7731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3323C-1441-4F20-9339-23334C4CAED1}">
      <dsp:nvSpPr>
        <dsp:cNvPr id="0" name=""/>
        <dsp:cNvSpPr/>
      </dsp:nvSpPr>
      <dsp:spPr>
        <a:xfrm>
          <a:off x="0" y="1800672"/>
          <a:ext cx="1140482" cy="231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kern="1200" dirty="0" smtClean="0"/>
            <a:t>Configuration.xml</a:t>
          </a:r>
          <a:endParaRPr lang="fi-FI" sz="1000" kern="1200" dirty="0"/>
        </a:p>
      </dsp:txBody>
      <dsp:txXfrm>
        <a:off x="0" y="1800672"/>
        <a:ext cx="1140482" cy="231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FEFB-4E44-4815-87C4-AFA98D6801AE}">
      <dsp:nvSpPr>
        <dsp:cNvPr id="0" name=""/>
        <dsp:cNvSpPr/>
      </dsp:nvSpPr>
      <dsp:spPr>
        <a:xfrm>
          <a:off x="527720" y="647"/>
          <a:ext cx="1291887" cy="12918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smtClean="0"/>
            <a:t>Graze template</a:t>
          </a:r>
          <a:endParaRPr lang="fi-FI" sz="1200" kern="1200" dirty="0"/>
        </a:p>
      </dsp:txBody>
      <dsp:txXfrm>
        <a:off x="716912" y="189839"/>
        <a:ext cx="913503" cy="913503"/>
      </dsp:txXfrm>
    </dsp:sp>
    <dsp:sp modelId="{CDE856EB-2695-4069-B002-3A541AC26CD0}">
      <dsp:nvSpPr>
        <dsp:cNvPr id="0" name=""/>
        <dsp:cNvSpPr/>
      </dsp:nvSpPr>
      <dsp:spPr>
        <a:xfrm>
          <a:off x="799017" y="1397436"/>
          <a:ext cx="749294" cy="7492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1000" kern="1200"/>
        </a:p>
      </dsp:txBody>
      <dsp:txXfrm>
        <a:off x="898336" y="1683966"/>
        <a:ext cx="550656" cy="176234"/>
      </dsp:txXfrm>
    </dsp:sp>
    <dsp:sp modelId="{9E76F00A-6AF1-41E6-AA69-91832FD7262A}">
      <dsp:nvSpPr>
        <dsp:cNvPr id="0" name=""/>
        <dsp:cNvSpPr/>
      </dsp:nvSpPr>
      <dsp:spPr>
        <a:xfrm>
          <a:off x="527720" y="2251632"/>
          <a:ext cx="1291887" cy="12918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smtClean="0"/>
            <a:t>Configuration</a:t>
          </a:r>
          <a:endParaRPr lang="fi-FI" sz="1200" kern="1200" dirty="0"/>
        </a:p>
      </dsp:txBody>
      <dsp:txXfrm>
        <a:off x="716912" y="2440824"/>
        <a:ext cx="913503" cy="913503"/>
      </dsp:txXfrm>
    </dsp:sp>
    <dsp:sp modelId="{04373F40-2BCC-4611-8399-9DAB0A5BF66A}">
      <dsp:nvSpPr>
        <dsp:cNvPr id="0" name=""/>
        <dsp:cNvSpPr/>
      </dsp:nvSpPr>
      <dsp:spPr>
        <a:xfrm>
          <a:off x="1659539" y="1520806"/>
          <a:ext cx="867241" cy="4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100" kern="1200" dirty="0" smtClean="0"/>
            <a:t>Graze.exe</a:t>
          </a:r>
          <a:endParaRPr lang="fi-FI" sz="1100" kern="1200" dirty="0"/>
        </a:p>
      </dsp:txBody>
      <dsp:txXfrm>
        <a:off x="1659539" y="1616922"/>
        <a:ext cx="723066" cy="288350"/>
      </dsp:txXfrm>
    </dsp:sp>
    <dsp:sp modelId="{7F835440-9EC7-4CF2-A596-C8C172E424E4}">
      <dsp:nvSpPr>
        <dsp:cNvPr id="0" name=""/>
        <dsp:cNvSpPr/>
      </dsp:nvSpPr>
      <dsp:spPr>
        <a:xfrm>
          <a:off x="2594740" y="715591"/>
          <a:ext cx="2085778" cy="2112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300" kern="1200" dirty="0" smtClean="0"/>
            <a:t>Static web site</a:t>
          </a:r>
          <a:endParaRPr lang="fi-FI" sz="3300" kern="1200" dirty="0"/>
        </a:p>
      </dsp:txBody>
      <dsp:txXfrm>
        <a:off x="2900195" y="1025030"/>
        <a:ext cx="1474868" cy="1494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D999B-4AB8-4AA5-BFEC-82B7D6BC5DBA}">
      <dsp:nvSpPr>
        <dsp:cNvPr id="0" name=""/>
        <dsp:cNvSpPr/>
      </dsp:nvSpPr>
      <dsp:spPr>
        <a:xfrm>
          <a:off x="2290271" y="106077"/>
          <a:ext cx="3649057" cy="12672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004B2-BAC3-45F0-BC94-21AA2A017621}">
      <dsp:nvSpPr>
        <dsp:cNvPr id="0" name=""/>
        <dsp:cNvSpPr/>
      </dsp:nvSpPr>
      <dsp:spPr>
        <a:xfrm>
          <a:off x="3754759" y="2116831"/>
          <a:ext cx="707181" cy="4525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A252B-50F2-45D0-BC94-7EEBE00C3E9F}">
      <dsp:nvSpPr>
        <dsp:cNvPr id="0" name=""/>
        <dsp:cNvSpPr/>
      </dsp:nvSpPr>
      <dsp:spPr>
        <a:xfrm>
          <a:off x="2423221" y="3571267"/>
          <a:ext cx="3394472" cy="84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000" kern="1200" dirty="0" smtClean="0"/>
            <a:t> </a:t>
          </a:r>
          <a:endParaRPr lang="fi-FI" sz="3000" kern="1200" dirty="0"/>
        </a:p>
      </dsp:txBody>
      <dsp:txXfrm>
        <a:off x="2423221" y="3571267"/>
        <a:ext cx="3394472" cy="848618"/>
      </dsp:txXfrm>
    </dsp:sp>
    <dsp:sp modelId="{868853BC-42F0-46C8-82A3-E1B1BB466E34}">
      <dsp:nvSpPr>
        <dsp:cNvPr id="0" name=""/>
        <dsp:cNvSpPr/>
      </dsp:nvSpPr>
      <dsp:spPr>
        <a:xfrm>
          <a:off x="3328371" y="238836"/>
          <a:ext cx="742218" cy="726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700" kern="1200" dirty="0" smtClean="0"/>
            <a:t>CSS</a:t>
          </a:r>
          <a:endParaRPr lang="fi-FI" sz="700" kern="1200" dirty="0"/>
        </a:p>
      </dsp:txBody>
      <dsp:txXfrm>
        <a:off x="3437066" y="345276"/>
        <a:ext cx="524828" cy="513935"/>
      </dsp:txXfrm>
    </dsp:sp>
    <dsp:sp modelId="{1A69E096-4BE2-4023-8A45-925151D407A4}">
      <dsp:nvSpPr>
        <dsp:cNvPr id="0" name=""/>
        <dsp:cNvSpPr/>
      </dsp:nvSpPr>
      <dsp:spPr>
        <a:xfrm>
          <a:off x="3688411" y="958928"/>
          <a:ext cx="748455" cy="6755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700" kern="1200" dirty="0" smtClean="0"/>
            <a:t>Index.cshtml</a:t>
          </a:r>
          <a:endParaRPr lang="fi-FI" sz="700" kern="1200" dirty="0"/>
        </a:p>
      </dsp:txBody>
      <dsp:txXfrm>
        <a:off x="3798020" y="1057866"/>
        <a:ext cx="529237" cy="477717"/>
      </dsp:txXfrm>
    </dsp:sp>
    <dsp:sp modelId="{2B1A8BEA-D1AF-4D34-9C5A-1FBEDE9E358E}">
      <dsp:nvSpPr>
        <dsp:cNvPr id="0" name=""/>
        <dsp:cNvSpPr/>
      </dsp:nvSpPr>
      <dsp:spPr>
        <a:xfrm>
          <a:off x="4302990" y="526874"/>
          <a:ext cx="681563" cy="6361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700" kern="1200" dirty="0" smtClean="0"/>
            <a:t>JS</a:t>
          </a:r>
          <a:endParaRPr lang="fi-FI" sz="700" kern="1200" dirty="0"/>
        </a:p>
      </dsp:txBody>
      <dsp:txXfrm>
        <a:off x="4402803" y="620033"/>
        <a:ext cx="481937" cy="449814"/>
      </dsp:txXfrm>
    </dsp:sp>
    <dsp:sp modelId="{FEAF71C2-EAED-4D52-A54A-6A028E77311E}">
      <dsp:nvSpPr>
        <dsp:cNvPr id="0" name=""/>
        <dsp:cNvSpPr/>
      </dsp:nvSpPr>
      <dsp:spPr>
        <a:xfrm>
          <a:off x="3034684" y="28608"/>
          <a:ext cx="2160219" cy="20170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8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812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308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074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281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476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973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993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863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199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959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304B-A42A-4D4F-8128-ACA5F68CC719}" type="datetimeFigureOut">
              <a:rPr lang="fi-FI" smtClean="0"/>
              <a:t>5.2.2012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A2BA-A7FE-49B9-BCD8-A02AF4A96B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435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709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835383" y="216344"/>
            <a:ext cx="3649057" cy="126726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Down Arrow 8"/>
          <p:cNvSpPr/>
          <p:nvPr/>
        </p:nvSpPr>
        <p:spPr>
          <a:xfrm>
            <a:off x="3299871" y="2227098"/>
            <a:ext cx="707181" cy="452596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2873483" y="349103"/>
            <a:ext cx="742218" cy="726815"/>
            <a:chOff x="3328371" y="238836"/>
            <a:chExt cx="742218" cy="726815"/>
          </a:xfrm>
        </p:grpSpPr>
        <p:sp>
          <p:nvSpPr>
            <p:cNvPr id="18" name="Oval 17"/>
            <p:cNvSpPr/>
            <p:nvPr/>
          </p:nvSpPr>
          <p:spPr>
            <a:xfrm>
              <a:off x="3328371" y="238836"/>
              <a:ext cx="742218" cy="72681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6"/>
            <p:cNvSpPr/>
            <p:nvPr/>
          </p:nvSpPr>
          <p:spPr>
            <a:xfrm>
              <a:off x="3437066" y="345276"/>
              <a:ext cx="524828" cy="5139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700" kern="1200" dirty="0" smtClean="0"/>
                <a:t>CSS</a:t>
              </a:r>
              <a:endParaRPr lang="fi-FI" sz="7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33523" y="1069195"/>
            <a:ext cx="748455" cy="675593"/>
            <a:chOff x="3688411" y="958928"/>
            <a:chExt cx="748455" cy="675593"/>
          </a:xfrm>
        </p:grpSpPr>
        <p:sp>
          <p:nvSpPr>
            <p:cNvPr id="16" name="Oval 15"/>
            <p:cNvSpPr/>
            <p:nvPr/>
          </p:nvSpPr>
          <p:spPr>
            <a:xfrm>
              <a:off x="3688411" y="958928"/>
              <a:ext cx="748455" cy="67559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8"/>
            <p:cNvSpPr/>
            <p:nvPr/>
          </p:nvSpPr>
          <p:spPr>
            <a:xfrm>
              <a:off x="3798020" y="1057866"/>
              <a:ext cx="529237" cy="477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700" kern="1200" dirty="0" smtClean="0"/>
                <a:t>Index.cshtml</a:t>
              </a:r>
              <a:endParaRPr lang="fi-FI" sz="7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48102" y="637141"/>
            <a:ext cx="681563" cy="636132"/>
            <a:chOff x="4302990" y="526874"/>
            <a:chExt cx="681563" cy="636132"/>
          </a:xfrm>
        </p:grpSpPr>
        <p:sp>
          <p:nvSpPr>
            <p:cNvPr id="14" name="Oval 13"/>
            <p:cNvSpPr/>
            <p:nvPr/>
          </p:nvSpPr>
          <p:spPr>
            <a:xfrm>
              <a:off x="4302990" y="526874"/>
              <a:ext cx="681563" cy="63613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0"/>
            <p:cNvSpPr/>
            <p:nvPr/>
          </p:nvSpPr>
          <p:spPr>
            <a:xfrm>
              <a:off x="4402803" y="620033"/>
              <a:ext cx="481937" cy="4498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700" kern="1200" dirty="0" smtClean="0"/>
                <a:t>JS</a:t>
              </a:r>
              <a:endParaRPr lang="fi-FI" sz="700" kern="1200" dirty="0"/>
            </a:p>
          </p:txBody>
        </p:sp>
      </p:grpSp>
      <p:sp>
        <p:nvSpPr>
          <p:cNvPr id="13" name="Shape 12"/>
          <p:cNvSpPr/>
          <p:nvPr/>
        </p:nvSpPr>
        <p:spPr>
          <a:xfrm>
            <a:off x="2579796" y="265133"/>
            <a:ext cx="2160219" cy="1890759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845628122"/>
              </p:ext>
            </p:extLst>
          </p:nvPr>
        </p:nvGraphicFramePr>
        <p:xfrm>
          <a:off x="2240357" y="4221088"/>
          <a:ext cx="3264024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981398"/>
              </p:ext>
            </p:extLst>
          </p:nvPr>
        </p:nvGraphicFramePr>
        <p:xfrm>
          <a:off x="2460104" y="2693144"/>
          <a:ext cx="520824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42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4194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7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Koskinen</dc:creator>
  <cp:lastModifiedBy>Mikael Koskinen</cp:lastModifiedBy>
  <cp:revision>2</cp:revision>
  <dcterms:created xsi:type="dcterms:W3CDTF">2012-02-05T12:21:19Z</dcterms:created>
  <dcterms:modified xsi:type="dcterms:W3CDTF">2012-02-05T12:32:11Z</dcterms:modified>
</cp:coreProperties>
</file>