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Bebas Neue"/>
      <p:regular r:id="rId36"/>
    </p:embeddedFont>
    <p:embeddedFont>
      <p:font typeface="Open Sans ExtraBold"/>
      <p:bold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font" Target="fonts/OpenSansExtraBold-bold.fntdata"/><Relationship Id="rId36" Type="http://schemas.openxmlformats.org/officeDocument/2006/relationships/font" Target="fonts/BebasNeue-regular.fntdata"/><Relationship Id="rId39" Type="http://schemas.openxmlformats.org/officeDocument/2006/relationships/font" Target="fonts/OpenSans-regular.fntdata"/><Relationship Id="rId38" Type="http://schemas.openxmlformats.org/officeDocument/2006/relationships/font" Target="fonts/OpenSansExtraBold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5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7" name="Google Shape;293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8" name="Shape 3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" name="Google Shape;3699;g2b77050cea1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0" name="Google Shape;3700;g2b77050cea1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9" name="Shape 3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0" name="Google Shape;3770;g2b77050cea1_1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1" name="Google Shape;3771;g2b77050cea1_1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2b77050cea1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2b77050cea1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6" name="Shape 3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7" name="Google Shape;3967;g2b77050cea1_1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8" name="Google Shape;3968;g2b77050cea1_1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4" name="Shape 4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" name="Google Shape;4065;g2b77050cea1_1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6" name="Google Shape;4066;g2b77050cea1_1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2" name="Shape 4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3" name="Google Shape;4073;g2b73effeae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4" name="Google Shape;4074;g2b73effeae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9" name="Shape 4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0" name="Google Shape;4080;g2b77050cea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1" name="Google Shape;4081;g2b77050ce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6" name="Shape 4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Google Shape;4117;g2b77050cea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8" name="Google Shape;4118;g2b77050cea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8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9" name="Google Shape;4129;g2b77050cea1_1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0" name="Google Shape;4130;g2b77050cea1_1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4" name="Shape 4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5" name="Google Shape;4215;g2b73effeae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6" name="Google Shape;4216;g2b73effeae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3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g2b72c78d7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5" name="Google Shape;2995;g2b72c78d7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1" name="Shape 4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2" name="Google Shape;4222;g2b7c991647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3" name="Google Shape;4223;g2b7c991647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9" name="Shape 4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0" name="Google Shape;4250;g2b7c991647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1" name="Google Shape;4251;g2b7c991647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8" name="Shape 4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" name="Google Shape;4259;g2b7c991647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0" name="Google Shape;4260;g2b7c991647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7" name="Shape 4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8" name="Google Shape;4268;g2b73effeae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9" name="Google Shape;4269;g2b73effeae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4" name="Shape 4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5" name="Google Shape;4275;g2b78f6170e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6" name="Google Shape;4276;g2b78f6170e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3" name="Shape 4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4" name="Google Shape;4344;g2b7c99164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5" name="Google Shape;4345;g2b7c99164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2" name="Shape 4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3" name="Google Shape;4443;g2b73effeae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4" name="Google Shape;4444;g2b73effeae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6" name="Shape 4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7" name="Google Shape;4487;g2b77050cea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8" name="Google Shape;4488;g2b77050cea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5" name="Shape 4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6" name="Google Shape;4496;g2b77050cea1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7" name="Google Shape;4497;g2b77050cea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4" name="Shape 4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" name="Google Shape;4505;g2b77050cea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6" name="Google Shape;4506;g2b77050cea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2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gee2fe8f6bc_0_1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4" name="Google Shape;3024;gee2fe8f6bc_0_1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3" name="Shape 4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4" name="Google Shape;4514;g2b7c991647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5" name="Google Shape;4515;g2b7c991647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2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3" name="Google Shape;4523;gee540073a5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4" name="Google Shape;4524;gee540073a5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9" name="Shape 3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Google Shape;3080;g1464acd96f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1" name="Google Shape;3081;g1464acd96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8" name="Shape 3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gee2fe8f6bc_0_2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0" name="Google Shape;3160;gee2fe8f6bc_0_2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7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g2b77050cea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9" name="Google Shape;3239;g2b77050cea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6" name="Shape 3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" name="Google Shape;3277;gee2fe8f6bc_0_1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8" name="Google Shape;3278;gee2fe8f6bc_0_1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4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ged5bff0ab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6" name="Google Shape;3286;ged5bff0ab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7" name="Shape 3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" name="Google Shape;3688;g2b77050cea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9" name="Google Shape;3689;g2b77050cea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70603" y="-202466"/>
            <a:ext cx="4457250" cy="4806025"/>
          </a:xfrm>
          <a:custGeom>
            <a:rect b="b" l="l" r="r" t="t"/>
            <a:pathLst>
              <a:path extrusionOk="0" h="192241" w="178290">
                <a:moveTo>
                  <a:pt x="140958" y="7174"/>
                </a:moveTo>
                <a:cubicBezTo>
                  <a:pt x="147893" y="11605"/>
                  <a:pt x="157269" y="23677"/>
                  <a:pt x="158296" y="31832"/>
                </a:cubicBezTo>
                <a:cubicBezTo>
                  <a:pt x="159324" y="39987"/>
                  <a:pt x="145507" y="48840"/>
                  <a:pt x="147123" y="56105"/>
                </a:cubicBezTo>
                <a:cubicBezTo>
                  <a:pt x="148740" y="63370"/>
                  <a:pt x="164244" y="67521"/>
                  <a:pt x="167995" y="75420"/>
                </a:cubicBezTo>
                <a:cubicBezTo>
                  <a:pt x="171746" y="83319"/>
                  <a:pt x="167941" y="94281"/>
                  <a:pt x="169631" y="103501"/>
                </a:cubicBezTo>
                <a:cubicBezTo>
                  <a:pt x="171321" y="112721"/>
                  <a:pt x="179511" y="122618"/>
                  <a:pt x="178135" y="130738"/>
                </a:cubicBezTo>
                <a:cubicBezTo>
                  <a:pt x="176759" y="138858"/>
                  <a:pt x="165516" y="144793"/>
                  <a:pt x="161373" y="152220"/>
                </a:cubicBezTo>
                <a:cubicBezTo>
                  <a:pt x="157230" y="159647"/>
                  <a:pt x="158988" y="171173"/>
                  <a:pt x="153278" y="175302"/>
                </a:cubicBezTo>
                <a:cubicBezTo>
                  <a:pt x="147568" y="179431"/>
                  <a:pt x="137197" y="174174"/>
                  <a:pt x="127112" y="176995"/>
                </a:cubicBezTo>
                <a:cubicBezTo>
                  <a:pt x="117027" y="179817"/>
                  <a:pt x="103604" y="192654"/>
                  <a:pt x="92770" y="192231"/>
                </a:cubicBezTo>
                <a:cubicBezTo>
                  <a:pt x="81936" y="191808"/>
                  <a:pt x="72464" y="178970"/>
                  <a:pt x="62107" y="174456"/>
                </a:cubicBezTo>
                <a:cubicBezTo>
                  <a:pt x="51750" y="169942"/>
                  <a:pt x="40731" y="172477"/>
                  <a:pt x="30627" y="165145"/>
                </a:cubicBezTo>
                <a:cubicBezTo>
                  <a:pt x="20524" y="157813"/>
                  <a:pt x="5829" y="141394"/>
                  <a:pt x="1486" y="130464"/>
                </a:cubicBezTo>
                <a:cubicBezTo>
                  <a:pt x="-2857" y="119534"/>
                  <a:pt x="3606" y="109711"/>
                  <a:pt x="4569" y="99565"/>
                </a:cubicBezTo>
                <a:cubicBezTo>
                  <a:pt x="5532" y="89419"/>
                  <a:pt x="5404" y="85181"/>
                  <a:pt x="7266" y="69590"/>
                </a:cubicBezTo>
                <a:cubicBezTo>
                  <a:pt x="9128" y="53999"/>
                  <a:pt x="3734" y="17191"/>
                  <a:pt x="15742" y="6018"/>
                </a:cubicBezTo>
                <a:cubicBezTo>
                  <a:pt x="27750" y="-5155"/>
                  <a:pt x="62489" y="2679"/>
                  <a:pt x="79313" y="2551"/>
                </a:cubicBezTo>
                <a:cubicBezTo>
                  <a:pt x="96137" y="2423"/>
                  <a:pt x="106411" y="4478"/>
                  <a:pt x="116685" y="5248"/>
                </a:cubicBezTo>
                <a:cubicBezTo>
                  <a:pt x="126959" y="6019"/>
                  <a:pt x="134023" y="2743"/>
                  <a:pt x="140958" y="7174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6549400" y="2903550"/>
            <a:ext cx="3749208" cy="370930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30925" y="3766775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2"/>
          <p:cNvGrpSpPr/>
          <p:nvPr/>
        </p:nvGrpSpPr>
        <p:grpSpPr>
          <a:xfrm>
            <a:off x="4139075" y="738525"/>
            <a:ext cx="167400" cy="167400"/>
            <a:chOff x="3216925" y="225750"/>
            <a:chExt cx="167400" cy="1674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3660750" y="4606463"/>
            <a:ext cx="167400" cy="167400"/>
            <a:chOff x="3216925" y="225750"/>
            <a:chExt cx="167400" cy="167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" name="Google Shape;18;p2"/>
          <p:cNvGrpSpPr/>
          <p:nvPr/>
        </p:nvGrpSpPr>
        <p:grpSpPr>
          <a:xfrm>
            <a:off x="8340300" y="456300"/>
            <a:ext cx="167400" cy="167400"/>
            <a:chOff x="3216925" y="225750"/>
            <a:chExt cx="167400" cy="167400"/>
          </a:xfrm>
        </p:grpSpPr>
        <p:cxnSp>
          <p:nvCxnSpPr>
            <p:cNvPr id="19" name="Google Shape;19;p2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" name="Google Shape;21;p2"/>
          <p:cNvGrpSpPr/>
          <p:nvPr/>
        </p:nvGrpSpPr>
        <p:grpSpPr>
          <a:xfrm rot="-3599965">
            <a:off x="8376642" y="915879"/>
            <a:ext cx="94724" cy="124296"/>
            <a:chOff x="754200" y="3419250"/>
            <a:chExt cx="59900" cy="78600"/>
          </a:xfrm>
        </p:grpSpPr>
        <p:sp>
          <p:nvSpPr>
            <p:cNvPr id="22" name="Google Shape;22;p2"/>
            <p:cNvSpPr/>
            <p:nvPr/>
          </p:nvSpPr>
          <p:spPr>
            <a:xfrm>
              <a:off x="754200" y="3419250"/>
              <a:ext cx="59900" cy="78600"/>
            </a:xfrm>
            <a:custGeom>
              <a:rect b="b" l="l" r="r" t="t"/>
              <a:pathLst>
                <a:path extrusionOk="0" h="3144" w="2396">
                  <a:moveTo>
                    <a:pt x="361" y="1733"/>
                  </a:moveTo>
                  <a:cubicBezTo>
                    <a:pt x="318" y="1807"/>
                    <a:pt x="216" y="1971"/>
                    <a:pt x="164" y="2107"/>
                  </a:cubicBezTo>
                  <a:cubicBezTo>
                    <a:pt x="1" y="2508"/>
                    <a:pt x="10" y="3092"/>
                    <a:pt x="566" y="3130"/>
                  </a:cubicBezTo>
                  <a:cubicBezTo>
                    <a:pt x="766" y="3143"/>
                    <a:pt x="1023" y="3012"/>
                    <a:pt x="1186" y="2859"/>
                  </a:cubicBezTo>
                  <a:cubicBezTo>
                    <a:pt x="1406" y="2643"/>
                    <a:pt x="1691" y="2223"/>
                    <a:pt x="1906" y="1835"/>
                  </a:cubicBezTo>
                  <a:cubicBezTo>
                    <a:pt x="2126" y="1439"/>
                    <a:pt x="2396" y="925"/>
                    <a:pt x="2387" y="631"/>
                  </a:cubicBezTo>
                  <a:cubicBezTo>
                    <a:pt x="2378" y="328"/>
                    <a:pt x="2139" y="1"/>
                    <a:pt x="1733" y="14"/>
                  </a:cubicBezTo>
                  <a:cubicBezTo>
                    <a:pt x="1369" y="29"/>
                    <a:pt x="1141" y="421"/>
                    <a:pt x="878" y="832"/>
                  </a:cubicBezTo>
                  <a:cubicBezTo>
                    <a:pt x="687" y="1130"/>
                    <a:pt x="533" y="1421"/>
                    <a:pt x="361" y="1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54200" y="3450550"/>
              <a:ext cx="45675" cy="46975"/>
            </a:xfrm>
            <a:custGeom>
              <a:rect b="b" l="l" r="r" t="t"/>
              <a:pathLst>
                <a:path extrusionOk="0" h="1879" w="1827">
                  <a:moveTo>
                    <a:pt x="626" y="1"/>
                  </a:moveTo>
                  <a:cubicBezTo>
                    <a:pt x="538" y="159"/>
                    <a:pt x="449" y="318"/>
                    <a:pt x="361" y="481"/>
                  </a:cubicBezTo>
                  <a:cubicBezTo>
                    <a:pt x="318" y="555"/>
                    <a:pt x="216" y="719"/>
                    <a:pt x="164" y="855"/>
                  </a:cubicBezTo>
                  <a:cubicBezTo>
                    <a:pt x="1" y="1256"/>
                    <a:pt x="10" y="1840"/>
                    <a:pt x="566" y="1878"/>
                  </a:cubicBezTo>
                  <a:cubicBezTo>
                    <a:pt x="575" y="1878"/>
                    <a:pt x="585" y="1879"/>
                    <a:pt x="595" y="1879"/>
                  </a:cubicBezTo>
                  <a:cubicBezTo>
                    <a:pt x="790" y="1879"/>
                    <a:pt x="1031" y="1753"/>
                    <a:pt x="1186" y="1607"/>
                  </a:cubicBezTo>
                  <a:cubicBezTo>
                    <a:pt x="1383" y="1415"/>
                    <a:pt x="1626" y="1065"/>
                    <a:pt x="1826" y="719"/>
                  </a:cubicBezTo>
                  <a:lnTo>
                    <a:pt x="1826" y="719"/>
                  </a:lnTo>
                  <a:cubicBezTo>
                    <a:pt x="1732" y="740"/>
                    <a:pt x="1645" y="749"/>
                    <a:pt x="1563" y="749"/>
                  </a:cubicBezTo>
                  <a:cubicBezTo>
                    <a:pt x="1038" y="749"/>
                    <a:pt x="764" y="352"/>
                    <a:pt x="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4143554" y="4628015"/>
            <a:ext cx="94726" cy="124298"/>
            <a:chOff x="754200" y="3419250"/>
            <a:chExt cx="59900" cy="78600"/>
          </a:xfrm>
        </p:grpSpPr>
        <p:sp>
          <p:nvSpPr>
            <p:cNvPr id="25" name="Google Shape;25;p2"/>
            <p:cNvSpPr/>
            <p:nvPr/>
          </p:nvSpPr>
          <p:spPr>
            <a:xfrm>
              <a:off x="754200" y="3419250"/>
              <a:ext cx="59900" cy="78600"/>
            </a:xfrm>
            <a:custGeom>
              <a:rect b="b" l="l" r="r" t="t"/>
              <a:pathLst>
                <a:path extrusionOk="0" h="3144" w="2396">
                  <a:moveTo>
                    <a:pt x="361" y="1733"/>
                  </a:moveTo>
                  <a:cubicBezTo>
                    <a:pt x="318" y="1807"/>
                    <a:pt x="216" y="1971"/>
                    <a:pt x="164" y="2107"/>
                  </a:cubicBezTo>
                  <a:cubicBezTo>
                    <a:pt x="1" y="2508"/>
                    <a:pt x="10" y="3092"/>
                    <a:pt x="566" y="3130"/>
                  </a:cubicBezTo>
                  <a:cubicBezTo>
                    <a:pt x="766" y="3143"/>
                    <a:pt x="1023" y="3012"/>
                    <a:pt x="1186" y="2859"/>
                  </a:cubicBezTo>
                  <a:cubicBezTo>
                    <a:pt x="1406" y="2643"/>
                    <a:pt x="1691" y="2223"/>
                    <a:pt x="1906" y="1835"/>
                  </a:cubicBezTo>
                  <a:cubicBezTo>
                    <a:pt x="2126" y="1439"/>
                    <a:pt x="2396" y="925"/>
                    <a:pt x="2387" y="631"/>
                  </a:cubicBezTo>
                  <a:cubicBezTo>
                    <a:pt x="2378" y="328"/>
                    <a:pt x="2139" y="1"/>
                    <a:pt x="1733" y="14"/>
                  </a:cubicBezTo>
                  <a:cubicBezTo>
                    <a:pt x="1369" y="29"/>
                    <a:pt x="1141" y="421"/>
                    <a:pt x="878" y="832"/>
                  </a:cubicBezTo>
                  <a:cubicBezTo>
                    <a:pt x="687" y="1130"/>
                    <a:pt x="533" y="1421"/>
                    <a:pt x="361" y="1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54200" y="3450550"/>
              <a:ext cx="45675" cy="46975"/>
            </a:xfrm>
            <a:custGeom>
              <a:rect b="b" l="l" r="r" t="t"/>
              <a:pathLst>
                <a:path extrusionOk="0" h="1879" w="1827">
                  <a:moveTo>
                    <a:pt x="626" y="1"/>
                  </a:moveTo>
                  <a:cubicBezTo>
                    <a:pt x="538" y="159"/>
                    <a:pt x="449" y="318"/>
                    <a:pt x="361" y="481"/>
                  </a:cubicBezTo>
                  <a:cubicBezTo>
                    <a:pt x="318" y="555"/>
                    <a:pt x="216" y="719"/>
                    <a:pt x="164" y="855"/>
                  </a:cubicBezTo>
                  <a:cubicBezTo>
                    <a:pt x="1" y="1256"/>
                    <a:pt x="10" y="1840"/>
                    <a:pt x="566" y="1878"/>
                  </a:cubicBezTo>
                  <a:cubicBezTo>
                    <a:pt x="575" y="1878"/>
                    <a:pt x="585" y="1879"/>
                    <a:pt x="595" y="1879"/>
                  </a:cubicBezTo>
                  <a:cubicBezTo>
                    <a:pt x="790" y="1879"/>
                    <a:pt x="1031" y="1753"/>
                    <a:pt x="1186" y="1607"/>
                  </a:cubicBezTo>
                  <a:cubicBezTo>
                    <a:pt x="1383" y="1415"/>
                    <a:pt x="1626" y="1065"/>
                    <a:pt x="1826" y="719"/>
                  </a:cubicBezTo>
                  <a:lnTo>
                    <a:pt x="1826" y="719"/>
                  </a:lnTo>
                  <a:cubicBezTo>
                    <a:pt x="1732" y="740"/>
                    <a:pt x="1645" y="749"/>
                    <a:pt x="1563" y="749"/>
                  </a:cubicBezTo>
                  <a:cubicBezTo>
                    <a:pt x="1038" y="749"/>
                    <a:pt x="764" y="352"/>
                    <a:pt x="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 rot="6300016">
            <a:off x="7930979" y="477854"/>
            <a:ext cx="94725" cy="124297"/>
            <a:chOff x="754200" y="3419250"/>
            <a:chExt cx="59900" cy="78600"/>
          </a:xfrm>
        </p:grpSpPr>
        <p:sp>
          <p:nvSpPr>
            <p:cNvPr id="28" name="Google Shape;28;p2"/>
            <p:cNvSpPr/>
            <p:nvPr/>
          </p:nvSpPr>
          <p:spPr>
            <a:xfrm>
              <a:off x="754200" y="3419250"/>
              <a:ext cx="59900" cy="78600"/>
            </a:xfrm>
            <a:custGeom>
              <a:rect b="b" l="l" r="r" t="t"/>
              <a:pathLst>
                <a:path extrusionOk="0" h="3144" w="2396">
                  <a:moveTo>
                    <a:pt x="361" y="1733"/>
                  </a:moveTo>
                  <a:cubicBezTo>
                    <a:pt x="318" y="1807"/>
                    <a:pt x="216" y="1971"/>
                    <a:pt x="164" y="2107"/>
                  </a:cubicBezTo>
                  <a:cubicBezTo>
                    <a:pt x="1" y="2508"/>
                    <a:pt x="10" y="3092"/>
                    <a:pt x="566" y="3130"/>
                  </a:cubicBezTo>
                  <a:cubicBezTo>
                    <a:pt x="766" y="3143"/>
                    <a:pt x="1023" y="3012"/>
                    <a:pt x="1186" y="2859"/>
                  </a:cubicBezTo>
                  <a:cubicBezTo>
                    <a:pt x="1406" y="2643"/>
                    <a:pt x="1691" y="2223"/>
                    <a:pt x="1906" y="1835"/>
                  </a:cubicBezTo>
                  <a:cubicBezTo>
                    <a:pt x="2126" y="1439"/>
                    <a:pt x="2396" y="925"/>
                    <a:pt x="2387" y="631"/>
                  </a:cubicBezTo>
                  <a:cubicBezTo>
                    <a:pt x="2378" y="328"/>
                    <a:pt x="2139" y="1"/>
                    <a:pt x="1733" y="14"/>
                  </a:cubicBezTo>
                  <a:cubicBezTo>
                    <a:pt x="1369" y="29"/>
                    <a:pt x="1141" y="421"/>
                    <a:pt x="878" y="832"/>
                  </a:cubicBezTo>
                  <a:cubicBezTo>
                    <a:pt x="687" y="1130"/>
                    <a:pt x="533" y="1421"/>
                    <a:pt x="361" y="1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54200" y="3450550"/>
              <a:ext cx="45675" cy="46975"/>
            </a:xfrm>
            <a:custGeom>
              <a:rect b="b" l="l" r="r" t="t"/>
              <a:pathLst>
                <a:path extrusionOk="0" h="1879" w="1827">
                  <a:moveTo>
                    <a:pt x="626" y="1"/>
                  </a:moveTo>
                  <a:cubicBezTo>
                    <a:pt x="538" y="159"/>
                    <a:pt x="449" y="318"/>
                    <a:pt x="361" y="481"/>
                  </a:cubicBezTo>
                  <a:cubicBezTo>
                    <a:pt x="318" y="555"/>
                    <a:pt x="216" y="719"/>
                    <a:pt x="164" y="855"/>
                  </a:cubicBezTo>
                  <a:cubicBezTo>
                    <a:pt x="1" y="1256"/>
                    <a:pt x="10" y="1840"/>
                    <a:pt x="566" y="1878"/>
                  </a:cubicBezTo>
                  <a:cubicBezTo>
                    <a:pt x="575" y="1878"/>
                    <a:pt x="585" y="1879"/>
                    <a:pt x="595" y="1879"/>
                  </a:cubicBezTo>
                  <a:cubicBezTo>
                    <a:pt x="790" y="1879"/>
                    <a:pt x="1031" y="1753"/>
                    <a:pt x="1186" y="1607"/>
                  </a:cubicBezTo>
                  <a:cubicBezTo>
                    <a:pt x="1383" y="1415"/>
                    <a:pt x="1626" y="1065"/>
                    <a:pt x="1826" y="719"/>
                  </a:cubicBezTo>
                  <a:lnTo>
                    <a:pt x="1826" y="719"/>
                  </a:lnTo>
                  <a:cubicBezTo>
                    <a:pt x="1732" y="740"/>
                    <a:pt x="1645" y="749"/>
                    <a:pt x="1563" y="749"/>
                  </a:cubicBezTo>
                  <a:cubicBezTo>
                    <a:pt x="1038" y="749"/>
                    <a:pt x="764" y="352"/>
                    <a:pt x="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4462350" y="59241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7967550" y="89721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3852750" y="82101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3753000" y="4336693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 txBox="1"/>
          <p:nvPr>
            <p:ph type="ctrTitle"/>
          </p:nvPr>
        </p:nvSpPr>
        <p:spPr>
          <a:xfrm>
            <a:off x="4064975" y="1354500"/>
            <a:ext cx="4359000" cy="20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4064975" y="337950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6" name="Google Shape;36;p2"/>
          <p:cNvGrpSpPr/>
          <p:nvPr/>
        </p:nvGrpSpPr>
        <p:grpSpPr>
          <a:xfrm>
            <a:off x="519000" y="437988"/>
            <a:ext cx="167400" cy="167400"/>
            <a:chOff x="3216925" y="225750"/>
            <a:chExt cx="167400" cy="167400"/>
          </a:xfrm>
        </p:grpSpPr>
        <p:cxnSp>
          <p:nvCxnSpPr>
            <p:cNvPr id="37" name="Google Shape;37;p2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2"/>
          <p:cNvSpPr/>
          <p:nvPr/>
        </p:nvSpPr>
        <p:spPr>
          <a:xfrm>
            <a:off x="1081500" y="510893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 rot="-3599965">
            <a:off x="613142" y="922079"/>
            <a:ext cx="94724" cy="124296"/>
            <a:chOff x="754200" y="3419250"/>
            <a:chExt cx="59900" cy="78600"/>
          </a:xfrm>
        </p:grpSpPr>
        <p:sp>
          <p:nvSpPr>
            <p:cNvPr id="41" name="Google Shape;41;p2"/>
            <p:cNvSpPr/>
            <p:nvPr/>
          </p:nvSpPr>
          <p:spPr>
            <a:xfrm>
              <a:off x="754200" y="3419250"/>
              <a:ext cx="59900" cy="78600"/>
            </a:xfrm>
            <a:custGeom>
              <a:rect b="b" l="l" r="r" t="t"/>
              <a:pathLst>
                <a:path extrusionOk="0" h="3144" w="2396">
                  <a:moveTo>
                    <a:pt x="361" y="1733"/>
                  </a:moveTo>
                  <a:cubicBezTo>
                    <a:pt x="318" y="1807"/>
                    <a:pt x="216" y="1971"/>
                    <a:pt x="164" y="2107"/>
                  </a:cubicBezTo>
                  <a:cubicBezTo>
                    <a:pt x="1" y="2508"/>
                    <a:pt x="10" y="3092"/>
                    <a:pt x="566" y="3130"/>
                  </a:cubicBezTo>
                  <a:cubicBezTo>
                    <a:pt x="766" y="3143"/>
                    <a:pt x="1023" y="3012"/>
                    <a:pt x="1186" y="2859"/>
                  </a:cubicBezTo>
                  <a:cubicBezTo>
                    <a:pt x="1406" y="2643"/>
                    <a:pt x="1691" y="2223"/>
                    <a:pt x="1906" y="1835"/>
                  </a:cubicBezTo>
                  <a:cubicBezTo>
                    <a:pt x="2126" y="1439"/>
                    <a:pt x="2396" y="925"/>
                    <a:pt x="2387" y="631"/>
                  </a:cubicBezTo>
                  <a:cubicBezTo>
                    <a:pt x="2378" y="328"/>
                    <a:pt x="2139" y="1"/>
                    <a:pt x="1733" y="14"/>
                  </a:cubicBezTo>
                  <a:cubicBezTo>
                    <a:pt x="1369" y="29"/>
                    <a:pt x="1141" y="421"/>
                    <a:pt x="878" y="832"/>
                  </a:cubicBezTo>
                  <a:cubicBezTo>
                    <a:pt x="687" y="1130"/>
                    <a:pt x="533" y="1421"/>
                    <a:pt x="361" y="1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54200" y="3450550"/>
              <a:ext cx="45675" cy="46975"/>
            </a:xfrm>
            <a:custGeom>
              <a:rect b="b" l="l" r="r" t="t"/>
              <a:pathLst>
                <a:path extrusionOk="0" h="1879" w="1827">
                  <a:moveTo>
                    <a:pt x="626" y="1"/>
                  </a:moveTo>
                  <a:cubicBezTo>
                    <a:pt x="538" y="159"/>
                    <a:pt x="449" y="318"/>
                    <a:pt x="361" y="481"/>
                  </a:cubicBezTo>
                  <a:cubicBezTo>
                    <a:pt x="318" y="555"/>
                    <a:pt x="216" y="719"/>
                    <a:pt x="164" y="855"/>
                  </a:cubicBezTo>
                  <a:cubicBezTo>
                    <a:pt x="1" y="1256"/>
                    <a:pt x="10" y="1840"/>
                    <a:pt x="566" y="1878"/>
                  </a:cubicBezTo>
                  <a:cubicBezTo>
                    <a:pt x="575" y="1878"/>
                    <a:pt x="585" y="1879"/>
                    <a:pt x="595" y="1879"/>
                  </a:cubicBezTo>
                  <a:cubicBezTo>
                    <a:pt x="790" y="1879"/>
                    <a:pt x="1031" y="1753"/>
                    <a:pt x="1186" y="1607"/>
                  </a:cubicBezTo>
                  <a:cubicBezTo>
                    <a:pt x="1383" y="1415"/>
                    <a:pt x="1626" y="1065"/>
                    <a:pt x="1826" y="719"/>
                  </a:cubicBezTo>
                  <a:lnTo>
                    <a:pt x="1826" y="719"/>
                  </a:lnTo>
                  <a:cubicBezTo>
                    <a:pt x="1732" y="740"/>
                    <a:pt x="1645" y="749"/>
                    <a:pt x="1563" y="749"/>
                  </a:cubicBezTo>
                  <a:cubicBezTo>
                    <a:pt x="1038" y="749"/>
                    <a:pt x="764" y="352"/>
                    <a:pt x="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1"/>
          <p:cNvSpPr/>
          <p:nvPr/>
        </p:nvSpPr>
        <p:spPr>
          <a:xfrm>
            <a:off x="6338850" y="3394825"/>
            <a:ext cx="3749208" cy="370930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477" name="Google Shape;477;p11"/>
          <p:cNvSpPr/>
          <p:nvPr/>
        </p:nvSpPr>
        <p:spPr>
          <a:xfrm rot="3600076">
            <a:off x="-1136173" y="-2141040"/>
            <a:ext cx="3345299" cy="3309879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478" name="Google Shape;47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0" y="3671150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69075" y="1850800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04800" y="-533475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1" name="Google Shape;481;p11"/>
          <p:cNvGrpSpPr/>
          <p:nvPr/>
        </p:nvGrpSpPr>
        <p:grpSpPr>
          <a:xfrm>
            <a:off x="720000" y="987468"/>
            <a:ext cx="7787700" cy="3783457"/>
            <a:chOff x="720000" y="987468"/>
            <a:chExt cx="7787700" cy="3783457"/>
          </a:xfrm>
        </p:grpSpPr>
        <p:grpSp>
          <p:nvGrpSpPr>
            <p:cNvPr id="482" name="Google Shape;482;p11"/>
            <p:cNvGrpSpPr/>
            <p:nvPr/>
          </p:nvGrpSpPr>
          <p:grpSpPr>
            <a:xfrm>
              <a:off x="805800" y="3502075"/>
              <a:ext cx="167400" cy="167400"/>
              <a:chOff x="3216925" y="225750"/>
              <a:chExt cx="167400" cy="167400"/>
            </a:xfrm>
          </p:grpSpPr>
          <p:cxnSp>
            <p:nvCxnSpPr>
              <p:cNvPr id="483" name="Google Shape;483;p1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4" name="Google Shape;484;p1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85" name="Google Shape;485;p11"/>
            <p:cNvSpPr/>
            <p:nvPr/>
          </p:nvSpPr>
          <p:spPr>
            <a:xfrm>
              <a:off x="1253400" y="38068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1"/>
            <p:cNvSpPr/>
            <p:nvPr/>
          </p:nvSpPr>
          <p:spPr>
            <a:xfrm>
              <a:off x="720000" y="43402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7" name="Google Shape;487;p11"/>
            <p:cNvGrpSpPr/>
            <p:nvPr/>
          </p:nvGrpSpPr>
          <p:grpSpPr>
            <a:xfrm>
              <a:off x="6101700" y="1989700"/>
              <a:ext cx="167400" cy="167400"/>
              <a:chOff x="3216925" y="225750"/>
              <a:chExt cx="167400" cy="167400"/>
            </a:xfrm>
          </p:grpSpPr>
          <p:cxnSp>
            <p:nvCxnSpPr>
              <p:cNvPr id="488" name="Google Shape;488;p1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9" name="Google Shape;489;p1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90" name="Google Shape;490;p11"/>
            <p:cNvGrpSpPr/>
            <p:nvPr/>
          </p:nvGrpSpPr>
          <p:grpSpPr>
            <a:xfrm>
              <a:off x="6711300" y="1380100"/>
              <a:ext cx="167400" cy="167400"/>
              <a:chOff x="3216925" y="225750"/>
              <a:chExt cx="167400" cy="167400"/>
            </a:xfrm>
          </p:grpSpPr>
          <p:cxnSp>
            <p:nvCxnSpPr>
              <p:cNvPr id="491" name="Google Shape;491;p1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" name="Google Shape;492;p1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93" name="Google Shape;493;p11"/>
            <p:cNvGrpSpPr/>
            <p:nvPr/>
          </p:nvGrpSpPr>
          <p:grpSpPr>
            <a:xfrm>
              <a:off x="8340300" y="4603525"/>
              <a:ext cx="167400" cy="167400"/>
              <a:chOff x="3216925" y="225750"/>
              <a:chExt cx="167400" cy="167400"/>
            </a:xfrm>
          </p:grpSpPr>
          <p:cxnSp>
            <p:nvCxnSpPr>
              <p:cNvPr id="494" name="Google Shape;494;p1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1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96" name="Google Shape;496;p11"/>
            <p:cNvSpPr/>
            <p:nvPr/>
          </p:nvSpPr>
          <p:spPr>
            <a:xfrm>
              <a:off x="6206400" y="9874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7" name="Google Shape;497;p11"/>
          <p:cNvSpPr txBox="1"/>
          <p:nvPr>
            <p:ph hasCustomPrompt="1" type="title"/>
          </p:nvPr>
        </p:nvSpPr>
        <p:spPr>
          <a:xfrm>
            <a:off x="720000" y="1317850"/>
            <a:ext cx="49209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8" name="Google Shape;498;p11"/>
          <p:cNvSpPr txBox="1"/>
          <p:nvPr>
            <p:ph idx="1" type="subTitle"/>
          </p:nvPr>
        </p:nvSpPr>
        <p:spPr>
          <a:xfrm>
            <a:off x="720000" y="2829000"/>
            <a:ext cx="49209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solidFill>
          <a:schemeClr val="dk1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3"/>
          <p:cNvSpPr/>
          <p:nvPr/>
        </p:nvSpPr>
        <p:spPr>
          <a:xfrm>
            <a:off x="6023825" y="463763"/>
            <a:ext cx="3967964" cy="4063565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502" name="Google Shape;502;p13"/>
          <p:cNvSpPr/>
          <p:nvPr/>
        </p:nvSpPr>
        <p:spPr>
          <a:xfrm>
            <a:off x="-564175" y="616163"/>
            <a:ext cx="3967964" cy="4063565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grpSp>
        <p:nvGrpSpPr>
          <p:cNvPr id="503" name="Google Shape;503;p13"/>
          <p:cNvGrpSpPr/>
          <p:nvPr/>
        </p:nvGrpSpPr>
        <p:grpSpPr>
          <a:xfrm>
            <a:off x="137000" y="99118"/>
            <a:ext cx="8837213" cy="4930707"/>
            <a:chOff x="137000" y="99118"/>
            <a:chExt cx="8837213" cy="4930707"/>
          </a:xfrm>
        </p:grpSpPr>
        <p:grpSp>
          <p:nvGrpSpPr>
            <p:cNvPr id="504" name="Google Shape;504;p13"/>
            <p:cNvGrpSpPr/>
            <p:nvPr/>
          </p:nvGrpSpPr>
          <p:grpSpPr>
            <a:xfrm rot="6300016">
              <a:off x="1102154" y="131504"/>
              <a:ext cx="94725" cy="124297"/>
              <a:chOff x="754200" y="3419250"/>
              <a:chExt cx="59900" cy="78600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216500" y="109950"/>
              <a:ext cx="167400" cy="167400"/>
              <a:chOff x="3216925" y="225750"/>
              <a:chExt cx="167400" cy="167400"/>
            </a:xfrm>
          </p:grpSpPr>
          <p:cxnSp>
            <p:nvCxnSpPr>
              <p:cNvPr id="508" name="Google Shape;508;p1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9" name="Google Shape;509;p1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10" name="Google Shape;510;p13"/>
            <p:cNvGrpSpPr/>
            <p:nvPr/>
          </p:nvGrpSpPr>
          <p:grpSpPr>
            <a:xfrm>
              <a:off x="4488300" y="99963"/>
              <a:ext cx="167400" cy="167400"/>
              <a:chOff x="3216925" y="225750"/>
              <a:chExt cx="167400" cy="167400"/>
            </a:xfrm>
          </p:grpSpPr>
          <p:cxnSp>
            <p:nvCxnSpPr>
              <p:cNvPr id="511" name="Google Shape;511;p1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" name="Google Shape;512;p1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13" name="Google Shape;513;p13"/>
            <p:cNvGrpSpPr/>
            <p:nvPr/>
          </p:nvGrpSpPr>
          <p:grpSpPr>
            <a:xfrm>
              <a:off x="138975" y="2475913"/>
              <a:ext cx="167400" cy="167400"/>
              <a:chOff x="3216925" y="225750"/>
              <a:chExt cx="167400" cy="167400"/>
            </a:xfrm>
          </p:grpSpPr>
          <p:cxnSp>
            <p:nvCxnSpPr>
              <p:cNvPr id="514" name="Google Shape;514;p1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5" name="Google Shape;515;p1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6" name="Google Shape;516;p13"/>
            <p:cNvSpPr/>
            <p:nvPr/>
          </p:nvSpPr>
          <p:spPr>
            <a:xfrm>
              <a:off x="2894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289400" y="2232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137000" y="3299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289400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0" name="Google Shape;520;p13"/>
            <p:cNvGrpSpPr/>
            <p:nvPr/>
          </p:nvGrpSpPr>
          <p:grpSpPr>
            <a:xfrm>
              <a:off x="825029" y="4885065"/>
              <a:ext cx="94726" cy="124298"/>
              <a:chOff x="850570" y="3419250"/>
              <a:chExt cx="59900" cy="78600"/>
            </a:xfrm>
          </p:grpSpPr>
          <p:sp>
            <p:nvSpPr>
              <p:cNvPr id="521" name="Google Shape;521;p13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3" name="Google Shape;523;p13"/>
            <p:cNvSpPr/>
            <p:nvPr/>
          </p:nvSpPr>
          <p:spPr>
            <a:xfrm>
              <a:off x="28802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4099400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242400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6004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7" name="Google Shape;527;p13"/>
            <p:cNvGrpSpPr/>
            <p:nvPr/>
          </p:nvGrpSpPr>
          <p:grpSpPr>
            <a:xfrm rot="-3599965">
              <a:off x="7375742" y="131504"/>
              <a:ext cx="94724" cy="124296"/>
              <a:chOff x="754200" y="3419250"/>
              <a:chExt cx="59900" cy="78600"/>
            </a:xfrm>
          </p:grpSpPr>
          <p:sp>
            <p:nvSpPr>
              <p:cNvPr id="528" name="Google Shape;528;p1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0" name="Google Shape;530;p13"/>
            <p:cNvGrpSpPr/>
            <p:nvPr/>
          </p:nvGrpSpPr>
          <p:grpSpPr>
            <a:xfrm>
              <a:off x="8806813" y="99975"/>
              <a:ext cx="167400" cy="167400"/>
              <a:chOff x="3216925" y="225750"/>
              <a:chExt cx="167400" cy="167400"/>
            </a:xfrm>
          </p:grpSpPr>
          <p:cxnSp>
            <p:nvCxnSpPr>
              <p:cNvPr id="531" name="Google Shape;531;p1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1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33" name="Google Shape;533;p13"/>
            <p:cNvSpPr/>
            <p:nvPr/>
          </p:nvSpPr>
          <p:spPr>
            <a:xfrm>
              <a:off x="7909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89000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5" name="Google Shape;535;p13"/>
            <p:cNvGrpSpPr/>
            <p:nvPr/>
          </p:nvGrpSpPr>
          <p:grpSpPr>
            <a:xfrm>
              <a:off x="8856929" y="1188340"/>
              <a:ext cx="94726" cy="124298"/>
              <a:chOff x="754200" y="3419250"/>
              <a:chExt cx="59900" cy="78600"/>
            </a:xfrm>
          </p:grpSpPr>
          <p:sp>
            <p:nvSpPr>
              <p:cNvPr id="536" name="Google Shape;536;p1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8" name="Google Shape;538;p13"/>
            <p:cNvGrpSpPr/>
            <p:nvPr/>
          </p:nvGrpSpPr>
          <p:grpSpPr>
            <a:xfrm>
              <a:off x="8806813" y="2488038"/>
              <a:ext cx="167400" cy="167400"/>
              <a:chOff x="3216925" y="225750"/>
              <a:chExt cx="167400" cy="167400"/>
            </a:xfrm>
          </p:grpSpPr>
          <p:cxnSp>
            <p:nvCxnSpPr>
              <p:cNvPr id="539" name="Google Shape;539;p1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0" name="Google Shape;540;p1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41" name="Google Shape;541;p13"/>
            <p:cNvSpPr/>
            <p:nvPr/>
          </p:nvSpPr>
          <p:spPr>
            <a:xfrm>
              <a:off x="8900000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82142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3" name="Google Shape;543;p13"/>
            <p:cNvGrpSpPr/>
            <p:nvPr/>
          </p:nvGrpSpPr>
          <p:grpSpPr>
            <a:xfrm>
              <a:off x="7256729" y="4845940"/>
              <a:ext cx="94726" cy="124298"/>
              <a:chOff x="1043311" y="3419250"/>
              <a:chExt cx="59900" cy="78600"/>
            </a:xfrm>
          </p:grpSpPr>
          <p:sp>
            <p:nvSpPr>
              <p:cNvPr id="544" name="Google Shape;544;p13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6" name="Google Shape;546;p13"/>
            <p:cNvSpPr/>
            <p:nvPr/>
          </p:nvSpPr>
          <p:spPr>
            <a:xfrm>
              <a:off x="59282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175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19658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3032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0" name="Google Shape;550;p13"/>
            <p:cNvGrpSpPr/>
            <p:nvPr/>
          </p:nvGrpSpPr>
          <p:grpSpPr>
            <a:xfrm>
              <a:off x="216500" y="4862425"/>
              <a:ext cx="167400" cy="167400"/>
              <a:chOff x="3216925" y="225750"/>
              <a:chExt cx="167400" cy="167400"/>
            </a:xfrm>
          </p:grpSpPr>
          <p:cxnSp>
            <p:nvCxnSpPr>
              <p:cNvPr id="551" name="Google Shape;551;p1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2" name="Google Shape;552;p1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53" name="Google Shape;553;p13"/>
            <p:cNvGrpSpPr/>
            <p:nvPr/>
          </p:nvGrpSpPr>
          <p:grpSpPr>
            <a:xfrm>
              <a:off x="4488300" y="4852438"/>
              <a:ext cx="167400" cy="167400"/>
              <a:chOff x="3216925" y="225750"/>
              <a:chExt cx="167400" cy="167400"/>
            </a:xfrm>
          </p:grpSpPr>
          <p:cxnSp>
            <p:nvCxnSpPr>
              <p:cNvPr id="554" name="Google Shape;554;p1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5" name="Google Shape;555;p1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56" name="Google Shape;556;p13"/>
            <p:cNvGrpSpPr/>
            <p:nvPr/>
          </p:nvGrpSpPr>
          <p:grpSpPr>
            <a:xfrm>
              <a:off x="8806813" y="4852450"/>
              <a:ext cx="167400" cy="167400"/>
              <a:chOff x="3216925" y="225750"/>
              <a:chExt cx="167400" cy="167400"/>
            </a:xfrm>
          </p:grpSpPr>
          <p:cxnSp>
            <p:nvCxnSpPr>
              <p:cNvPr id="557" name="Google Shape;557;p1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1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59" name="Google Shape;559;p13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3"/>
          <p:cNvSpPr txBox="1"/>
          <p:nvPr>
            <p:ph type="title"/>
          </p:nvPr>
        </p:nvSpPr>
        <p:spPr>
          <a:xfrm>
            <a:off x="1950838" y="1213275"/>
            <a:ext cx="23364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1" name="Google Shape;561;p13"/>
          <p:cNvSpPr txBox="1"/>
          <p:nvPr>
            <p:ph hasCustomPrompt="1" idx="2" type="title"/>
          </p:nvPr>
        </p:nvSpPr>
        <p:spPr>
          <a:xfrm>
            <a:off x="1053238" y="1361575"/>
            <a:ext cx="897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2" name="Google Shape;562;p13"/>
          <p:cNvSpPr txBox="1"/>
          <p:nvPr>
            <p:ph idx="1" type="subTitle"/>
          </p:nvPr>
        </p:nvSpPr>
        <p:spPr>
          <a:xfrm>
            <a:off x="1950838" y="161845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13"/>
          <p:cNvSpPr txBox="1"/>
          <p:nvPr>
            <p:ph idx="3" type="title"/>
          </p:nvPr>
        </p:nvSpPr>
        <p:spPr>
          <a:xfrm>
            <a:off x="5754350" y="1197525"/>
            <a:ext cx="23364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4" name="Google Shape;564;p13"/>
          <p:cNvSpPr txBox="1"/>
          <p:nvPr>
            <p:ph hasCustomPrompt="1" idx="4" type="title"/>
          </p:nvPr>
        </p:nvSpPr>
        <p:spPr>
          <a:xfrm>
            <a:off x="4856738" y="1361575"/>
            <a:ext cx="897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5" name="Google Shape;565;p13"/>
          <p:cNvSpPr txBox="1"/>
          <p:nvPr>
            <p:ph idx="5" type="subTitle"/>
          </p:nvPr>
        </p:nvSpPr>
        <p:spPr>
          <a:xfrm>
            <a:off x="5754350" y="162822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13"/>
          <p:cNvSpPr txBox="1"/>
          <p:nvPr>
            <p:ph idx="6" type="title"/>
          </p:nvPr>
        </p:nvSpPr>
        <p:spPr>
          <a:xfrm>
            <a:off x="1950838" y="2398288"/>
            <a:ext cx="23364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7" name="Google Shape;567;p13"/>
          <p:cNvSpPr txBox="1"/>
          <p:nvPr>
            <p:ph hasCustomPrompt="1" idx="7" type="title"/>
          </p:nvPr>
        </p:nvSpPr>
        <p:spPr>
          <a:xfrm>
            <a:off x="1053238" y="2552975"/>
            <a:ext cx="897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8" name="Google Shape;568;p13"/>
          <p:cNvSpPr txBox="1"/>
          <p:nvPr>
            <p:ph idx="8" type="subTitle"/>
          </p:nvPr>
        </p:nvSpPr>
        <p:spPr>
          <a:xfrm>
            <a:off x="1950838" y="280658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13"/>
          <p:cNvSpPr txBox="1"/>
          <p:nvPr>
            <p:ph idx="9" type="title"/>
          </p:nvPr>
        </p:nvSpPr>
        <p:spPr>
          <a:xfrm>
            <a:off x="5754350" y="2398288"/>
            <a:ext cx="23364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0" name="Google Shape;570;p13"/>
          <p:cNvSpPr txBox="1"/>
          <p:nvPr>
            <p:ph hasCustomPrompt="1" idx="13" type="title"/>
          </p:nvPr>
        </p:nvSpPr>
        <p:spPr>
          <a:xfrm>
            <a:off x="4856738" y="2552975"/>
            <a:ext cx="897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1" name="Google Shape;571;p13"/>
          <p:cNvSpPr txBox="1"/>
          <p:nvPr>
            <p:ph idx="14" type="subTitle"/>
          </p:nvPr>
        </p:nvSpPr>
        <p:spPr>
          <a:xfrm>
            <a:off x="5754350" y="280658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13"/>
          <p:cNvSpPr txBox="1"/>
          <p:nvPr>
            <p:ph idx="15" type="title"/>
          </p:nvPr>
        </p:nvSpPr>
        <p:spPr>
          <a:xfrm>
            <a:off x="720000" y="540000"/>
            <a:ext cx="50343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3" name="Google Shape;573;p13"/>
          <p:cNvSpPr txBox="1"/>
          <p:nvPr>
            <p:ph idx="16" type="title"/>
          </p:nvPr>
        </p:nvSpPr>
        <p:spPr>
          <a:xfrm>
            <a:off x="5754350" y="3608800"/>
            <a:ext cx="23364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4" name="Google Shape;574;p13"/>
          <p:cNvSpPr txBox="1"/>
          <p:nvPr>
            <p:ph hasCustomPrompt="1" idx="17" type="title"/>
          </p:nvPr>
        </p:nvSpPr>
        <p:spPr>
          <a:xfrm>
            <a:off x="4856750" y="3744375"/>
            <a:ext cx="897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5" name="Google Shape;575;p13"/>
          <p:cNvSpPr txBox="1"/>
          <p:nvPr>
            <p:ph idx="18" type="subTitle"/>
          </p:nvPr>
        </p:nvSpPr>
        <p:spPr>
          <a:xfrm>
            <a:off x="5754350" y="401927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13"/>
          <p:cNvSpPr txBox="1"/>
          <p:nvPr>
            <p:ph idx="19" type="title"/>
          </p:nvPr>
        </p:nvSpPr>
        <p:spPr>
          <a:xfrm>
            <a:off x="1950850" y="3596100"/>
            <a:ext cx="23364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7" name="Google Shape;577;p13"/>
          <p:cNvSpPr txBox="1"/>
          <p:nvPr>
            <p:ph hasCustomPrompt="1" idx="20" type="title"/>
          </p:nvPr>
        </p:nvSpPr>
        <p:spPr>
          <a:xfrm>
            <a:off x="1053400" y="3744375"/>
            <a:ext cx="897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8" name="Google Shape;578;p13"/>
          <p:cNvSpPr txBox="1"/>
          <p:nvPr>
            <p:ph idx="21" type="subTitle"/>
          </p:nvPr>
        </p:nvSpPr>
        <p:spPr>
          <a:xfrm>
            <a:off x="1950850" y="400657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4"/>
          <p:cNvSpPr/>
          <p:nvPr/>
        </p:nvSpPr>
        <p:spPr>
          <a:xfrm rot="2700000">
            <a:off x="-1465801" y="3132135"/>
            <a:ext cx="3345240" cy="3309839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581" name="Google Shape;581;p14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2" name="Google Shape;582;p14"/>
          <p:cNvGrpSpPr/>
          <p:nvPr/>
        </p:nvGrpSpPr>
        <p:grpSpPr>
          <a:xfrm>
            <a:off x="166131" y="110373"/>
            <a:ext cx="8837213" cy="4929863"/>
            <a:chOff x="166131" y="110373"/>
            <a:chExt cx="8837213" cy="4929863"/>
          </a:xfrm>
        </p:grpSpPr>
        <p:grpSp>
          <p:nvGrpSpPr>
            <p:cNvPr id="583" name="Google Shape;583;p14"/>
            <p:cNvGrpSpPr/>
            <p:nvPr/>
          </p:nvGrpSpPr>
          <p:grpSpPr>
            <a:xfrm rot="10800000">
              <a:off x="8756443" y="4862848"/>
              <a:ext cx="167400" cy="167400"/>
              <a:chOff x="3216925" y="225750"/>
              <a:chExt cx="167400" cy="167400"/>
            </a:xfrm>
          </p:grpSpPr>
          <p:cxnSp>
            <p:nvCxnSpPr>
              <p:cNvPr id="584" name="Google Shape;584;p1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" name="Google Shape;585;p1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86" name="Google Shape;586;p14"/>
            <p:cNvGrpSpPr/>
            <p:nvPr/>
          </p:nvGrpSpPr>
          <p:grpSpPr>
            <a:xfrm rot="10800000">
              <a:off x="4484643" y="4872835"/>
              <a:ext cx="167400" cy="167400"/>
              <a:chOff x="3216925" y="225750"/>
              <a:chExt cx="167400" cy="167400"/>
            </a:xfrm>
          </p:grpSpPr>
          <p:cxnSp>
            <p:nvCxnSpPr>
              <p:cNvPr id="587" name="Google Shape;587;p1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8" name="Google Shape;588;p1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89" name="Google Shape;589;p14"/>
            <p:cNvGrpSpPr/>
            <p:nvPr/>
          </p:nvGrpSpPr>
          <p:grpSpPr>
            <a:xfrm rot="10800000">
              <a:off x="8833968" y="2496885"/>
              <a:ext cx="167400" cy="167400"/>
              <a:chOff x="3216925" y="225750"/>
              <a:chExt cx="167400" cy="167400"/>
            </a:xfrm>
          </p:grpSpPr>
          <p:cxnSp>
            <p:nvCxnSpPr>
              <p:cNvPr id="590" name="Google Shape;590;p1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1" name="Google Shape;591;p1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92" name="Google Shape;592;p14"/>
            <p:cNvSpPr/>
            <p:nvPr/>
          </p:nvSpPr>
          <p:spPr>
            <a:xfrm rot="10800000">
              <a:off x="88293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4"/>
            <p:cNvSpPr/>
            <p:nvPr/>
          </p:nvSpPr>
          <p:spPr>
            <a:xfrm rot="10800000">
              <a:off x="8981743" y="3038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4"/>
            <p:cNvSpPr/>
            <p:nvPr/>
          </p:nvSpPr>
          <p:spPr>
            <a:xfrm rot="10800000">
              <a:off x="8981743" y="1819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4"/>
            <p:cNvSpPr/>
            <p:nvPr/>
          </p:nvSpPr>
          <p:spPr>
            <a:xfrm rot="10800000">
              <a:off x="8829343" y="676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4"/>
            <p:cNvSpPr/>
            <p:nvPr/>
          </p:nvSpPr>
          <p:spPr>
            <a:xfrm rot="10800000">
              <a:off x="62385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4"/>
            <p:cNvSpPr/>
            <p:nvPr/>
          </p:nvSpPr>
          <p:spPr>
            <a:xfrm rot="10800000">
              <a:off x="5171743" y="4486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4"/>
            <p:cNvSpPr/>
            <p:nvPr/>
          </p:nvSpPr>
          <p:spPr>
            <a:xfrm rot="10800000">
              <a:off x="3876343" y="4867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4"/>
            <p:cNvSpPr/>
            <p:nvPr/>
          </p:nvSpPr>
          <p:spPr>
            <a:xfrm rot="10800000">
              <a:off x="3114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0" name="Google Shape;600;p14"/>
            <p:cNvGrpSpPr/>
            <p:nvPr/>
          </p:nvGrpSpPr>
          <p:grpSpPr>
            <a:xfrm rot="10800000">
              <a:off x="166131" y="4872823"/>
              <a:ext cx="167400" cy="167400"/>
              <a:chOff x="3216925" y="225750"/>
              <a:chExt cx="167400" cy="167400"/>
            </a:xfrm>
          </p:grpSpPr>
          <p:cxnSp>
            <p:nvCxnSpPr>
              <p:cNvPr id="601" name="Google Shape;601;p1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2" name="Google Shape;602;p1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03" name="Google Shape;603;p14"/>
            <p:cNvSpPr/>
            <p:nvPr/>
          </p:nvSpPr>
          <p:spPr>
            <a:xfrm rot="10800000">
              <a:off x="1209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4"/>
            <p:cNvSpPr/>
            <p:nvPr/>
          </p:nvSpPr>
          <p:spPr>
            <a:xfrm rot="10800000">
              <a:off x="2187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5" name="Google Shape;605;p14"/>
            <p:cNvGrpSpPr/>
            <p:nvPr/>
          </p:nvGrpSpPr>
          <p:grpSpPr>
            <a:xfrm rot="10800000">
              <a:off x="166131" y="2484760"/>
              <a:ext cx="167400" cy="167400"/>
              <a:chOff x="3216925" y="225750"/>
              <a:chExt cx="167400" cy="167400"/>
            </a:xfrm>
          </p:grpSpPr>
          <p:cxnSp>
            <p:nvCxnSpPr>
              <p:cNvPr id="606" name="Google Shape;606;p1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7" name="Google Shape;607;p1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08" name="Google Shape;608;p14"/>
            <p:cNvSpPr/>
            <p:nvPr/>
          </p:nvSpPr>
          <p:spPr>
            <a:xfrm rot="10800000">
              <a:off x="218743" y="1285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4"/>
            <p:cNvSpPr/>
            <p:nvPr/>
          </p:nvSpPr>
          <p:spPr>
            <a:xfrm rot="10800000">
              <a:off x="9045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4"/>
            <p:cNvSpPr/>
            <p:nvPr/>
          </p:nvSpPr>
          <p:spPr>
            <a:xfrm rot="10800000">
              <a:off x="31905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4"/>
            <p:cNvSpPr/>
            <p:nvPr/>
          </p:nvSpPr>
          <p:spPr>
            <a:xfrm rot="10800000">
              <a:off x="4943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4"/>
            <p:cNvSpPr/>
            <p:nvPr/>
          </p:nvSpPr>
          <p:spPr>
            <a:xfrm rot="10800000">
              <a:off x="71529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4"/>
            <p:cNvSpPr/>
            <p:nvPr/>
          </p:nvSpPr>
          <p:spPr>
            <a:xfrm rot="10800000">
              <a:off x="6086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4" name="Google Shape;614;p14"/>
            <p:cNvGrpSpPr/>
            <p:nvPr/>
          </p:nvGrpSpPr>
          <p:grpSpPr>
            <a:xfrm rot="10800000">
              <a:off x="8756443" y="110373"/>
              <a:ext cx="167400" cy="167400"/>
              <a:chOff x="3216925" y="225750"/>
              <a:chExt cx="167400" cy="167400"/>
            </a:xfrm>
          </p:grpSpPr>
          <p:cxnSp>
            <p:nvCxnSpPr>
              <p:cNvPr id="615" name="Google Shape;615;p1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6" name="Google Shape;616;p1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17" name="Google Shape;617;p14"/>
            <p:cNvGrpSpPr/>
            <p:nvPr/>
          </p:nvGrpSpPr>
          <p:grpSpPr>
            <a:xfrm rot="10800000">
              <a:off x="4484643" y="120360"/>
              <a:ext cx="167400" cy="167400"/>
              <a:chOff x="3216925" y="225750"/>
              <a:chExt cx="167400" cy="167400"/>
            </a:xfrm>
          </p:grpSpPr>
          <p:cxnSp>
            <p:nvCxnSpPr>
              <p:cNvPr id="618" name="Google Shape;618;p1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9" name="Google Shape;619;p1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20" name="Google Shape;620;p14"/>
            <p:cNvGrpSpPr/>
            <p:nvPr/>
          </p:nvGrpSpPr>
          <p:grpSpPr>
            <a:xfrm rot="10800000">
              <a:off x="166131" y="120348"/>
              <a:ext cx="167400" cy="167400"/>
              <a:chOff x="3216925" y="225750"/>
              <a:chExt cx="167400" cy="167400"/>
            </a:xfrm>
          </p:grpSpPr>
          <p:cxnSp>
            <p:nvCxnSpPr>
              <p:cNvPr id="621" name="Google Shape;621;p1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2" name="Google Shape;622;p1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23" name="Google Shape;623;p14"/>
            <p:cNvGrpSpPr/>
            <p:nvPr/>
          </p:nvGrpSpPr>
          <p:grpSpPr>
            <a:xfrm rot="10800000">
              <a:off x="2325387" y="120348"/>
              <a:ext cx="167400" cy="167400"/>
              <a:chOff x="3216925" y="225750"/>
              <a:chExt cx="167400" cy="167400"/>
            </a:xfrm>
          </p:grpSpPr>
          <p:cxnSp>
            <p:nvCxnSpPr>
              <p:cNvPr id="624" name="Google Shape;624;p1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5" name="Google Shape;625;p1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26" name="Google Shape;626;p14"/>
            <p:cNvGrpSpPr/>
            <p:nvPr/>
          </p:nvGrpSpPr>
          <p:grpSpPr>
            <a:xfrm rot="10800000">
              <a:off x="2325387" y="4872823"/>
              <a:ext cx="167400" cy="167400"/>
              <a:chOff x="3216925" y="225750"/>
              <a:chExt cx="167400" cy="167400"/>
            </a:xfrm>
          </p:grpSpPr>
          <p:cxnSp>
            <p:nvCxnSpPr>
              <p:cNvPr id="627" name="Google Shape;627;p1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8" name="Google Shape;628;p1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29" name="Google Shape;629;p14"/>
            <p:cNvGrpSpPr/>
            <p:nvPr/>
          </p:nvGrpSpPr>
          <p:grpSpPr>
            <a:xfrm rot="10800000">
              <a:off x="6620543" y="120348"/>
              <a:ext cx="167400" cy="167400"/>
              <a:chOff x="3216925" y="225750"/>
              <a:chExt cx="167400" cy="167400"/>
            </a:xfrm>
          </p:grpSpPr>
          <p:cxnSp>
            <p:nvCxnSpPr>
              <p:cNvPr id="630" name="Google Shape;630;p1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1" name="Google Shape;631;p1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32" name="Google Shape;632;p14"/>
            <p:cNvGrpSpPr/>
            <p:nvPr/>
          </p:nvGrpSpPr>
          <p:grpSpPr>
            <a:xfrm rot="10800000">
              <a:off x="6620543" y="4872823"/>
              <a:ext cx="167400" cy="167400"/>
              <a:chOff x="3216925" y="225750"/>
              <a:chExt cx="167400" cy="167400"/>
            </a:xfrm>
          </p:grpSpPr>
          <p:cxnSp>
            <p:nvCxnSpPr>
              <p:cNvPr id="633" name="Google Shape;633;p1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4" name="Google Shape;634;p1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35" name="Google Shape;635;p14"/>
            <p:cNvSpPr/>
            <p:nvPr/>
          </p:nvSpPr>
          <p:spPr>
            <a:xfrm rot="10800000">
              <a:off x="7991143" y="4714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 rot="10800000">
              <a:off x="7229143" y="4562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 rot="10800000">
              <a:off x="2885743" y="752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 rot="10800000">
              <a:off x="4028743" y="599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 rot="10800000">
              <a:off x="5628943" y="752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 rot="10800000">
              <a:off x="7838743" y="752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 rot="10800000">
              <a:off x="18951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 rot="10800000">
              <a:off x="2809543" y="4409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14"/>
          <p:cNvSpPr txBox="1"/>
          <p:nvPr>
            <p:ph idx="1" type="subTitle"/>
          </p:nvPr>
        </p:nvSpPr>
        <p:spPr>
          <a:xfrm>
            <a:off x="3419825" y="1493420"/>
            <a:ext cx="2317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hasCustomPrompt="1" type="title"/>
          </p:nvPr>
        </p:nvSpPr>
        <p:spPr>
          <a:xfrm>
            <a:off x="4029425" y="833381"/>
            <a:ext cx="1098000" cy="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45" name="Google Shape;645;p14"/>
          <p:cNvSpPr txBox="1"/>
          <p:nvPr>
            <p:ph idx="2" type="subTitle"/>
          </p:nvPr>
        </p:nvSpPr>
        <p:spPr>
          <a:xfrm>
            <a:off x="3419825" y="1833964"/>
            <a:ext cx="2316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6" name="Google Shape;646;p14"/>
          <p:cNvSpPr txBox="1"/>
          <p:nvPr>
            <p:ph idx="3" type="subTitle"/>
          </p:nvPr>
        </p:nvSpPr>
        <p:spPr>
          <a:xfrm>
            <a:off x="6113694" y="1493420"/>
            <a:ext cx="2316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7" name="Google Shape;647;p14"/>
          <p:cNvSpPr txBox="1"/>
          <p:nvPr>
            <p:ph hasCustomPrompt="1" idx="4" type="title"/>
          </p:nvPr>
        </p:nvSpPr>
        <p:spPr>
          <a:xfrm>
            <a:off x="6723144" y="833381"/>
            <a:ext cx="1098000" cy="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48" name="Google Shape;648;p14"/>
          <p:cNvSpPr txBox="1"/>
          <p:nvPr>
            <p:ph idx="5" type="subTitle"/>
          </p:nvPr>
        </p:nvSpPr>
        <p:spPr>
          <a:xfrm>
            <a:off x="6113544" y="1833964"/>
            <a:ext cx="2316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9" name="Google Shape;649;p14"/>
          <p:cNvSpPr txBox="1"/>
          <p:nvPr>
            <p:ph idx="6" type="subTitle"/>
          </p:nvPr>
        </p:nvSpPr>
        <p:spPr>
          <a:xfrm>
            <a:off x="3419825" y="3524552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0" name="Google Shape;650;p14"/>
          <p:cNvSpPr txBox="1"/>
          <p:nvPr>
            <p:ph hasCustomPrompt="1" idx="7" type="title"/>
          </p:nvPr>
        </p:nvSpPr>
        <p:spPr>
          <a:xfrm>
            <a:off x="4029425" y="284660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51" name="Google Shape;651;p14"/>
          <p:cNvSpPr txBox="1"/>
          <p:nvPr>
            <p:ph idx="8" type="subTitle"/>
          </p:nvPr>
        </p:nvSpPr>
        <p:spPr>
          <a:xfrm>
            <a:off x="3419975" y="3871265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2" name="Google Shape;652;p14"/>
          <p:cNvSpPr txBox="1"/>
          <p:nvPr>
            <p:ph idx="9" type="subTitle"/>
          </p:nvPr>
        </p:nvSpPr>
        <p:spPr>
          <a:xfrm>
            <a:off x="6113544" y="3524552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3" name="Google Shape;653;p14"/>
          <p:cNvSpPr txBox="1"/>
          <p:nvPr>
            <p:ph hasCustomPrompt="1" idx="13" type="title"/>
          </p:nvPr>
        </p:nvSpPr>
        <p:spPr>
          <a:xfrm>
            <a:off x="6723144" y="284660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  <a:defRPr b="1"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54" name="Google Shape;654;p14"/>
          <p:cNvSpPr txBox="1"/>
          <p:nvPr>
            <p:ph idx="14" type="subTitle"/>
          </p:nvPr>
        </p:nvSpPr>
        <p:spPr>
          <a:xfrm>
            <a:off x="6113544" y="3871265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5" name="Google Shape;655;p14"/>
          <p:cNvSpPr txBox="1"/>
          <p:nvPr>
            <p:ph idx="15" type="title"/>
          </p:nvPr>
        </p:nvSpPr>
        <p:spPr>
          <a:xfrm>
            <a:off x="720025" y="2100750"/>
            <a:ext cx="26997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5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8" name="Google Shape;658;p15"/>
          <p:cNvGrpSpPr/>
          <p:nvPr/>
        </p:nvGrpSpPr>
        <p:grpSpPr>
          <a:xfrm>
            <a:off x="166131" y="110373"/>
            <a:ext cx="8837213" cy="4929863"/>
            <a:chOff x="166131" y="110373"/>
            <a:chExt cx="8837213" cy="4929863"/>
          </a:xfrm>
        </p:grpSpPr>
        <p:grpSp>
          <p:nvGrpSpPr>
            <p:cNvPr id="659" name="Google Shape;659;p15"/>
            <p:cNvGrpSpPr/>
            <p:nvPr/>
          </p:nvGrpSpPr>
          <p:grpSpPr>
            <a:xfrm rot="10800000">
              <a:off x="8756443" y="4862848"/>
              <a:ext cx="167400" cy="167400"/>
              <a:chOff x="3216925" y="225750"/>
              <a:chExt cx="167400" cy="167400"/>
            </a:xfrm>
          </p:grpSpPr>
          <p:cxnSp>
            <p:nvCxnSpPr>
              <p:cNvPr id="660" name="Google Shape;660;p1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1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2" name="Google Shape;662;p15"/>
            <p:cNvGrpSpPr/>
            <p:nvPr/>
          </p:nvGrpSpPr>
          <p:grpSpPr>
            <a:xfrm rot="10800000">
              <a:off x="4484643" y="4872835"/>
              <a:ext cx="167400" cy="167400"/>
              <a:chOff x="3216925" y="225750"/>
              <a:chExt cx="167400" cy="167400"/>
            </a:xfrm>
          </p:grpSpPr>
          <p:cxnSp>
            <p:nvCxnSpPr>
              <p:cNvPr id="663" name="Google Shape;663;p1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4" name="Google Shape;664;p1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5" name="Google Shape;665;p15"/>
            <p:cNvGrpSpPr/>
            <p:nvPr/>
          </p:nvGrpSpPr>
          <p:grpSpPr>
            <a:xfrm rot="10800000">
              <a:off x="8833968" y="2496885"/>
              <a:ext cx="167400" cy="167400"/>
              <a:chOff x="3216925" y="225750"/>
              <a:chExt cx="167400" cy="167400"/>
            </a:xfrm>
          </p:grpSpPr>
          <p:cxnSp>
            <p:nvCxnSpPr>
              <p:cNvPr id="666" name="Google Shape;666;p1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7" name="Google Shape;667;p1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68" name="Google Shape;668;p15"/>
            <p:cNvSpPr/>
            <p:nvPr/>
          </p:nvSpPr>
          <p:spPr>
            <a:xfrm rot="10800000">
              <a:off x="88293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 rot="10800000">
              <a:off x="8981743" y="3038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 rot="10800000">
              <a:off x="8981743" y="1819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 rot="10800000">
              <a:off x="8829343" y="676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 rot="10800000">
              <a:off x="62385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 rot="10800000">
              <a:off x="5171743" y="4486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5"/>
            <p:cNvSpPr/>
            <p:nvPr/>
          </p:nvSpPr>
          <p:spPr>
            <a:xfrm rot="10800000">
              <a:off x="3876343" y="4867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5"/>
            <p:cNvSpPr/>
            <p:nvPr/>
          </p:nvSpPr>
          <p:spPr>
            <a:xfrm rot="10800000">
              <a:off x="3114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6" name="Google Shape;676;p15"/>
            <p:cNvGrpSpPr/>
            <p:nvPr/>
          </p:nvGrpSpPr>
          <p:grpSpPr>
            <a:xfrm rot="10800000">
              <a:off x="166131" y="4872823"/>
              <a:ext cx="167400" cy="167400"/>
              <a:chOff x="3216925" y="225750"/>
              <a:chExt cx="167400" cy="167400"/>
            </a:xfrm>
          </p:grpSpPr>
          <p:cxnSp>
            <p:nvCxnSpPr>
              <p:cNvPr id="677" name="Google Shape;677;p1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8" name="Google Shape;678;p1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79" name="Google Shape;679;p15"/>
            <p:cNvSpPr/>
            <p:nvPr/>
          </p:nvSpPr>
          <p:spPr>
            <a:xfrm rot="10800000">
              <a:off x="1209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 rot="10800000">
              <a:off x="2187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1" name="Google Shape;681;p15"/>
            <p:cNvGrpSpPr/>
            <p:nvPr/>
          </p:nvGrpSpPr>
          <p:grpSpPr>
            <a:xfrm rot="10800000">
              <a:off x="166131" y="2484760"/>
              <a:ext cx="167400" cy="167400"/>
              <a:chOff x="3216925" y="225750"/>
              <a:chExt cx="167400" cy="167400"/>
            </a:xfrm>
          </p:grpSpPr>
          <p:cxnSp>
            <p:nvCxnSpPr>
              <p:cNvPr id="682" name="Google Shape;682;p1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1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84" name="Google Shape;684;p15"/>
            <p:cNvSpPr/>
            <p:nvPr/>
          </p:nvSpPr>
          <p:spPr>
            <a:xfrm rot="10800000">
              <a:off x="218743" y="1285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rot="10800000">
              <a:off x="9045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rot="10800000">
              <a:off x="31905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rot="10800000">
              <a:off x="4943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rot="10800000">
              <a:off x="71529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rot="10800000">
              <a:off x="6086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0" name="Google Shape;690;p15"/>
            <p:cNvGrpSpPr/>
            <p:nvPr/>
          </p:nvGrpSpPr>
          <p:grpSpPr>
            <a:xfrm rot="10800000">
              <a:off x="8756443" y="110373"/>
              <a:ext cx="167400" cy="167400"/>
              <a:chOff x="3216925" y="225750"/>
              <a:chExt cx="167400" cy="167400"/>
            </a:xfrm>
          </p:grpSpPr>
          <p:cxnSp>
            <p:nvCxnSpPr>
              <p:cNvPr id="691" name="Google Shape;691;p1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2" name="Google Shape;692;p1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93" name="Google Shape;693;p15"/>
            <p:cNvGrpSpPr/>
            <p:nvPr/>
          </p:nvGrpSpPr>
          <p:grpSpPr>
            <a:xfrm rot="10800000">
              <a:off x="4484643" y="120360"/>
              <a:ext cx="167400" cy="167400"/>
              <a:chOff x="3216925" y="225750"/>
              <a:chExt cx="167400" cy="167400"/>
            </a:xfrm>
          </p:grpSpPr>
          <p:cxnSp>
            <p:nvCxnSpPr>
              <p:cNvPr id="694" name="Google Shape;694;p1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5" name="Google Shape;695;p1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96" name="Google Shape;696;p15"/>
            <p:cNvGrpSpPr/>
            <p:nvPr/>
          </p:nvGrpSpPr>
          <p:grpSpPr>
            <a:xfrm rot="10800000">
              <a:off x="166131" y="120348"/>
              <a:ext cx="167400" cy="167400"/>
              <a:chOff x="3216925" y="225750"/>
              <a:chExt cx="167400" cy="167400"/>
            </a:xfrm>
          </p:grpSpPr>
          <p:cxnSp>
            <p:nvCxnSpPr>
              <p:cNvPr id="697" name="Google Shape;697;p1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8" name="Google Shape;698;p1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99" name="Google Shape;699;p15"/>
            <p:cNvGrpSpPr/>
            <p:nvPr/>
          </p:nvGrpSpPr>
          <p:grpSpPr>
            <a:xfrm rot="10800000">
              <a:off x="2325387" y="120348"/>
              <a:ext cx="167400" cy="167400"/>
              <a:chOff x="3216925" y="225750"/>
              <a:chExt cx="167400" cy="167400"/>
            </a:xfrm>
          </p:grpSpPr>
          <p:cxnSp>
            <p:nvCxnSpPr>
              <p:cNvPr id="700" name="Google Shape;700;p1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1" name="Google Shape;701;p1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02" name="Google Shape;702;p15"/>
            <p:cNvGrpSpPr/>
            <p:nvPr/>
          </p:nvGrpSpPr>
          <p:grpSpPr>
            <a:xfrm rot="10800000">
              <a:off x="2325387" y="4872823"/>
              <a:ext cx="167400" cy="167400"/>
              <a:chOff x="3216925" y="225750"/>
              <a:chExt cx="167400" cy="167400"/>
            </a:xfrm>
          </p:grpSpPr>
          <p:cxnSp>
            <p:nvCxnSpPr>
              <p:cNvPr id="703" name="Google Shape;703;p1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4" name="Google Shape;704;p1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05" name="Google Shape;705;p15"/>
            <p:cNvGrpSpPr/>
            <p:nvPr/>
          </p:nvGrpSpPr>
          <p:grpSpPr>
            <a:xfrm rot="10800000">
              <a:off x="6620543" y="120348"/>
              <a:ext cx="167400" cy="167400"/>
              <a:chOff x="3216925" y="225750"/>
              <a:chExt cx="167400" cy="167400"/>
            </a:xfrm>
          </p:grpSpPr>
          <p:cxnSp>
            <p:nvCxnSpPr>
              <p:cNvPr id="706" name="Google Shape;706;p1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7" name="Google Shape;707;p1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08" name="Google Shape;708;p15"/>
            <p:cNvGrpSpPr/>
            <p:nvPr/>
          </p:nvGrpSpPr>
          <p:grpSpPr>
            <a:xfrm rot="10800000">
              <a:off x="6620543" y="4872823"/>
              <a:ext cx="167400" cy="167400"/>
              <a:chOff x="3216925" y="225750"/>
              <a:chExt cx="167400" cy="167400"/>
            </a:xfrm>
          </p:grpSpPr>
          <p:cxnSp>
            <p:nvCxnSpPr>
              <p:cNvPr id="709" name="Google Shape;709;p1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0" name="Google Shape;710;p1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11" name="Google Shape;711;p15"/>
            <p:cNvSpPr/>
            <p:nvPr/>
          </p:nvSpPr>
          <p:spPr>
            <a:xfrm rot="10800000">
              <a:off x="7991143" y="4714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 rot="10800000">
              <a:off x="7229143" y="4562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 rot="10800000">
              <a:off x="2885743" y="752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 rot="10800000">
              <a:off x="4028743" y="599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 rot="10800000">
              <a:off x="5628943" y="752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 rot="10800000">
              <a:off x="7838743" y="752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 rot="10800000">
              <a:off x="18951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 rot="10800000">
              <a:off x="2809543" y="4409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9" name="Google Shape;719;p15"/>
          <p:cNvSpPr/>
          <p:nvPr/>
        </p:nvSpPr>
        <p:spPr>
          <a:xfrm>
            <a:off x="6754627" y="3033539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720" name="Google Shape;720;p15"/>
          <p:cNvSpPr txBox="1"/>
          <p:nvPr>
            <p:ph type="title"/>
          </p:nvPr>
        </p:nvSpPr>
        <p:spPr>
          <a:xfrm>
            <a:off x="2290050" y="297555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21" name="Google Shape;721;p15"/>
          <p:cNvSpPr txBox="1"/>
          <p:nvPr>
            <p:ph idx="1" type="subTitle"/>
          </p:nvPr>
        </p:nvSpPr>
        <p:spPr>
          <a:xfrm>
            <a:off x="1458150" y="1636050"/>
            <a:ext cx="62277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bg>
      <p:bgPr>
        <a:solidFill>
          <a:schemeClr val="dk1"/>
        </a:solidFill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6"/>
          <p:cNvSpPr/>
          <p:nvPr/>
        </p:nvSpPr>
        <p:spPr>
          <a:xfrm>
            <a:off x="-1491023" y="-11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724" name="Google Shape;724;p16"/>
          <p:cNvSpPr txBox="1"/>
          <p:nvPr>
            <p:ph idx="1" type="subTitle"/>
          </p:nvPr>
        </p:nvSpPr>
        <p:spPr>
          <a:xfrm>
            <a:off x="720000" y="3374550"/>
            <a:ext cx="3852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5" name="Google Shape;725;p16"/>
          <p:cNvSpPr txBox="1"/>
          <p:nvPr>
            <p:ph type="title"/>
          </p:nvPr>
        </p:nvSpPr>
        <p:spPr>
          <a:xfrm>
            <a:off x="720000" y="776250"/>
            <a:ext cx="3852000" cy="25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26" name="Google Shape;726;p16"/>
          <p:cNvGrpSpPr/>
          <p:nvPr/>
        </p:nvGrpSpPr>
        <p:grpSpPr>
          <a:xfrm>
            <a:off x="245631" y="120360"/>
            <a:ext cx="167400" cy="167400"/>
            <a:chOff x="3216925" y="225750"/>
            <a:chExt cx="167400" cy="167400"/>
          </a:xfrm>
        </p:grpSpPr>
        <p:cxnSp>
          <p:nvCxnSpPr>
            <p:cNvPr id="727" name="Google Shape;727;p16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16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29" name="Google Shape;729;p16"/>
          <p:cNvGrpSpPr/>
          <p:nvPr/>
        </p:nvGrpSpPr>
        <p:grpSpPr>
          <a:xfrm>
            <a:off x="168106" y="2486323"/>
            <a:ext cx="167400" cy="167400"/>
            <a:chOff x="3216925" y="225750"/>
            <a:chExt cx="167400" cy="167400"/>
          </a:xfrm>
        </p:grpSpPr>
        <p:cxnSp>
          <p:nvCxnSpPr>
            <p:cNvPr id="730" name="Google Shape;730;p16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16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2" name="Google Shape;732;p16"/>
          <p:cNvSpPr/>
          <p:nvPr/>
        </p:nvSpPr>
        <p:spPr>
          <a:xfrm>
            <a:off x="318531" y="79532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6"/>
          <p:cNvSpPr/>
          <p:nvPr/>
        </p:nvSpPr>
        <p:spPr>
          <a:xfrm>
            <a:off x="166131" y="209072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16"/>
          <p:cNvSpPr/>
          <p:nvPr/>
        </p:nvSpPr>
        <p:spPr>
          <a:xfrm>
            <a:off x="166131" y="330992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16"/>
          <p:cNvSpPr/>
          <p:nvPr/>
        </p:nvSpPr>
        <p:spPr>
          <a:xfrm>
            <a:off x="318531" y="445292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16"/>
          <p:cNvSpPr/>
          <p:nvPr/>
        </p:nvSpPr>
        <p:spPr>
          <a:xfrm>
            <a:off x="2909331" y="18572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16"/>
          <p:cNvSpPr/>
          <p:nvPr/>
        </p:nvSpPr>
        <p:spPr>
          <a:xfrm>
            <a:off x="3976131" y="41432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8" name="Google Shape;738;p16"/>
          <p:cNvGrpSpPr/>
          <p:nvPr/>
        </p:nvGrpSpPr>
        <p:grpSpPr>
          <a:xfrm>
            <a:off x="8835943" y="110385"/>
            <a:ext cx="167400" cy="167400"/>
            <a:chOff x="3216925" y="225750"/>
            <a:chExt cx="167400" cy="167400"/>
          </a:xfrm>
        </p:grpSpPr>
        <p:cxnSp>
          <p:nvCxnSpPr>
            <p:cNvPr id="739" name="Google Shape;739;p16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6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1" name="Google Shape;741;p16"/>
          <p:cNvSpPr/>
          <p:nvPr/>
        </p:nvSpPr>
        <p:spPr>
          <a:xfrm>
            <a:off x="7938531" y="18572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6"/>
          <p:cNvSpPr/>
          <p:nvPr/>
        </p:nvSpPr>
        <p:spPr>
          <a:xfrm>
            <a:off x="8929131" y="79532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3" name="Google Shape;743;p16"/>
          <p:cNvGrpSpPr/>
          <p:nvPr/>
        </p:nvGrpSpPr>
        <p:grpSpPr>
          <a:xfrm>
            <a:off x="8835943" y="2498448"/>
            <a:ext cx="167400" cy="167400"/>
            <a:chOff x="3216925" y="225750"/>
            <a:chExt cx="167400" cy="167400"/>
          </a:xfrm>
        </p:grpSpPr>
        <p:cxnSp>
          <p:nvCxnSpPr>
            <p:cNvPr id="744" name="Google Shape;744;p16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6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6" name="Google Shape;746;p16"/>
          <p:cNvSpPr/>
          <p:nvPr/>
        </p:nvSpPr>
        <p:spPr>
          <a:xfrm>
            <a:off x="5957331" y="498632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16"/>
          <p:cNvSpPr/>
          <p:nvPr/>
        </p:nvSpPr>
        <p:spPr>
          <a:xfrm>
            <a:off x="4204731" y="498632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16"/>
          <p:cNvSpPr/>
          <p:nvPr/>
        </p:nvSpPr>
        <p:spPr>
          <a:xfrm>
            <a:off x="1994931" y="491012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16"/>
          <p:cNvSpPr/>
          <p:nvPr/>
        </p:nvSpPr>
        <p:spPr>
          <a:xfrm>
            <a:off x="3061731" y="498632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0" name="Google Shape;750;p16"/>
          <p:cNvGrpSpPr/>
          <p:nvPr/>
        </p:nvGrpSpPr>
        <p:grpSpPr>
          <a:xfrm>
            <a:off x="245631" y="4872835"/>
            <a:ext cx="167400" cy="167400"/>
            <a:chOff x="3216925" y="225750"/>
            <a:chExt cx="167400" cy="167400"/>
          </a:xfrm>
        </p:grpSpPr>
        <p:cxnSp>
          <p:nvCxnSpPr>
            <p:cNvPr id="751" name="Google Shape;751;p16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6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3" name="Google Shape;753;p16"/>
          <p:cNvGrpSpPr/>
          <p:nvPr/>
        </p:nvGrpSpPr>
        <p:grpSpPr>
          <a:xfrm>
            <a:off x="4517431" y="4862848"/>
            <a:ext cx="167400" cy="167400"/>
            <a:chOff x="3216925" y="225750"/>
            <a:chExt cx="167400" cy="167400"/>
          </a:xfrm>
        </p:grpSpPr>
        <p:cxnSp>
          <p:nvCxnSpPr>
            <p:cNvPr id="754" name="Google Shape;754;p16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16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6" name="Google Shape;756;p16"/>
          <p:cNvGrpSpPr/>
          <p:nvPr/>
        </p:nvGrpSpPr>
        <p:grpSpPr>
          <a:xfrm>
            <a:off x="6676687" y="4862860"/>
            <a:ext cx="167400" cy="167400"/>
            <a:chOff x="3216925" y="225750"/>
            <a:chExt cx="167400" cy="167400"/>
          </a:xfrm>
        </p:grpSpPr>
        <p:cxnSp>
          <p:nvCxnSpPr>
            <p:cNvPr id="757" name="Google Shape;757;p16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16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9" name="Google Shape;759;p16"/>
          <p:cNvGrpSpPr/>
          <p:nvPr/>
        </p:nvGrpSpPr>
        <p:grpSpPr>
          <a:xfrm>
            <a:off x="2381531" y="4862860"/>
            <a:ext cx="167400" cy="167400"/>
            <a:chOff x="3216925" y="225750"/>
            <a:chExt cx="167400" cy="167400"/>
          </a:xfrm>
        </p:grpSpPr>
        <p:cxnSp>
          <p:nvCxnSpPr>
            <p:cNvPr id="760" name="Google Shape;760;p16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16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2" name="Google Shape;762;p16"/>
          <p:cNvSpPr/>
          <p:nvPr/>
        </p:nvSpPr>
        <p:spPr>
          <a:xfrm>
            <a:off x="3810889" y="-1645748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grpSp>
        <p:nvGrpSpPr>
          <p:cNvPr id="763" name="Google Shape;763;p16"/>
          <p:cNvGrpSpPr/>
          <p:nvPr/>
        </p:nvGrpSpPr>
        <p:grpSpPr>
          <a:xfrm>
            <a:off x="2381531" y="110385"/>
            <a:ext cx="167400" cy="167400"/>
            <a:chOff x="3216925" y="225750"/>
            <a:chExt cx="167400" cy="167400"/>
          </a:xfrm>
        </p:grpSpPr>
        <p:cxnSp>
          <p:nvCxnSpPr>
            <p:cNvPr id="764" name="Google Shape;764;p16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16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6" name="Google Shape;766;p16"/>
          <p:cNvSpPr/>
          <p:nvPr/>
        </p:nvSpPr>
        <p:spPr>
          <a:xfrm>
            <a:off x="1156731" y="41432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16"/>
          <p:cNvSpPr/>
          <p:nvPr/>
        </p:nvSpPr>
        <p:spPr>
          <a:xfrm>
            <a:off x="1918731" y="56672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16"/>
          <p:cNvSpPr/>
          <p:nvPr/>
        </p:nvSpPr>
        <p:spPr>
          <a:xfrm>
            <a:off x="6262131" y="437672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6"/>
          <p:cNvSpPr/>
          <p:nvPr/>
        </p:nvSpPr>
        <p:spPr>
          <a:xfrm>
            <a:off x="5119131" y="452912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16"/>
          <p:cNvSpPr/>
          <p:nvPr/>
        </p:nvSpPr>
        <p:spPr>
          <a:xfrm>
            <a:off x="3518931" y="437672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16"/>
          <p:cNvSpPr/>
          <p:nvPr/>
        </p:nvSpPr>
        <p:spPr>
          <a:xfrm>
            <a:off x="1309131" y="437672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bg>
      <p:bgPr>
        <a:solidFill>
          <a:schemeClr val="dk1"/>
        </a:solidFill>
      </p:bgPr>
    </p:bg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Google Shape;77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0200" y="540012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6600" y="2996562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17"/>
          <p:cNvSpPr/>
          <p:nvPr/>
        </p:nvSpPr>
        <p:spPr>
          <a:xfrm>
            <a:off x="-534161" y="-367023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776" name="Google Shape;77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25" y="214512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7" name="Google Shape;777;p17"/>
          <p:cNvGrpSpPr/>
          <p:nvPr/>
        </p:nvGrpSpPr>
        <p:grpSpPr>
          <a:xfrm>
            <a:off x="696475" y="456300"/>
            <a:ext cx="7801025" cy="4183143"/>
            <a:chOff x="696475" y="456300"/>
            <a:chExt cx="7801025" cy="4183143"/>
          </a:xfrm>
        </p:grpSpPr>
        <p:grpSp>
          <p:nvGrpSpPr>
            <p:cNvPr id="778" name="Google Shape;778;p17"/>
            <p:cNvGrpSpPr/>
            <p:nvPr/>
          </p:nvGrpSpPr>
          <p:grpSpPr>
            <a:xfrm>
              <a:off x="4488300" y="456300"/>
              <a:ext cx="167400" cy="167400"/>
              <a:chOff x="3216925" y="225750"/>
              <a:chExt cx="167400" cy="167400"/>
            </a:xfrm>
          </p:grpSpPr>
          <p:cxnSp>
            <p:nvCxnSpPr>
              <p:cNvPr id="779" name="Google Shape;779;p1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0" name="Google Shape;780;p1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81" name="Google Shape;781;p17"/>
            <p:cNvGrpSpPr/>
            <p:nvPr/>
          </p:nvGrpSpPr>
          <p:grpSpPr>
            <a:xfrm>
              <a:off x="5084800" y="4436100"/>
              <a:ext cx="167400" cy="167400"/>
              <a:chOff x="3216925" y="225750"/>
              <a:chExt cx="167400" cy="167400"/>
            </a:xfrm>
          </p:grpSpPr>
          <p:cxnSp>
            <p:nvCxnSpPr>
              <p:cNvPr id="782" name="Google Shape;782;p1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3" name="Google Shape;783;p1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84" name="Google Shape;784;p17"/>
            <p:cNvSpPr/>
            <p:nvPr/>
          </p:nvSpPr>
          <p:spPr>
            <a:xfrm>
              <a:off x="4163575" y="5551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4544575" y="9361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5535175" y="42889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5826500" y="4617843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 rot="-5400000">
              <a:off x="963175" y="4436093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 rot="-5400000">
              <a:off x="696475" y="45556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0" name="Google Shape;790;p17"/>
            <p:cNvGrpSpPr/>
            <p:nvPr/>
          </p:nvGrpSpPr>
          <p:grpSpPr>
            <a:xfrm>
              <a:off x="8330100" y="4055100"/>
              <a:ext cx="167400" cy="167400"/>
              <a:chOff x="3216925" y="225750"/>
              <a:chExt cx="167400" cy="167400"/>
            </a:xfrm>
          </p:grpSpPr>
          <p:cxnSp>
            <p:nvCxnSpPr>
              <p:cNvPr id="791" name="Google Shape;791;p1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2" name="Google Shape;792;p1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93" name="Google Shape;793;p17"/>
            <p:cNvSpPr/>
            <p:nvPr/>
          </p:nvSpPr>
          <p:spPr>
            <a:xfrm>
              <a:off x="8264900" y="4541643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" name="Google Shape;794;p17"/>
          <p:cNvSpPr txBox="1"/>
          <p:nvPr>
            <p:ph idx="1" type="subTitle"/>
          </p:nvPr>
        </p:nvSpPr>
        <p:spPr>
          <a:xfrm>
            <a:off x="4949700" y="2815125"/>
            <a:ext cx="34743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5" name="Google Shape;795;p17"/>
          <p:cNvSpPr txBox="1"/>
          <p:nvPr>
            <p:ph type="title"/>
          </p:nvPr>
        </p:nvSpPr>
        <p:spPr>
          <a:xfrm>
            <a:off x="4949700" y="1276876"/>
            <a:ext cx="34743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2">
    <p:bg>
      <p:bgPr>
        <a:solidFill>
          <a:schemeClr val="dk1"/>
        </a:solidFill>
      </p:bgPr>
    </p:bg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" y="2996562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18"/>
          <p:cNvSpPr/>
          <p:nvPr/>
        </p:nvSpPr>
        <p:spPr>
          <a:xfrm>
            <a:off x="4273800" y="370975"/>
            <a:ext cx="4448292" cy="4401649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799" name="Google Shape;79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0212" y="12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0" name="Google Shape;800;p18"/>
          <p:cNvGrpSpPr/>
          <p:nvPr/>
        </p:nvGrpSpPr>
        <p:grpSpPr>
          <a:xfrm>
            <a:off x="505975" y="456300"/>
            <a:ext cx="8237725" cy="4147200"/>
            <a:chOff x="505975" y="456300"/>
            <a:chExt cx="8237725" cy="4147200"/>
          </a:xfrm>
        </p:grpSpPr>
        <p:grpSp>
          <p:nvGrpSpPr>
            <p:cNvPr id="801" name="Google Shape;801;p18"/>
            <p:cNvGrpSpPr/>
            <p:nvPr/>
          </p:nvGrpSpPr>
          <p:grpSpPr>
            <a:xfrm>
              <a:off x="636300" y="456300"/>
              <a:ext cx="167400" cy="167400"/>
              <a:chOff x="3216925" y="225750"/>
              <a:chExt cx="167400" cy="167400"/>
            </a:xfrm>
          </p:grpSpPr>
          <p:cxnSp>
            <p:nvCxnSpPr>
              <p:cNvPr id="802" name="Google Shape;802;p1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3" name="Google Shape;803;p1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04" name="Google Shape;804;p18"/>
            <p:cNvSpPr/>
            <p:nvPr/>
          </p:nvSpPr>
          <p:spPr>
            <a:xfrm>
              <a:off x="505975" y="8599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5" name="Google Shape;805;p18"/>
            <p:cNvGrpSpPr/>
            <p:nvPr/>
          </p:nvGrpSpPr>
          <p:grpSpPr>
            <a:xfrm>
              <a:off x="8340300" y="4436100"/>
              <a:ext cx="167400" cy="167400"/>
              <a:chOff x="3216925" y="225750"/>
              <a:chExt cx="167400" cy="167400"/>
            </a:xfrm>
          </p:grpSpPr>
          <p:cxnSp>
            <p:nvCxnSpPr>
              <p:cNvPr id="806" name="Google Shape;806;p1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7" name="Google Shape;807;p1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08" name="Google Shape;808;p18"/>
            <p:cNvSpPr/>
            <p:nvPr/>
          </p:nvSpPr>
          <p:spPr>
            <a:xfrm>
              <a:off x="1191775" y="5551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392175" y="5551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544575" y="7837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8430775" y="39841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8722100" y="4313043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 rot="-5400000">
              <a:off x="2563375" y="4436093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 rot="-5400000">
              <a:off x="2296675" y="45556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5" name="Google Shape;815;p18"/>
          <p:cNvSpPr txBox="1"/>
          <p:nvPr>
            <p:ph idx="1" type="subTitle"/>
          </p:nvPr>
        </p:nvSpPr>
        <p:spPr>
          <a:xfrm>
            <a:off x="720000" y="2916725"/>
            <a:ext cx="32805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6" name="Google Shape;816;p18"/>
          <p:cNvSpPr txBox="1"/>
          <p:nvPr>
            <p:ph type="title"/>
          </p:nvPr>
        </p:nvSpPr>
        <p:spPr>
          <a:xfrm>
            <a:off x="720000" y="1051325"/>
            <a:ext cx="3280500" cy="18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2_1">
    <p:bg>
      <p:bgPr>
        <a:solidFill>
          <a:schemeClr val="dk1"/>
        </a:solid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9"/>
          <p:cNvSpPr/>
          <p:nvPr/>
        </p:nvSpPr>
        <p:spPr>
          <a:xfrm>
            <a:off x="4538227" y="540002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819" name="Google Shape;81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0200" y="2456562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19"/>
          <p:cNvSpPr/>
          <p:nvPr/>
        </p:nvSpPr>
        <p:spPr>
          <a:xfrm>
            <a:off x="-965311" y="3850002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821" name="Google Shape;82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2" name="Google Shape;822;p19"/>
          <p:cNvGrpSpPr/>
          <p:nvPr/>
        </p:nvGrpSpPr>
        <p:grpSpPr>
          <a:xfrm>
            <a:off x="623575" y="540000"/>
            <a:ext cx="7780275" cy="4070093"/>
            <a:chOff x="623575" y="540000"/>
            <a:chExt cx="7780275" cy="4070093"/>
          </a:xfrm>
        </p:grpSpPr>
        <p:grpSp>
          <p:nvGrpSpPr>
            <p:cNvPr id="823" name="Google Shape;823;p19"/>
            <p:cNvGrpSpPr/>
            <p:nvPr/>
          </p:nvGrpSpPr>
          <p:grpSpPr>
            <a:xfrm>
              <a:off x="8236450" y="4436100"/>
              <a:ext cx="167400" cy="167400"/>
              <a:chOff x="3216925" y="225750"/>
              <a:chExt cx="167400" cy="167400"/>
            </a:xfrm>
          </p:grpSpPr>
          <p:cxnSp>
            <p:nvCxnSpPr>
              <p:cNvPr id="824" name="Google Shape;824;p1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5" name="Google Shape;825;p1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26" name="Google Shape;826;p19"/>
            <p:cNvGrpSpPr/>
            <p:nvPr/>
          </p:nvGrpSpPr>
          <p:grpSpPr>
            <a:xfrm>
              <a:off x="8236450" y="540000"/>
              <a:ext cx="167400" cy="167400"/>
              <a:chOff x="3216925" y="225750"/>
              <a:chExt cx="167400" cy="167400"/>
            </a:xfrm>
          </p:grpSpPr>
          <p:cxnSp>
            <p:nvCxnSpPr>
              <p:cNvPr id="827" name="Google Shape;827;p1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8" name="Google Shape;828;p1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29" name="Google Shape;829;p19"/>
            <p:cNvSpPr/>
            <p:nvPr/>
          </p:nvSpPr>
          <p:spPr>
            <a:xfrm>
              <a:off x="4163575" y="5551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9"/>
            <p:cNvSpPr/>
            <p:nvPr/>
          </p:nvSpPr>
          <p:spPr>
            <a:xfrm>
              <a:off x="4544575" y="9361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9"/>
            <p:cNvSpPr/>
            <p:nvPr/>
          </p:nvSpPr>
          <p:spPr>
            <a:xfrm>
              <a:off x="7821175" y="5551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9"/>
            <p:cNvSpPr/>
            <p:nvPr/>
          </p:nvSpPr>
          <p:spPr>
            <a:xfrm>
              <a:off x="7807700" y="884043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9"/>
            <p:cNvSpPr/>
            <p:nvPr/>
          </p:nvSpPr>
          <p:spPr>
            <a:xfrm rot="-5400000">
              <a:off x="1420375" y="4588493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9"/>
            <p:cNvSpPr/>
            <p:nvPr/>
          </p:nvSpPr>
          <p:spPr>
            <a:xfrm rot="-5400000">
              <a:off x="696475" y="45556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5" name="Google Shape;835;p19"/>
            <p:cNvGrpSpPr/>
            <p:nvPr/>
          </p:nvGrpSpPr>
          <p:grpSpPr>
            <a:xfrm>
              <a:off x="623575" y="4191725"/>
              <a:ext cx="167400" cy="167400"/>
              <a:chOff x="3216925" y="225750"/>
              <a:chExt cx="167400" cy="167400"/>
            </a:xfrm>
          </p:grpSpPr>
          <p:cxnSp>
            <p:nvCxnSpPr>
              <p:cNvPr id="836" name="Google Shape;836;p1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7" name="Google Shape;837;p1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38" name="Google Shape;838;p19"/>
            <p:cNvSpPr/>
            <p:nvPr/>
          </p:nvSpPr>
          <p:spPr>
            <a:xfrm>
              <a:off x="8232925" y="10885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9" name="Google Shape;839;p19"/>
          <p:cNvSpPr txBox="1"/>
          <p:nvPr>
            <p:ph idx="1" type="subTitle"/>
          </p:nvPr>
        </p:nvSpPr>
        <p:spPr>
          <a:xfrm>
            <a:off x="720000" y="2683948"/>
            <a:ext cx="3280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19"/>
          <p:cNvSpPr txBox="1"/>
          <p:nvPr>
            <p:ph type="title"/>
          </p:nvPr>
        </p:nvSpPr>
        <p:spPr>
          <a:xfrm>
            <a:off x="720000" y="1389750"/>
            <a:ext cx="3280500" cy="12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">
    <p:bg>
      <p:bgPr>
        <a:solidFill>
          <a:schemeClr val="dk1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0"/>
          <p:cNvSpPr/>
          <p:nvPr/>
        </p:nvSpPr>
        <p:spPr>
          <a:xfrm rot="5400000">
            <a:off x="4802778" y="916688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843" name="Google Shape;84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41050" y="540012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3450" y="2837437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20"/>
          <p:cNvSpPr/>
          <p:nvPr/>
        </p:nvSpPr>
        <p:spPr>
          <a:xfrm rot="3600076">
            <a:off x="-912298" y="2255960"/>
            <a:ext cx="3345299" cy="3309879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grpSp>
        <p:nvGrpSpPr>
          <p:cNvPr id="846" name="Google Shape;846;p20"/>
          <p:cNvGrpSpPr/>
          <p:nvPr/>
        </p:nvGrpSpPr>
        <p:grpSpPr>
          <a:xfrm>
            <a:off x="825125" y="693884"/>
            <a:ext cx="7598875" cy="3900904"/>
            <a:chOff x="825125" y="693884"/>
            <a:chExt cx="7598875" cy="3900904"/>
          </a:xfrm>
        </p:grpSpPr>
        <p:grpSp>
          <p:nvGrpSpPr>
            <p:cNvPr id="847" name="Google Shape;847;p20"/>
            <p:cNvGrpSpPr/>
            <p:nvPr/>
          </p:nvGrpSpPr>
          <p:grpSpPr>
            <a:xfrm>
              <a:off x="6307525" y="3512988"/>
              <a:ext cx="167400" cy="167400"/>
              <a:chOff x="3216925" y="225750"/>
              <a:chExt cx="167400" cy="167400"/>
            </a:xfrm>
          </p:grpSpPr>
          <p:cxnSp>
            <p:nvCxnSpPr>
              <p:cNvPr id="848" name="Google Shape;848;p2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9" name="Google Shape;849;p2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50" name="Google Shape;850;p20"/>
            <p:cNvSpPr/>
            <p:nvPr/>
          </p:nvSpPr>
          <p:spPr>
            <a:xfrm rot="-5400000">
              <a:off x="5735150" y="138550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1" name="Google Shape;851;p20"/>
            <p:cNvGrpSpPr/>
            <p:nvPr/>
          </p:nvGrpSpPr>
          <p:grpSpPr>
            <a:xfrm>
              <a:off x="825125" y="1040084"/>
              <a:ext cx="167400" cy="167400"/>
              <a:chOff x="3216925" y="225750"/>
              <a:chExt cx="167400" cy="167400"/>
            </a:xfrm>
          </p:grpSpPr>
          <p:cxnSp>
            <p:nvCxnSpPr>
              <p:cNvPr id="852" name="Google Shape;852;p2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3" name="Google Shape;853;p2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54" name="Google Shape;854;p20"/>
            <p:cNvSpPr/>
            <p:nvPr/>
          </p:nvSpPr>
          <p:spPr>
            <a:xfrm>
              <a:off x="1848950" y="1303484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1467950" y="693884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0"/>
            <p:cNvSpPr/>
            <p:nvPr/>
          </p:nvSpPr>
          <p:spPr>
            <a:xfrm rot="-5400000">
              <a:off x="6116150" y="153790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0"/>
            <p:cNvSpPr/>
            <p:nvPr/>
          </p:nvSpPr>
          <p:spPr>
            <a:xfrm rot="-5400000">
              <a:off x="6344750" y="123310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8" name="Google Shape;858;p20"/>
            <p:cNvGrpSpPr/>
            <p:nvPr/>
          </p:nvGrpSpPr>
          <p:grpSpPr>
            <a:xfrm>
              <a:off x="8256600" y="4427388"/>
              <a:ext cx="167400" cy="167400"/>
              <a:chOff x="3216925" y="225750"/>
              <a:chExt cx="167400" cy="167400"/>
            </a:xfrm>
          </p:grpSpPr>
          <p:cxnSp>
            <p:nvCxnSpPr>
              <p:cNvPr id="859" name="Google Shape;859;p2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0" name="Google Shape;860;p2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61" name="Google Shape;861;p20"/>
          <p:cNvSpPr txBox="1"/>
          <p:nvPr>
            <p:ph idx="1" type="subTitle"/>
          </p:nvPr>
        </p:nvSpPr>
        <p:spPr>
          <a:xfrm>
            <a:off x="720000" y="2687700"/>
            <a:ext cx="40425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2" name="Google Shape;862;p20"/>
          <p:cNvSpPr txBox="1"/>
          <p:nvPr>
            <p:ph type="title"/>
          </p:nvPr>
        </p:nvSpPr>
        <p:spPr>
          <a:xfrm>
            <a:off x="720000" y="1463100"/>
            <a:ext cx="4042500" cy="12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/>
          <p:nvPr/>
        </p:nvSpPr>
        <p:spPr>
          <a:xfrm>
            <a:off x="6549400" y="-2103850"/>
            <a:ext cx="3749208" cy="370930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45" name="Google Shape;45;p3"/>
          <p:cNvSpPr/>
          <p:nvPr/>
        </p:nvSpPr>
        <p:spPr>
          <a:xfrm>
            <a:off x="-519175" y="2402200"/>
            <a:ext cx="3749208" cy="370930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46" name="Google Shape;4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9350" y="3470262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" name="Google Shape;47;p3"/>
          <p:cNvGrpSpPr/>
          <p:nvPr/>
        </p:nvGrpSpPr>
        <p:grpSpPr>
          <a:xfrm>
            <a:off x="353575" y="250368"/>
            <a:ext cx="8154125" cy="4436832"/>
            <a:chOff x="353575" y="250368"/>
            <a:chExt cx="8154125" cy="4436832"/>
          </a:xfrm>
        </p:grpSpPr>
        <p:grpSp>
          <p:nvGrpSpPr>
            <p:cNvPr id="48" name="Google Shape;48;p3"/>
            <p:cNvGrpSpPr/>
            <p:nvPr/>
          </p:nvGrpSpPr>
          <p:grpSpPr>
            <a:xfrm>
              <a:off x="8340300" y="456300"/>
              <a:ext cx="167400" cy="167400"/>
              <a:chOff x="3216925" y="225750"/>
              <a:chExt cx="167400" cy="167400"/>
            </a:xfrm>
          </p:grpSpPr>
          <p:cxnSp>
            <p:nvCxnSpPr>
              <p:cNvPr id="49" name="Google Shape;49;p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1" name="Google Shape;51;p3"/>
            <p:cNvGrpSpPr/>
            <p:nvPr/>
          </p:nvGrpSpPr>
          <p:grpSpPr>
            <a:xfrm rot="-3599965">
              <a:off x="8376642" y="915879"/>
              <a:ext cx="94724" cy="124296"/>
              <a:chOff x="754200" y="3419250"/>
              <a:chExt cx="59900" cy="78600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 rot="6300016">
              <a:off x="7930979" y="477854"/>
              <a:ext cx="94725" cy="124297"/>
              <a:chOff x="754200" y="3419250"/>
              <a:chExt cx="59900" cy="78600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" name="Google Shape;57;p3"/>
            <p:cNvSpPr/>
            <p:nvPr/>
          </p:nvSpPr>
          <p:spPr>
            <a:xfrm>
              <a:off x="7967550" y="8972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" name="Google Shape;58;p3"/>
            <p:cNvGrpSpPr/>
            <p:nvPr/>
          </p:nvGrpSpPr>
          <p:grpSpPr>
            <a:xfrm>
              <a:off x="2174125" y="1257250"/>
              <a:ext cx="167400" cy="167400"/>
              <a:chOff x="3216925" y="225750"/>
              <a:chExt cx="167400" cy="167400"/>
            </a:xfrm>
          </p:grpSpPr>
          <p:cxnSp>
            <p:nvCxnSpPr>
              <p:cNvPr id="59" name="Google Shape;59;p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1" name="Google Shape;61;p3"/>
            <p:cNvGrpSpPr/>
            <p:nvPr/>
          </p:nvGrpSpPr>
          <p:grpSpPr>
            <a:xfrm rot="-3599965">
              <a:off x="892867" y="2804104"/>
              <a:ext cx="94724" cy="124296"/>
              <a:chOff x="754200" y="3419250"/>
              <a:chExt cx="59900" cy="78600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 rot="6300016">
              <a:off x="447204" y="2289879"/>
              <a:ext cx="94725" cy="124297"/>
              <a:chOff x="754200" y="3419250"/>
              <a:chExt cx="59900" cy="786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" name="Google Shape;67;p3"/>
            <p:cNvSpPr/>
            <p:nvPr/>
          </p:nvSpPr>
          <p:spPr>
            <a:xfrm>
              <a:off x="1877575" y="20029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" name="Google Shape;68;p3"/>
            <p:cNvGrpSpPr/>
            <p:nvPr/>
          </p:nvGrpSpPr>
          <p:grpSpPr>
            <a:xfrm rot="1800035">
              <a:off x="7942533" y="4481570"/>
              <a:ext cx="94724" cy="124296"/>
              <a:chOff x="754200" y="3419250"/>
              <a:chExt cx="59900" cy="78600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 rot="-9899984">
              <a:off x="8380558" y="4035906"/>
              <a:ext cx="94725" cy="124297"/>
              <a:chOff x="754200" y="3419250"/>
              <a:chExt cx="59900" cy="786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" name="Google Shape;74;p3"/>
            <p:cNvSpPr/>
            <p:nvPr/>
          </p:nvSpPr>
          <p:spPr>
            <a:xfrm rot="5400000">
              <a:off x="8049105" y="4087263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496575" y="12409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" name="Google Shape;76;p3"/>
            <p:cNvGrpSpPr/>
            <p:nvPr/>
          </p:nvGrpSpPr>
          <p:grpSpPr>
            <a:xfrm>
              <a:off x="2174125" y="4519800"/>
              <a:ext cx="167400" cy="167400"/>
              <a:chOff x="3216925" y="225750"/>
              <a:chExt cx="167400" cy="167400"/>
            </a:xfrm>
          </p:grpSpPr>
          <p:cxnSp>
            <p:nvCxnSpPr>
              <p:cNvPr id="77" name="Google Shape;77;p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" name="Google Shape;78;p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9" name="Google Shape;79;p3"/>
            <p:cNvGrpSpPr/>
            <p:nvPr/>
          </p:nvGrpSpPr>
          <p:grpSpPr>
            <a:xfrm rot="3599965">
              <a:off x="1056881" y="2213687"/>
              <a:ext cx="94724" cy="124296"/>
              <a:chOff x="754200" y="3419250"/>
              <a:chExt cx="59900" cy="78600"/>
            </a:xfrm>
          </p:grpSpPr>
          <p:sp>
            <p:nvSpPr>
              <p:cNvPr id="80" name="Google Shape;80;p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" name="Google Shape;82;p3"/>
            <p:cNvSpPr/>
            <p:nvPr/>
          </p:nvSpPr>
          <p:spPr>
            <a:xfrm>
              <a:off x="1725175" y="5551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53575" y="2503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3"/>
          <p:cNvSpPr txBox="1"/>
          <p:nvPr>
            <p:ph type="title"/>
          </p:nvPr>
        </p:nvSpPr>
        <p:spPr>
          <a:xfrm>
            <a:off x="4572000" y="1439700"/>
            <a:ext cx="3810000" cy="16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3"/>
          <p:cNvSpPr txBox="1"/>
          <p:nvPr>
            <p:ph hasCustomPrompt="1" idx="2" type="title"/>
          </p:nvPr>
        </p:nvSpPr>
        <p:spPr>
          <a:xfrm>
            <a:off x="2867525" y="1851000"/>
            <a:ext cx="146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" name="Google Shape;86;p3"/>
          <p:cNvSpPr txBox="1"/>
          <p:nvPr>
            <p:ph idx="1" type="subTitle"/>
          </p:nvPr>
        </p:nvSpPr>
        <p:spPr>
          <a:xfrm>
            <a:off x="4577650" y="3104100"/>
            <a:ext cx="27417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3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1"/>
          <p:cNvSpPr txBox="1"/>
          <p:nvPr>
            <p:ph type="title"/>
          </p:nvPr>
        </p:nvSpPr>
        <p:spPr>
          <a:xfrm>
            <a:off x="3693750" y="1463038"/>
            <a:ext cx="4042500" cy="12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8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5" name="Google Shape;865;p21"/>
          <p:cNvSpPr/>
          <p:nvPr/>
        </p:nvSpPr>
        <p:spPr>
          <a:xfrm rot="3600076">
            <a:off x="-389798" y="-989115"/>
            <a:ext cx="3345299" cy="3309879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866" name="Google Shape;866;p21"/>
          <p:cNvSpPr/>
          <p:nvPr/>
        </p:nvSpPr>
        <p:spPr>
          <a:xfrm rot="5400000">
            <a:off x="6751415" y="3522388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867" name="Google Shape;86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94150" y="-1096288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51650" y="2727412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9" name="Google Shape;869;p21"/>
          <p:cNvGrpSpPr/>
          <p:nvPr/>
        </p:nvGrpSpPr>
        <p:grpSpPr>
          <a:xfrm flipH="1" rot="10800000">
            <a:off x="825125" y="693884"/>
            <a:ext cx="7598875" cy="3900904"/>
            <a:chOff x="825125" y="693884"/>
            <a:chExt cx="7598875" cy="3900904"/>
          </a:xfrm>
        </p:grpSpPr>
        <p:grpSp>
          <p:nvGrpSpPr>
            <p:cNvPr id="870" name="Google Shape;870;p21"/>
            <p:cNvGrpSpPr/>
            <p:nvPr/>
          </p:nvGrpSpPr>
          <p:grpSpPr>
            <a:xfrm>
              <a:off x="2893050" y="3658213"/>
              <a:ext cx="167400" cy="167400"/>
              <a:chOff x="-197550" y="370975"/>
              <a:chExt cx="167400" cy="167400"/>
            </a:xfrm>
          </p:grpSpPr>
          <p:cxnSp>
            <p:nvCxnSpPr>
              <p:cNvPr id="871" name="Google Shape;871;p21"/>
              <p:cNvCxnSpPr/>
              <p:nvPr/>
            </p:nvCxnSpPr>
            <p:spPr>
              <a:xfrm>
                <a:off x="-113862" y="370975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2" name="Google Shape;872;p21"/>
              <p:cNvCxnSpPr/>
              <p:nvPr/>
            </p:nvCxnSpPr>
            <p:spPr>
              <a:xfrm rot="10800000">
                <a:off x="-197550" y="454602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73" name="Google Shape;873;p21"/>
            <p:cNvSpPr/>
            <p:nvPr/>
          </p:nvSpPr>
          <p:spPr>
            <a:xfrm rot="-5400000">
              <a:off x="5201750" y="108070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4" name="Google Shape;874;p21"/>
            <p:cNvGrpSpPr/>
            <p:nvPr/>
          </p:nvGrpSpPr>
          <p:grpSpPr>
            <a:xfrm>
              <a:off x="825125" y="1040084"/>
              <a:ext cx="167400" cy="167400"/>
              <a:chOff x="3216925" y="225750"/>
              <a:chExt cx="167400" cy="167400"/>
            </a:xfrm>
          </p:grpSpPr>
          <p:cxnSp>
            <p:nvCxnSpPr>
              <p:cNvPr id="875" name="Google Shape;875;p2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6" name="Google Shape;876;p2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77" name="Google Shape;877;p21"/>
            <p:cNvSpPr/>
            <p:nvPr/>
          </p:nvSpPr>
          <p:spPr>
            <a:xfrm>
              <a:off x="1848950" y="1303484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1467950" y="693884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1"/>
            <p:cNvSpPr/>
            <p:nvPr/>
          </p:nvSpPr>
          <p:spPr>
            <a:xfrm rot="-5400000">
              <a:off x="5582750" y="123310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 rot="-5400000">
              <a:off x="5811350" y="92830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1" name="Google Shape;881;p21"/>
            <p:cNvGrpSpPr/>
            <p:nvPr/>
          </p:nvGrpSpPr>
          <p:grpSpPr>
            <a:xfrm>
              <a:off x="8256600" y="4427388"/>
              <a:ext cx="167400" cy="167400"/>
              <a:chOff x="3216925" y="225750"/>
              <a:chExt cx="167400" cy="167400"/>
            </a:xfrm>
          </p:grpSpPr>
          <p:cxnSp>
            <p:nvCxnSpPr>
              <p:cNvPr id="882" name="Google Shape;882;p2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3" name="Google Shape;883;p2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84" name="Google Shape;884;p21"/>
          <p:cNvSpPr txBox="1"/>
          <p:nvPr>
            <p:ph idx="1" type="subTitle"/>
          </p:nvPr>
        </p:nvSpPr>
        <p:spPr>
          <a:xfrm>
            <a:off x="3693750" y="2687638"/>
            <a:ext cx="40425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5" name="Google Shape;885;p21"/>
          <p:cNvSpPr/>
          <p:nvPr/>
        </p:nvSpPr>
        <p:spPr>
          <a:xfrm flipH="1" rot="10800000">
            <a:off x="5338075" y="52918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1_1_1">
    <p:bg>
      <p:bgPr>
        <a:solidFill>
          <a:schemeClr val="dk1"/>
        </a:solidFill>
      </p:bgPr>
    </p:bg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2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8" name="Google Shape;888;p22"/>
          <p:cNvGrpSpPr/>
          <p:nvPr/>
        </p:nvGrpSpPr>
        <p:grpSpPr>
          <a:xfrm>
            <a:off x="8728625" y="4759025"/>
            <a:ext cx="167400" cy="167400"/>
            <a:chOff x="3216925" y="225750"/>
            <a:chExt cx="167400" cy="167400"/>
          </a:xfrm>
        </p:grpSpPr>
        <p:cxnSp>
          <p:nvCxnSpPr>
            <p:cNvPr id="889" name="Google Shape;889;p22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0" name="Google Shape;890;p22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1" name="Google Shape;891;p22"/>
          <p:cNvGrpSpPr/>
          <p:nvPr/>
        </p:nvGrpSpPr>
        <p:grpSpPr>
          <a:xfrm>
            <a:off x="289600" y="199300"/>
            <a:ext cx="167400" cy="167400"/>
            <a:chOff x="3216925" y="225750"/>
            <a:chExt cx="167400" cy="167400"/>
          </a:xfrm>
        </p:grpSpPr>
        <p:cxnSp>
          <p:nvCxnSpPr>
            <p:cNvPr id="892" name="Google Shape;892;p22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3" name="Google Shape;893;p22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94" name="Google Shape;894;p22"/>
          <p:cNvSpPr/>
          <p:nvPr/>
        </p:nvSpPr>
        <p:spPr>
          <a:xfrm>
            <a:off x="8329650" y="493061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22"/>
          <p:cNvSpPr/>
          <p:nvPr/>
        </p:nvSpPr>
        <p:spPr>
          <a:xfrm>
            <a:off x="-851336" y="3177102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896" name="Google Shape;896;p22"/>
          <p:cNvSpPr/>
          <p:nvPr/>
        </p:nvSpPr>
        <p:spPr>
          <a:xfrm>
            <a:off x="8874425" y="429666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22"/>
          <p:cNvSpPr txBox="1"/>
          <p:nvPr>
            <p:ph idx="1" type="subTitle"/>
          </p:nvPr>
        </p:nvSpPr>
        <p:spPr>
          <a:xfrm>
            <a:off x="720000" y="1695875"/>
            <a:ext cx="38520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8" name="Google Shape;898;p22"/>
          <p:cNvSpPr txBox="1"/>
          <p:nvPr>
            <p:ph type="title"/>
          </p:nvPr>
        </p:nvSpPr>
        <p:spPr>
          <a:xfrm>
            <a:off x="720000" y="540000"/>
            <a:ext cx="3852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899" name="Google Shape;89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44462" y="-1129338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0638" y="3598137"/>
            <a:ext cx="2143799" cy="214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_1_1_1_1">
    <p:bg>
      <p:bgPr>
        <a:solidFill>
          <a:schemeClr val="dk1"/>
        </a:soli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3"/>
          <p:cNvSpPr/>
          <p:nvPr/>
        </p:nvSpPr>
        <p:spPr>
          <a:xfrm>
            <a:off x="-348023" y="2522189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grpSp>
        <p:nvGrpSpPr>
          <p:cNvPr id="903" name="Google Shape;903;p23"/>
          <p:cNvGrpSpPr/>
          <p:nvPr/>
        </p:nvGrpSpPr>
        <p:grpSpPr>
          <a:xfrm>
            <a:off x="137000" y="99118"/>
            <a:ext cx="8837213" cy="4930707"/>
            <a:chOff x="137000" y="99118"/>
            <a:chExt cx="8837213" cy="4930707"/>
          </a:xfrm>
        </p:grpSpPr>
        <p:grpSp>
          <p:nvGrpSpPr>
            <p:cNvPr id="904" name="Google Shape;904;p23"/>
            <p:cNvGrpSpPr/>
            <p:nvPr/>
          </p:nvGrpSpPr>
          <p:grpSpPr>
            <a:xfrm rot="6300016">
              <a:off x="1102154" y="131504"/>
              <a:ext cx="94725" cy="124297"/>
              <a:chOff x="754200" y="3419250"/>
              <a:chExt cx="59900" cy="78600"/>
            </a:xfrm>
          </p:grpSpPr>
          <p:sp>
            <p:nvSpPr>
              <p:cNvPr id="905" name="Google Shape;905;p2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7" name="Google Shape;907;p23"/>
            <p:cNvGrpSpPr/>
            <p:nvPr/>
          </p:nvGrpSpPr>
          <p:grpSpPr>
            <a:xfrm>
              <a:off x="216500" y="109950"/>
              <a:ext cx="167400" cy="167400"/>
              <a:chOff x="3216925" y="225750"/>
              <a:chExt cx="167400" cy="167400"/>
            </a:xfrm>
          </p:grpSpPr>
          <p:cxnSp>
            <p:nvCxnSpPr>
              <p:cNvPr id="908" name="Google Shape;908;p2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9" name="Google Shape;909;p2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10" name="Google Shape;910;p23"/>
            <p:cNvGrpSpPr/>
            <p:nvPr/>
          </p:nvGrpSpPr>
          <p:grpSpPr>
            <a:xfrm>
              <a:off x="4488300" y="99963"/>
              <a:ext cx="167400" cy="167400"/>
              <a:chOff x="3216925" y="225750"/>
              <a:chExt cx="167400" cy="167400"/>
            </a:xfrm>
          </p:grpSpPr>
          <p:cxnSp>
            <p:nvCxnSpPr>
              <p:cNvPr id="911" name="Google Shape;911;p2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2" name="Google Shape;912;p2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13" name="Google Shape;913;p23"/>
            <p:cNvGrpSpPr/>
            <p:nvPr/>
          </p:nvGrpSpPr>
          <p:grpSpPr>
            <a:xfrm>
              <a:off x="138975" y="2475913"/>
              <a:ext cx="167400" cy="167400"/>
              <a:chOff x="3216925" y="225750"/>
              <a:chExt cx="167400" cy="167400"/>
            </a:xfrm>
          </p:grpSpPr>
          <p:cxnSp>
            <p:nvCxnSpPr>
              <p:cNvPr id="914" name="Google Shape;914;p2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5" name="Google Shape;915;p2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16" name="Google Shape;916;p23"/>
            <p:cNvSpPr/>
            <p:nvPr/>
          </p:nvSpPr>
          <p:spPr>
            <a:xfrm>
              <a:off x="2894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289400" y="2232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137000" y="3299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289400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0" name="Google Shape;920;p23"/>
            <p:cNvGrpSpPr/>
            <p:nvPr/>
          </p:nvGrpSpPr>
          <p:grpSpPr>
            <a:xfrm>
              <a:off x="825029" y="4885065"/>
              <a:ext cx="94726" cy="124298"/>
              <a:chOff x="850570" y="3419250"/>
              <a:chExt cx="59900" cy="78600"/>
            </a:xfrm>
          </p:grpSpPr>
          <p:sp>
            <p:nvSpPr>
              <p:cNvPr id="921" name="Google Shape;921;p23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3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3" name="Google Shape;923;p23"/>
            <p:cNvSpPr/>
            <p:nvPr/>
          </p:nvSpPr>
          <p:spPr>
            <a:xfrm>
              <a:off x="28802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4099400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5242400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6004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7" name="Google Shape;927;p23"/>
            <p:cNvGrpSpPr/>
            <p:nvPr/>
          </p:nvGrpSpPr>
          <p:grpSpPr>
            <a:xfrm rot="-3599965">
              <a:off x="7375742" y="131504"/>
              <a:ext cx="94724" cy="124296"/>
              <a:chOff x="754200" y="3419250"/>
              <a:chExt cx="59900" cy="78600"/>
            </a:xfrm>
          </p:grpSpPr>
          <p:sp>
            <p:nvSpPr>
              <p:cNvPr id="928" name="Google Shape;928;p2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23"/>
            <p:cNvGrpSpPr/>
            <p:nvPr/>
          </p:nvGrpSpPr>
          <p:grpSpPr>
            <a:xfrm>
              <a:off x="8856929" y="1569340"/>
              <a:ext cx="94726" cy="124298"/>
              <a:chOff x="754200" y="3660176"/>
              <a:chExt cx="59900" cy="78600"/>
            </a:xfrm>
          </p:grpSpPr>
          <p:sp>
            <p:nvSpPr>
              <p:cNvPr id="931" name="Google Shape;931;p23"/>
              <p:cNvSpPr/>
              <p:nvPr/>
            </p:nvSpPr>
            <p:spPr>
              <a:xfrm>
                <a:off x="754200" y="3660176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3"/>
              <p:cNvSpPr/>
              <p:nvPr/>
            </p:nvSpPr>
            <p:spPr>
              <a:xfrm>
                <a:off x="754200" y="3691476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3" name="Google Shape;933;p23"/>
            <p:cNvGrpSpPr/>
            <p:nvPr/>
          </p:nvGrpSpPr>
          <p:grpSpPr>
            <a:xfrm>
              <a:off x="8806813" y="2488038"/>
              <a:ext cx="167400" cy="167400"/>
              <a:chOff x="3216925" y="225750"/>
              <a:chExt cx="167400" cy="167400"/>
            </a:xfrm>
          </p:grpSpPr>
          <p:cxnSp>
            <p:nvCxnSpPr>
              <p:cNvPr id="934" name="Google Shape;934;p2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5" name="Google Shape;935;p2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36" name="Google Shape;936;p23"/>
            <p:cNvSpPr/>
            <p:nvPr/>
          </p:nvSpPr>
          <p:spPr>
            <a:xfrm>
              <a:off x="8900000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82142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8" name="Google Shape;938;p23"/>
            <p:cNvGrpSpPr/>
            <p:nvPr/>
          </p:nvGrpSpPr>
          <p:grpSpPr>
            <a:xfrm>
              <a:off x="7256729" y="4845940"/>
              <a:ext cx="94726" cy="124298"/>
              <a:chOff x="1043311" y="3419250"/>
              <a:chExt cx="59900" cy="78600"/>
            </a:xfrm>
          </p:grpSpPr>
          <p:sp>
            <p:nvSpPr>
              <p:cNvPr id="939" name="Google Shape;939;p23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3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1" name="Google Shape;941;p23"/>
            <p:cNvSpPr/>
            <p:nvPr/>
          </p:nvSpPr>
          <p:spPr>
            <a:xfrm>
              <a:off x="59282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4175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19658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3032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5" name="Google Shape;945;p23"/>
            <p:cNvGrpSpPr/>
            <p:nvPr/>
          </p:nvGrpSpPr>
          <p:grpSpPr>
            <a:xfrm>
              <a:off x="216500" y="4862425"/>
              <a:ext cx="167400" cy="167400"/>
              <a:chOff x="3216925" y="225750"/>
              <a:chExt cx="167400" cy="167400"/>
            </a:xfrm>
          </p:grpSpPr>
          <p:cxnSp>
            <p:nvCxnSpPr>
              <p:cNvPr id="946" name="Google Shape;946;p2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7" name="Google Shape;947;p2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48" name="Google Shape;948;p23"/>
            <p:cNvGrpSpPr/>
            <p:nvPr/>
          </p:nvGrpSpPr>
          <p:grpSpPr>
            <a:xfrm>
              <a:off x="4488300" y="4852438"/>
              <a:ext cx="167400" cy="167400"/>
              <a:chOff x="3216925" y="225750"/>
              <a:chExt cx="167400" cy="167400"/>
            </a:xfrm>
          </p:grpSpPr>
          <p:cxnSp>
            <p:nvCxnSpPr>
              <p:cNvPr id="949" name="Google Shape;949;p2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0" name="Google Shape;950;p2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51" name="Google Shape;951;p23"/>
            <p:cNvGrpSpPr/>
            <p:nvPr/>
          </p:nvGrpSpPr>
          <p:grpSpPr>
            <a:xfrm>
              <a:off x="8806813" y="4852450"/>
              <a:ext cx="167400" cy="167400"/>
              <a:chOff x="3216925" y="225750"/>
              <a:chExt cx="167400" cy="167400"/>
            </a:xfrm>
          </p:grpSpPr>
          <p:cxnSp>
            <p:nvCxnSpPr>
              <p:cNvPr id="952" name="Google Shape;952;p2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3" name="Google Shape;953;p2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54" name="Google Shape;954;p23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5" name="Google Shape;9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52100" y="-533463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23"/>
          <p:cNvSpPr txBox="1"/>
          <p:nvPr>
            <p:ph type="title"/>
          </p:nvPr>
        </p:nvSpPr>
        <p:spPr>
          <a:xfrm>
            <a:off x="720000" y="540000"/>
            <a:ext cx="3852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7" name="Google Shape;957;p23"/>
          <p:cNvSpPr txBox="1"/>
          <p:nvPr>
            <p:ph idx="1" type="subTitle"/>
          </p:nvPr>
        </p:nvSpPr>
        <p:spPr>
          <a:xfrm>
            <a:off x="720000" y="1017600"/>
            <a:ext cx="38520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8" name="Google Shape;958;p23"/>
          <p:cNvSpPr txBox="1"/>
          <p:nvPr>
            <p:ph idx="2" type="subTitle"/>
          </p:nvPr>
        </p:nvSpPr>
        <p:spPr>
          <a:xfrm>
            <a:off x="5082300" y="1703100"/>
            <a:ext cx="3341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9" name="Google Shape;959;p23"/>
          <p:cNvSpPr txBox="1"/>
          <p:nvPr>
            <p:ph idx="3" type="subTitle"/>
          </p:nvPr>
        </p:nvSpPr>
        <p:spPr>
          <a:xfrm>
            <a:off x="5082300" y="2122200"/>
            <a:ext cx="3341700" cy="13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0" name="Google Shape;960;p23"/>
          <p:cNvSpPr txBox="1"/>
          <p:nvPr>
            <p:ph idx="4" type="subTitle"/>
          </p:nvPr>
        </p:nvSpPr>
        <p:spPr>
          <a:xfrm>
            <a:off x="5082300" y="3515400"/>
            <a:ext cx="3341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1" name="Google Shape;961;p23"/>
          <p:cNvSpPr txBox="1"/>
          <p:nvPr>
            <p:ph idx="5" type="subTitle"/>
          </p:nvPr>
        </p:nvSpPr>
        <p:spPr>
          <a:xfrm>
            <a:off x="5082300" y="3934500"/>
            <a:ext cx="33417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2" name="Google Shape;962;p23"/>
          <p:cNvSpPr txBox="1"/>
          <p:nvPr>
            <p:ph idx="6" type="subTitle"/>
          </p:nvPr>
        </p:nvSpPr>
        <p:spPr>
          <a:xfrm>
            <a:off x="720000" y="1703100"/>
            <a:ext cx="4362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3" name="Google Shape;963;p23"/>
          <p:cNvSpPr txBox="1"/>
          <p:nvPr>
            <p:ph idx="7" type="subTitle"/>
          </p:nvPr>
        </p:nvSpPr>
        <p:spPr>
          <a:xfrm>
            <a:off x="720000" y="2122200"/>
            <a:ext cx="4362000" cy="24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_1_1_1_1_1">
    <p:bg>
      <p:bgPr>
        <a:solidFill>
          <a:schemeClr val="dk1"/>
        </a:solidFill>
      </p:bgPr>
    </p:bg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4"/>
          <p:cNvSpPr/>
          <p:nvPr/>
        </p:nvSpPr>
        <p:spPr>
          <a:xfrm>
            <a:off x="5875027" y="-381011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966" name="Google Shape;966;p24"/>
          <p:cNvSpPr/>
          <p:nvPr/>
        </p:nvSpPr>
        <p:spPr>
          <a:xfrm flipH="1" rot="10800000">
            <a:off x="2880200" y="4932025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24"/>
          <p:cNvSpPr/>
          <p:nvPr/>
        </p:nvSpPr>
        <p:spPr>
          <a:xfrm flipH="1" rot="10800000">
            <a:off x="4099400" y="5008225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24"/>
          <p:cNvSpPr/>
          <p:nvPr/>
        </p:nvSpPr>
        <p:spPr>
          <a:xfrm flipH="1" rot="10800000">
            <a:off x="6004400" y="4932025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24"/>
          <p:cNvSpPr/>
          <p:nvPr/>
        </p:nvSpPr>
        <p:spPr>
          <a:xfrm flipH="1" rot="10800000">
            <a:off x="919750" y="4932025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0" name="Google Shape;970;p24"/>
          <p:cNvGrpSpPr/>
          <p:nvPr/>
        </p:nvGrpSpPr>
        <p:grpSpPr>
          <a:xfrm>
            <a:off x="137000" y="99118"/>
            <a:ext cx="8837213" cy="4929863"/>
            <a:chOff x="137000" y="99118"/>
            <a:chExt cx="8837213" cy="4929863"/>
          </a:xfrm>
        </p:grpSpPr>
        <p:grpSp>
          <p:nvGrpSpPr>
            <p:cNvPr id="971" name="Google Shape;971;p24"/>
            <p:cNvGrpSpPr/>
            <p:nvPr/>
          </p:nvGrpSpPr>
          <p:grpSpPr>
            <a:xfrm flipH="1" rot="10800000">
              <a:off x="4488300" y="4861580"/>
              <a:ext cx="167400" cy="167400"/>
              <a:chOff x="3216925" y="225750"/>
              <a:chExt cx="167400" cy="167400"/>
            </a:xfrm>
          </p:grpSpPr>
          <p:cxnSp>
            <p:nvCxnSpPr>
              <p:cNvPr id="972" name="Google Shape;972;p2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3" name="Google Shape;973;p2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74" name="Google Shape;974;p24"/>
            <p:cNvGrpSpPr/>
            <p:nvPr/>
          </p:nvGrpSpPr>
          <p:grpSpPr>
            <a:xfrm flipH="1" rot="10800000">
              <a:off x="138975" y="2485630"/>
              <a:ext cx="167400" cy="167400"/>
              <a:chOff x="3216925" y="225750"/>
              <a:chExt cx="167400" cy="167400"/>
            </a:xfrm>
          </p:grpSpPr>
          <p:cxnSp>
            <p:nvCxnSpPr>
              <p:cNvPr id="975" name="Google Shape;975;p2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6" name="Google Shape;976;p2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77" name="Google Shape;977;p24"/>
            <p:cNvSpPr/>
            <p:nvPr/>
          </p:nvSpPr>
          <p:spPr>
            <a:xfrm flipH="1" rot="10800000">
              <a:off x="289400" y="28746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 flipH="1" rot="10800000">
              <a:off x="137000" y="18078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 flipH="1" rot="10800000">
              <a:off x="289400" y="6648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0" name="Google Shape;980;p24"/>
            <p:cNvGrpSpPr/>
            <p:nvPr/>
          </p:nvGrpSpPr>
          <p:grpSpPr>
            <a:xfrm flipH="1" rot="10800000">
              <a:off x="825029" y="119580"/>
              <a:ext cx="94726" cy="124298"/>
              <a:chOff x="850570" y="3419250"/>
              <a:chExt cx="59900" cy="78600"/>
            </a:xfrm>
          </p:grpSpPr>
          <p:sp>
            <p:nvSpPr>
              <p:cNvPr id="981" name="Google Shape;981;p24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4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3" name="Google Shape;983;p24"/>
            <p:cNvSpPr/>
            <p:nvPr/>
          </p:nvSpPr>
          <p:spPr>
            <a:xfrm flipH="1" rot="10800000">
              <a:off x="5242400" y="48558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4" name="Google Shape;984;p24"/>
            <p:cNvGrpSpPr/>
            <p:nvPr/>
          </p:nvGrpSpPr>
          <p:grpSpPr>
            <a:xfrm flipH="1" rot="-7200035">
              <a:off x="1395842" y="4873143"/>
              <a:ext cx="94724" cy="124296"/>
              <a:chOff x="754200" y="3419250"/>
              <a:chExt cx="59900" cy="78600"/>
            </a:xfrm>
          </p:grpSpPr>
          <p:sp>
            <p:nvSpPr>
              <p:cNvPr id="985" name="Google Shape;985;p24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4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7" name="Google Shape;987;p24"/>
            <p:cNvGrpSpPr/>
            <p:nvPr/>
          </p:nvGrpSpPr>
          <p:grpSpPr>
            <a:xfrm flipH="1" rot="10800000">
              <a:off x="216488" y="4861568"/>
              <a:ext cx="167400" cy="167400"/>
              <a:chOff x="3216925" y="225750"/>
              <a:chExt cx="167400" cy="167400"/>
            </a:xfrm>
          </p:grpSpPr>
          <p:cxnSp>
            <p:nvCxnSpPr>
              <p:cNvPr id="988" name="Google Shape;988;p2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9" name="Google Shape;989;p2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90" name="Google Shape;990;p24"/>
            <p:cNvSpPr/>
            <p:nvPr/>
          </p:nvSpPr>
          <p:spPr>
            <a:xfrm flipH="1" rot="10800000">
              <a:off x="211875" y="43224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1" name="Google Shape;991;p24"/>
            <p:cNvGrpSpPr/>
            <p:nvPr/>
          </p:nvGrpSpPr>
          <p:grpSpPr>
            <a:xfrm flipH="1" rot="10800000">
              <a:off x="175316" y="3816305"/>
              <a:ext cx="94726" cy="124298"/>
              <a:chOff x="754200" y="3419250"/>
              <a:chExt cx="59900" cy="78600"/>
            </a:xfrm>
          </p:grpSpPr>
          <p:sp>
            <p:nvSpPr>
              <p:cNvPr id="992" name="Google Shape;992;p24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4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4" name="Google Shape;994;p24"/>
            <p:cNvGrpSpPr/>
            <p:nvPr/>
          </p:nvGrpSpPr>
          <p:grpSpPr>
            <a:xfrm flipH="1" rot="10800000">
              <a:off x="8806813" y="2473505"/>
              <a:ext cx="167400" cy="167400"/>
              <a:chOff x="3216925" y="225750"/>
              <a:chExt cx="167400" cy="167400"/>
            </a:xfrm>
          </p:grpSpPr>
          <p:cxnSp>
            <p:nvCxnSpPr>
              <p:cNvPr id="995" name="Google Shape;995;p2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6" name="Google Shape;996;p2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97" name="Google Shape;997;p24"/>
            <p:cNvSpPr/>
            <p:nvPr/>
          </p:nvSpPr>
          <p:spPr>
            <a:xfrm flipH="1" rot="10800000">
              <a:off x="8900000" y="12744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 flipH="1" rot="10800000">
              <a:off x="8214200" y="2076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9" name="Google Shape;999;p24"/>
            <p:cNvGrpSpPr/>
            <p:nvPr/>
          </p:nvGrpSpPr>
          <p:grpSpPr>
            <a:xfrm flipH="1" rot="10800000">
              <a:off x="7256729" y="158705"/>
              <a:ext cx="94726" cy="124298"/>
              <a:chOff x="1043311" y="3419250"/>
              <a:chExt cx="59900" cy="78600"/>
            </a:xfrm>
          </p:grpSpPr>
          <p:sp>
            <p:nvSpPr>
              <p:cNvPr id="1000" name="Google Shape;1000;p24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2" name="Google Shape;1002;p24"/>
            <p:cNvSpPr/>
            <p:nvPr/>
          </p:nvSpPr>
          <p:spPr>
            <a:xfrm flipH="1" rot="10800000">
              <a:off x="5928200" y="1314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 flipH="1" rot="10800000">
              <a:off x="4175600" y="1314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 flipH="1" rot="10800000">
              <a:off x="1965800" y="2076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 flipH="1" rot="10800000">
              <a:off x="3032600" y="1314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6" name="Google Shape;1006;p24"/>
            <p:cNvGrpSpPr/>
            <p:nvPr/>
          </p:nvGrpSpPr>
          <p:grpSpPr>
            <a:xfrm flipH="1" rot="10800000">
              <a:off x="216500" y="99118"/>
              <a:ext cx="167400" cy="167400"/>
              <a:chOff x="3216925" y="225750"/>
              <a:chExt cx="167400" cy="167400"/>
            </a:xfrm>
          </p:grpSpPr>
          <p:cxnSp>
            <p:nvCxnSpPr>
              <p:cNvPr id="1007" name="Google Shape;1007;p2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8" name="Google Shape;1008;p2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09" name="Google Shape;1009;p24"/>
            <p:cNvGrpSpPr/>
            <p:nvPr/>
          </p:nvGrpSpPr>
          <p:grpSpPr>
            <a:xfrm flipH="1" rot="10800000">
              <a:off x="4488300" y="109105"/>
              <a:ext cx="167400" cy="167400"/>
              <a:chOff x="3216925" y="225750"/>
              <a:chExt cx="167400" cy="167400"/>
            </a:xfrm>
          </p:grpSpPr>
          <p:cxnSp>
            <p:nvCxnSpPr>
              <p:cNvPr id="1010" name="Google Shape;1010;p2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1" name="Google Shape;1011;p2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12" name="Google Shape;1012;p24"/>
            <p:cNvGrpSpPr/>
            <p:nvPr/>
          </p:nvGrpSpPr>
          <p:grpSpPr>
            <a:xfrm flipH="1" rot="10800000">
              <a:off x="8806813" y="109093"/>
              <a:ext cx="167400" cy="167400"/>
              <a:chOff x="3216925" y="225750"/>
              <a:chExt cx="167400" cy="167400"/>
            </a:xfrm>
          </p:grpSpPr>
          <p:cxnSp>
            <p:nvCxnSpPr>
              <p:cNvPr id="1013" name="Google Shape;1013;p2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4" name="Google Shape;1014;p2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15" name="Google Shape;1015;p24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24"/>
          <p:cNvSpPr txBox="1"/>
          <p:nvPr>
            <p:ph type="title"/>
          </p:nvPr>
        </p:nvSpPr>
        <p:spPr>
          <a:xfrm>
            <a:off x="720000" y="540000"/>
            <a:ext cx="61419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7" name="Google Shape;1017;p24"/>
          <p:cNvSpPr txBox="1"/>
          <p:nvPr>
            <p:ph idx="1" type="subTitle"/>
          </p:nvPr>
        </p:nvSpPr>
        <p:spPr>
          <a:xfrm>
            <a:off x="720000" y="1017600"/>
            <a:ext cx="40566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8" name="Google Shape;1018;p24"/>
          <p:cNvSpPr txBox="1"/>
          <p:nvPr>
            <p:ph idx="2" type="subTitle"/>
          </p:nvPr>
        </p:nvSpPr>
        <p:spPr>
          <a:xfrm>
            <a:off x="5082300" y="1703100"/>
            <a:ext cx="33417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9" name="Google Shape;1019;p24"/>
          <p:cNvSpPr txBox="1"/>
          <p:nvPr>
            <p:ph idx="3" type="subTitle"/>
          </p:nvPr>
        </p:nvSpPr>
        <p:spPr>
          <a:xfrm>
            <a:off x="5082300" y="2122200"/>
            <a:ext cx="3341700" cy="13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0" name="Google Shape;1020;p24"/>
          <p:cNvSpPr txBox="1"/>
          <p:nvPr>
            <p:ph idx="4" type="subTitle"/>
          </p:nvPr>
        </p:nvSpPr>
        <p:spPr>
          <a:xfrm>
            <a:off x="720000" y="1703100"/>
            <a:ext cx="43623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1" name="Google Shape;1021;p24"/>
          <p:cNvSpPr txBox="1"/>
          <p:nvPr>
            <p:ph idx="5" type="subTitle"/>
          </p:nvPr>
        </p:nvSpPr>
        <p:spPr>
          <a:xfrm>
            <a:off x="720000" y="2122200"/>
            <a:ext cx="4362300" cy="24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2" name="Google Shape;1022;p24"/>
          <p:cNvSpPr/>
          <p:nvPr/>
        </p:nvSpPr>
        <p:spPr>
          <a:xfrm>
            <a:off x="6861889" y="3458839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1023" name="Google Shape;102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52112" y="3758637"/>
            <a:ext cx="2143799" cy="214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bg>
      <p:bgPr>
        <a:solidFill>
          <a:schemeClr val="dk1"/>
        </a:solidFill>
      </p:bgPr>
    </p:bg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25"/>
          <p:cNvSpPr/>
          <p:nvPr/>
        </p:nvSpPr>
        <p:spPr>
          <a:xfrm>
            <a:off x="6114700" y="1737863"/>
            <a:ext cx="3967964" cy="4063565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026" name="Google Shape;1026;p25"/>
          <p:cNvSpPr/>
          <p:nvPr/>
        </p:nvSpPr>
        <p:spPr>
          <a:xfrm>
            <a:off x="-819500" y="-433837"/>
            <a:ext cx="3967964" cy="4063565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grpSp>
        <p:nvGrpSpPr>
          <p:cNvPr id="1027" name="Google Shape;1027;p25"/>
          <p:cNvGrpSpPr/>
          <p:nvPr/>
        </p:nvGrpSpPr>
        <p:grpSpPr>
          <a:xfrm>
            <a:off x="135625" y="3946"/>
            <a:ext cx="8944005" cy="5139556"/>
            <a:chOff x="135625" y="3946"/>
            <a:chExt cx="8944005" cy="5139556"/>
          </a:xfrm>
        </p:grpSpPr>
        <p:grpSp>
          <p:nvGrpSpPr>
            <p:cNvPr id="1028" name="Google Shape;1028;p25"/>
            <p:cNvGrpSpPr/>
            <p:nvPr/>
          </p:nvGrpSpPr>
          <p:grpSpPr>
            <a:xfrm rot="10800000">
              <a:off x="8756443" y="4862848"/>
              <a:ext cx="167400" cy="167400"/>
              <a:chOff x="3216925" y="225750"/>
              <a:chExt cx="167400" cy="167400"/>
            </a:xfrm>
          </p:grpSpPr>
          <p:cxnSp>
            <p:nvCxnSpPr>
              <p:cNvPr id="1029" name="Google Shape;1029;p2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0" name="Google Shape;1030;p2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31" name="Google Shape;1031;p25"/>
            <p:cNvGrpSpPr/>
            <p:nvPr/>
          </p:nvGrpSpPr>
          <p:grpSpPr>
            <a:xfrm rot="10800000">
              <a:off x="4484643" y="4872835"/>
              <a:ext cx="167400" cy="167400"/>
              <a:chOff x="3216925" y="225750"/>
              <a:chExt cx="167400" cy="167400"/>
            </a:xfrm>
          </p:grpSpPr>
          <p:cxnSp>
            <p:nvCxnSpPr>
              <p:cNvPr id="1032" name="Google Shape;1032;p2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3" name="Google Shape;1033;p2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34" name="Google Shape;1034;p25"/>
            <p:cNvGrpSpPr/>
            <p:nvPr/>
          </p:nvGrpSpPr>
          <p:grpSpPr>
            <a:xfrm rot="10800000">
              <a:off x="8833968" y="2496885"/>
              <a:ext cx="167400" cy="167400"/>
              <a:chOff x="3216925" y="225750"/>
              <a:chExt cx="167400" cy="167400"/>
            </a:xfrm>
          </p:grpSpPr>
          <p:cxnSp>
            <p:nvCxnSpPr>
              <p:cNvPr id="1035" name="Google Shape;1035;p2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6" name="Google Shape;1036;p2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37" name="Google Shape;1037;p25"/>
            <p:cNvSpPr/>
            <p:nvPr/>
          </p:nvSpPr>
          <p:spPr>
            <a:xfrm rot="10800000">
              <a:off x="88293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 rot="10800000">
              <a:off x="8829343" y="2885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 rot="10800000">
              <a:off x="8981743" y="1819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 rot="10800000">
              <a:off x="8829343" y="676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 rot="10800000">
              <a:off x="62385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5"/>
            <p:cNvSpPr/>
            <p:nvPr/>
          </p:nvSpPr>
          <p:spPr>
            <a:xfrm rot="10800000">
              <a:off x="5019343" y="50194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5"/>
            <p:cNvSpPr/>
            <p:nvPr/>
          </p:nvSpPr>
          <p:spPr>
            <a:xfrm rot="10800000">
              <a:off x="3876343" y="4867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 rot="10800000">
              <a:off x="3114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25"/>
            <p:cNvGrpSpPr/>
            <p:nvPr/>
          </p:nvGrpSpPr>
          <p:grpSpPr>
            <a:xfrm rot="10800000">
              <a:off x="166131" y="4872823"/>
              <a:ext cx="167400" cy="167400"/>
              <a:chOff x="3216925" y="225750"/>
              <a:chExt cx="167400" cy="167400"/>
            </a:xfrm>
          </p:grpSpPr>
          <p:cxnSp>
            <p:nvCxnSpPr>
              <p:cNvPr id="1046" name="Google Shape;1046;p2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7" name="Google Shape;1047;p2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48" name="Google Shape;1048;p25"/>
            <p:cNvSpPr/>
            <p:nvPr/>
          </p:nvSpPr>
          <p:spPr>
            <a:xfrm rot="10800000">
              <a:off x="1209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 rot="10800000">
              <a:off x="2187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0" name="Google Shape;1050;p25"/>
            <p:cNvGrpSpPr/>
            <p:nvPr/>
          </p:nvGrpSpPr>
          <p:grpSpPr>
            <a:xfrm rot="10800000">
              <a:off x="166131" y="2484760"/>
              <a:ext cx="167400" cy="167400"/>
              <a:chOff x="3216925" y="225750"/>
              <a:chExt cx="167400" cy="167400"/>
            </a:xfrm>
          </p:grpSpPr>
          <p:cxnSp>
            <p:nvCxnSpPr>
              <p:cNvPr id="1051" name="Google Shape;1051;p2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2" name="Google Shape;1052;p2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53" name="Google Shape;1053;p25"/>
            <p:cNvSpPr/>
            <p:nvPr/>
          </p:nvSpPr>
          <p:spPr>
            <a:xfrm rot="10800000">
              <a:off x="218743" y="1285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 rot="10800000">
              <a:off x="9045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 rot="10800000">
              <a:off x="31905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 rot="10800000">
              <a:off x="4943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 rot="10800000">
              <a:off x="71529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 rot="10800000">
              <a:off x="6086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9" name="Google Shape;1059;p25"/>
            <p:cNvGrpSpPr/>
            <p:nvPr/>
          </p:nvGrpSpPr>
          <p:grpSpPr>
            <a:xfrm rot="10800000">
              <a:off x="8756443" y="110373"/>
              <a:ext cx="167400" cy="167400"/>
              <a:chOff x="3216925" y="225750"/>
              <a:chExt cx="167400" cy="167400"/>
            </a:xfrm>
          </p:grpSpPr>
          <p:cxnSp>
            <p:nvCxnSpPr>
              <p:cNvPr id="1060" name="Google Shape;1060;p2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1" name="Google Shape;1061;p2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62" name="Google Shape;1062;p25"/>
            <p:cNvGrpSpPr/>
            <p:nvPr/>
          </p:nvGrpSpPr>
          <p:grpSpPr>
            <a:xfrm rot="10800000">
              <a:off x="4484643" y="120360"/>
              <a:ext cx="167400" cy="167400"/>
              <a:chOff x="3216925" y="225750"/>
              <a:chExt cx="167400" cy="167400"/>
            </a:xfrm>
          </p:grpSpPr>
          <p:cxnSp>
            <p:nvCxnSpPr>
              <p:cNvPr id="1063" name="Google Shape;1063;p2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4" name="Google Shape;1064;p2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65" name="Google Shape;1065;p25"/>
            <p:cNvGrpSpPr/>
            <p:nvPr/>
          </p:nvGrpSpPr>
          <p:grpSpPr>
            <a:xfrm rot="10800000">
              <a:off x="166131" y="120348"/>
              <a:ext cx="167400" cy="167400"/>
              <a:chOff x="3216925" y="225750"/>
              <a:chExt cx="167400" cy="167400"/>
            </a:xfrm>
          </p:grpSpPr>
          <p:cxnSp>
            <p:nvCxnSpPr>
              <p:cNvPr id="1066" name="Google Shape;1066;p2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7" name="Google Shape;1067;p2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68" name="Google Shape;1068;p25"/>
            <p:cNvGrpSpPr/>
            <p:nvPr/>
          </p:nvGrpSpPr>
          <p:grpSpPr>
            <a:xfrm>
              <a:off x="135625" y="766950"/>
              <a:ext cx="236975" cy="250650"/>
              <a:chOff x="238125" y="3398475"/>
              <a:chExt cx="236975" cy="250650"/>
            </a:xfrm>
          </p:grpSpPr>
          <p:sp>
            <p:nvSpPr>
              <p:cNvPr id="1069" name="Google Shape;1069;p25"/>
              <p:cNvSpPr/>
              <p:nvPr/>
            </p:nvSpPr>
            <p:spPr>
              <a:xfrm>
                <a:off x="238125" y="3523250"/>
                <a:ext cx="131575" cy="125875"/>
              </a:xfrm>
              <a:custGeom>
                <a:rect b="b" l="l" r="r" t="t"/>
                <a:pathLst>
                  <a:path extrusionOk="0" h="5035" w="5263">
                    <a:moveTo>
                      <a:pt x="4310" y="1"/>
                    </a:moveTo>
                    <a:cubicBezTo>
                      <a:pt x="4291" y="6"/>
                      <a:pt x="4278" y="15"/>
                      <a:pt x="4263" y="20"/>
                    </a:cubicBezTo>
                    <a:cubicBezTo>
                      <a:pt x="2918" y="477"/>
                      <a:pt x="1957" y="1285"/>
                      <a:pt x="1289" y="2069"/>
                    </a:cubicBezTo>
                    <a:cubicBezTo>
                      <a:pt x="355" y="3158"/>
                      <a:pt x="0" y="4203"/>
                      <a:pt x="0" y="4203"/>
                    </a:cubicBezTo>
                    <a:lnTo>
                      <a:pt x="1569" y="5035"/>
                    </a:lnTo>
                    <a:cubicBezTo>
                      <a:pt x="1569" y="5035"/>
                      <a:pt x="1994" y="4203"/>
                      <a:pt x="2821" y="3060"/>
                    </a:cubicBezTo>
                    <a:cubicBezTo>
                      <a:pt x="2858" y="3009"/>
                      <a:pt x="2895" y="2962"/>
                      <a:pt x="2933" y="2914"/>
                    </a:cubicBezTo>
                    <a:cubicBezTo>
                      <a:pt x="3773" y="1878"/>
                      <a:pt x="5114" y="1491"/>
                      <a:pt x="5114" y="1491"/>
                    </a:cubicBezTo>
                    <a:cubicBezTo>
                      <a:pt x="5263" y="324"/>
                      <a:pt x="4310" y="1"/>
                      <a:pt x="4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5"/>
              <p:cNvSpPr/>
              <p:nvPr/>
            </p:nvSpPr>
            <p:spPr>
              <a:xfrm>
                <a:off x="238125" y="3574975"/>
                <a:ext cx="73325" cy="74150"/>
              </a:xfrm>
              <a:custGeom>
                <a:rect b="b" l="l" r="r" t="t"/>
                <a:pathLst>
                  <a:path extrusionOk="0" h="2966" w="2933">
                    <a:moveTo>
                      <a:pt x="1289" y="0"/>
                    </a:moveTo>
                    <a:cubicBezTo>
                      <a:pt x="355" y="1089"/>
                      <a:pt x="0" y="2134"/>
                      <a:pt x="0" y="2134"/>
                    </a:cubicBezTo>
                    <a:lnTo>
                      <a:pt x="1569" y="2966"/>
                    </a:lnTo>
                    <a:cubicBezTo>
                      <a:pt x="1569" y="2966"/>
                      <a:pt x="1994" y="2134"/>
                      <a:pt x="2821" y="991"/>
                    </a:cubicBezTo>
                    <a:cubicBezTo>
                      <a:pt x="2858" y="940"/>
                      <a:pt x="2895" y="893"/>
                      <a:pt x="2933" y="845"/>
                    </a:cubicBezTo>
                    <a:cubicBezTo>
                      <a:pt x="2461" y="425"/>
                      <a:pt x="1901" y="173"/>
                      <a:pt x="1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5"/>
              <p:cNvSpPr/>
              <p:nvPr/>
            </p:nvSpPr>
            <p:spPr>
              <a:xfrm>
                <a:off x="344700" y="3523250"/>
                <a:ext cx="25000" cy="37300"/>
              </a:xfrm>
              <a:custGeom>
                <a:rect b="b" l="l" r="r" t="t"/>
                <a:pathLst>
                  <a:path extrusionOk="0" h="1492" w="1000">
                    <a:moveTo>
                      <a:pt x="47" y="1"/>
                    </a:moveTo>
                    <a:cubicBezTo>
                      <a:pt x="28" y="6"/>
                      <a:pt x="15" y="15"/>
                      <a:pt x="0" y="20"/>
                    </a:cubicBezTo>
                    <a:cubicBezTo>
                      <a:pt x="28" y="309"/>
                      <a:pt x="187" y="856"/>
                      <a:pt x="851" y="1491"/>
                    </a:cubicBezTo>
                    <a:cubicBezTo>
                      <a:pt x="1000" y="324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5"/>
              <p:cNvSpPr/>
              <p:nvPr/>
            </p:nvSpPr>
            <p:spPr>
              <a:xfrm>
                <a:off x="362200" y="3398475"/>
                <a:ext cx="112900" cy="155500"/>
              </a:xfrm>
              <a:custGeom>
                <a:rect b="b" l="l" r="r" t="t"/>
                <a:pathLst>
                  <a:path extrusionOk="0" h="6220" w="4516">
                    <a:moveTo>
                      <a:pt x="2807" y="0"/>
                    </a:moveTo>
                    <a:lnTo>
                      <a:pt x="2807" y="0"/>
                    </a:lnTo>
                    <a:cubicBezTo>
                      <a:pt x="2761" y="5"/>
                      <a:pt x="2709" y="19"/>
                      <a:pt x="2662" y="33"/>
                    </a:cubicBezTo>
                    <a:cubicBezTo>
                      <a:pt x="2714" y="19"/>
                      <a:pt x="2761" y="10"/>
                      <a:pt x="2807" y="0"/>
                    </a:cubicBezTo>
                    <a:close/>
                    <a:moveTo>
                      <a:pt x="2662" y="33"/>
                    </a:moveTo>
                    <a:lnTo>
                      <a:pt x="2662" y="33"/>
                    </a:lnTo>
                    <a:cubicBezTo>
                      <a:pt x="2345" y="103"/>
                      <a:pt x="2032" y="196"/>
                      <a:pt x="1761" y="379"/>
                    </a:cubicBezTo>
                    <a:cubicBezTo>
                      <a:pt x="1383" y="631"/>
                      <a:pt x="1117" y="1041"/>
                      <a:pt x="1047" y="1485"/>
                    </a:cubicBezTo>
                    <a:cubicBezTo>
                      <a:pt x="977" y="1933"/>
                      <a:pt x="1098" y="2410"/>
                      <a:pt x="1378" y="2765"/>
                    </a:cubicBezTo>
                    <a:cubicBezTo>
                      <a:pt x="1584" y="3026"/>
                      <a:pt x="1869" y="3222"/>
                      <a:pt x="2069" y="3493"/>
                    </a:cubicBezTo>
                    <a:cubicBezTo>
                      <a:pt x="2265" y="3765"/>
                      <a:pt x="2358" y="4166"/>
                      <a:pt x="2144" y="4422"/>
                    </a:cubicBezTo>
                    <a:cubicBezTo>
                      <a:pt x="2000" y="4605"/>
                      <a:pt x="1748" y="4656"/>
                      <a:pt x="1513" y="4656"/>
                    </a:cubicBezTo>
                    <a:lnTo>
                      <a:pt x="1457" y="4656"/>
                    </a:lnTo>
                    <a:cubicBezTo>
                      <a:pt x="1271" y="4651"/>
                      <a:pt x="1089" y="4619"/>
                      <a:pt x="901" y="4619"/>
                    </a:cubicBezTo>
                    <a:cubicBezTo>
                      <a:pt x="836" y="4619"/>
                      <a:pt x="771" y="4623"/>
                      <a:pt x="705" y="4633"/>
                    </a:cubicBezTo>
                    <a:cubicBezTo>
                      <a:pt x="491" y="4670"/>
                      <a:pt x="285" y="4782"/>
                      <a:pt x="160" y="4959"/>
                    </a:cubicBezTo>
                    <a:cubicBezTo>
                      <a:pt x="33" y="5137"/>
                      <a:pt x="0" y="5380"/>
                      <a:pt x="95" y="5576"/>
                    </a:cubicBezTo>
                    <a:cubicBezTo>
                      <a:pt x="225" y="5403"/>
                      <a:pt x="463" y="5291"/>
                      <a:pt x="683" y="5291"/>
                    </a:cubicBezTo>
                    <a:cubicBezTo>
                      <a:pt x="771" y="5291"/>
                      <a:pt x="856" y="5310"/>
                      <a:pt x="929" y="5347"/>
                    </a:cubicBezTo>
                    <a:cubicBezTo>
                      <a:pt x="1201" y="5478"/>
                      <a:pt x="1411" y="5707"/>
                      <a:pt x="1658" y="5879"/>
                    </a:cubicBezTo>
                    <a:cubicBezTo>
                      <a:pt x="1972" y="6094"/>
                      <a:pt x="2349" y="6220"/>
                      <a:pt x="2733" y="6220"/>
                    </a:cubicBezTo>
                    <a:cubicBezTo>
                      <a:pt x="2826" y="6220"/>
                      <a:pt x="2919" y="6211"/>
                      <a:pt x="3013" y="6196"/>
                    </a:cubicBezTo>
                    <a:cubicBezTo>
                      <a:pt x="3485" y="6118"/>
                      <a:pt x="3918" y="5832"/>
                      <a:pt x="4161" y="5422"/>
                    </a:cubicBezTo>
                    <a:cubicBezTo>
                      <a:pt x="4516" y="4819"/>
                      <a:pt x="4409" y="4011"/>
                      <a:pt x="3998" y="3442"/>
                    </a:cubicBezTo>
                    <a:cubicBezTo>
                      <a:pt x="3787" y="3148"/>
                      <a:pt x="3498" y="2910"/>
                      <a:pt x="3171" y="2750"/>
                    </a:cubicBezTo>
                    <a:cubicBezTo>
                      <a:pt x="2891" y="2616"/>
                      <a:pt x="2582" y="2541"/>
                      <a:pt x="2321" y="2368"/>
                    </a:cubicBezTo>
                    <a:cubicBezTo>
                      <a:pt x="1888" y="2074"/>
                      <a:pt x="1658" y="1504"/>
                      <a:pt x="1770" y="995"/>
                    </a:cubicBezTo>
                    <a:cubicBezTo>
                      <a:pt x="1873" y="533"/>
                      <a:pt x="2214" y="159"/>
                      <a:pt x="2662" y="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3" name="Google Shape;1073;p25"/>
            <p:cNvGrpSpPr/>
            <p:nvPr/>
          </p:nvGrpSpPr>
          <p:grpSpPr>
            <a:xfrm rot="2353736">
              <a:off x="3734624" y="50633"/>
              <a:ext cx="236967" cy="250642"/>
              <a:chOff x="238125" y="3398475"/>
              <a:chExt cx="236975" cy="250650"/>
            </a:xfrm>
          </p:grpSpPr>
          <p:sp>
            <p:nvSpPr>
              <p:cNvPr id="1074" name="Google Shape;1074;p25"/>
              <p:cNvSpPr/>
              <p:nvPr/>
            </p:nvSpPr>
            <p:spPr>
              <a:xfrm>
                <a:off x="238125" y="3523250"/>
                <a:ext cx="131575" cy="125875"/>
              </a:xfrm>
              <a:custGeom>
                <a:rect b="b" l="l" r="r" t="t"/>
                <a:pathLst>
                  <a:path extrusionOk="0" h="5035" w="5263">
                    <a:moveTo>
                      <a:pt x="4310" y="1"/>
                    </a:moveTo>
                    <a:cubicBezTo>
                      <a:pt x="4291" y="6"/>
                      <a:pt x="4278" y="15"/>
                      <a:pt x="4263" y="20"/>
                    </a:cubicBezTo>
                    <a:cubicBezTo>
                      <a:pt x="2918" y="477"/>
                      <a:pt x="1957" y="1285"/>
                      <a:pt x="1289" y="2069"/>
                    </a:cubicBezTo>
                    <a:cubicBezTo>
                      <a:pt x="355" y="3158"/>
                      <a:pt x="0" y="4203"/>
                      <a:pt x="0" y="4203"/>
                    </a:cubicBezTo>
                    <a:lnTo>
                      <a:pt x="1569" y="5035"/>
                    </a:lnTo>
                    <a:cubicBezTo>
                      <a:pt x="1569" y="5035"/>
                      <a:pt x="1994" y="4203"/>
                      <a:pt x="2821" y="3060"/>
                    </a:cubicBezTo>
                    <a:cubicBezTo>
                      <a:pt x="2858" y="3009"/>
                      <a:pt x="2895" y="2962"/>
                      <a:pt x="2933" y="2914"/>
                    </a:cubicBezTo>
                    <a:cubicBezTo>
                      <a:pt x="3773" y="1878"/>
                      <a:pt x="5114" y="1491"/>
                      <a:pt x="5114" y="1491"/>
                    </a:cubicBezTo>
                    <a:cubicBezTo>
                      <a:pt x="5263" y="324"/>
                      <a:pt x="4310" y="1"/>
                      <a:pt x="4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5"/>
              <p:cNvSpPr/>
              <p:nvPr/>
            </p:nvSpPr>
            <p:spPr>
              <a:xfrm>
                <a:off x="238125" y="3574975"/>
                <a:ext cx="73325" cy="74150"/>
              </a:xfrm>
              <a:custGeom>
                <a:rect b="b" l="l" r="r" t="t"/>
                <a:pathLst>
                  <a:path extrusionOk="0" h="2966" w="2933">
                    <a:moveTo>
                      <a:pt x="1289" y="0"/>
                    </a:moveTo>
                    <a:cubicBezTo>
                      <a:pt x="355" y="1089"/>
                      <a:pt x="0" y="2134"/>
                      <a:pt x="0" y="2134"/>
                    </a:cubicBezTo>
                    <a:lnTo>
                      <a:pt x="1569" y="2966"/>
                    </a:lnTo>
                    <a:cubicBezTo>
                      <a:pt x="1569" y="2966"/>
                      <a:pt x="1994" y="2134"/>
                      <a:pt x="2821" y="991"/>
                    </a:cubicBezTo>
                    <a:cubicBezTo>
                      <a:pt x="2858" y="940"/>
                      <a:pt x="2895" y="893"/>
                      <a:pt x="2933" y="845"/>
                    </a:cubicBezTo>
                    <a:cubicBezTo>
                      <a:pt x="2461" y="425"/>
                      <a:pt x="1901" y="173"/>
                      <a:pt x="12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5"/>
              <p:cNvSpPr/>
              <p:nvPr/>
            </p:nvSpPr>
            <p:spPr>
              <a:xfrm>
                <a:off x="344700" y="3523250"/>
                <a:ext cx="25000" cy="37300"/>
              </a:xfrm>
              <a:custGeom>
                <a:rect b="b" l="l" r="r" t="t"/>
                <a:pathLst>
                  <a:path extrusionOk="0" h="1492" w="1000">
                    <a:moveTo>
                      <a:pt x="47" y="1"/>
                    </a:moveTo>
                    <a:cubicBezTo>
                      <a:pt x="28" y="6"/>
                      <a:pt x="15" y="15"/>
                      <a:pt x="0" y="20"/>
                    </a:cubicBezTo>
                    <a:cubicBezTo>
                      <a:pt x="28" y="309"/>
                      <a:pt x="187" y="856"/>
                      <a:pt x="851" y="1491"/>
                    </a:cubicBezTo>
                    <a:cubicBezTo>
                      <a:pt x="1000" y="324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25"/>
              <p:cNvSpPr/>
              <p:nvPr/>
            </p:nvSpPr>
            <p:spPr>
              <a:xfrm>
                <a:off x="362200" y="3398475"/>
                <a:ext cx="112900" cy="155500"/>
              </a:xfrm>
              <a:custGeom>
                <a:rect b="b" l="l" r="r" t="t"/>
                <a:pathLst>
                  <a:path extrusionOk="0" h="6220" w="4516">
                    <a:moveTo>
                      <a:pt x="2807" y="0"/>
                    </a:moveTo>
                    <a:lnTo>
                      <a:pt x="2807" y="0"/>
                    </a:lnTo>
                    <a:cubicBezTo>
                      <a:pt x="2761" y="5"/>
                      <a:pt x="2709" y="19"/>
                      <a:pt x="2662" y="33"/>
                    </a:cubicBezTo>
                    <a:cubicBezTo>
                      <a:pt x="2714" y="19"/>
                      <a:pt x="2761" y="10"/>
                      <a:pt x="2807" y="0"/>
                    </a:cubicBezTo>
                    <a:close/>
                    <a:moveTo>
                      <a:pt x="2662" y="33"/>
                    </a:moveTo>
                    <a:lnTo>
                      <a:pt x="2662" y="33"/>
                    </a:lnTo>
                    <a:cubicBezTo>
                      <a:pt x="2345" y="103"/>
                      <a:pt x="2032" y="196"/>
                      <a:pt x="1761" y="379"/>
                    </a:cubicBezTo>
                    <a:cubicBezTo>
                      <a:pt x="1383" y="631"/>
                      <a:pt x="1117" y="1041"/>
                      <a:pt x="1047" y="1485"/>
                    </a:cubicBezTo>
                    <a:cubicBezTo>
                      <a:pt x="977" y="1933"/>
                      <a:pt x="1098" y="2410"/>
                      <a:pt x="1378" y="2765"/>
                    </a:cubicBezTo>
                    <a:cubicBezTo>
                      <a:pt x="1584" y="3026"/>
                      <a:pt x="1869" y="3222"/>
                      <a:pt x="2069" y="3493"/>
                    </a:cubicBezTo>
                    <a:cubicBezTo>
                      <a:pt x="2265" y="3765"/>
                      <a:pt x="2358" y="4166"/>
                      <a:pt x="2144" y="4422"/>
                    </a:cubicBezTo>
                    <a:cubicBezTo>
                      <a:pt x="2000" y="4605"/>
                      <a:pt x="1748" y="4656"/>
                      <a:pt x="1513" y="4656"/>
                    </a:cubicBezTo>
                    <a:lnTo>
                      <a:pt x="1457" y="4656"/>
                    </a:lnTo>
                    <a:cubicBezTo>
                      <a:pt x="1271" y="4651"/>
                      <a:pt x="1089" y="4619"/>
                      <a:pt x="901" y="4619"/>
                    </a:cubicBezTo>
                    <a:cubicBezTo>
                      <a:pt x="836" y="4619"/>
                      <a:pt x="771" y="4623"/>
                      <a:pt x="705" y="4633"/>
                    </a:cubicBezTo>
                    <a:cubicBezTo>
                      <a:pt x="491" y="4670"/>
                      <a:pt x="285" y="4782"/>
                      <a:pt x="160" y="4959"/>
                    </a:cubicBezTo>
                    <a:cubicBezTo>
                      <a:pt x="33" y="5137"/>
                      <a:pt x="0" y="5380"/>
                      <a:pt x="95" y="5576"/>
                    </a:cubicBezTo>
                    <a:cubicBezTo>
                      <a:pt x="225" y="5403"/>
                      <a:pt x="463" y="5291"/>
                      <a:pt x="683" y="5291"/>
                    </a:cubicBezTo>
                    <a:cubicBezTo>
                      <a:pt x="771" y="5291"/>
                      <a:pt x="856" y="5310"/>
                      <a:pt x="929" y="5347"/>
                    </a:cubicBezTo>
                    <a:cubicBezTo>
                      <a:pt x="1201" y="5478"/>
                      <a:pt x="1411" y="5707"/>
                      <a:pt x="1658" y="5879"/>
                    </a:cubicBezTo>
                    <a:cubicBezTo>
                      <a:pt x="1972" y="6094"/>
                      <a:pt x="2349" y="6220"/>
                      <a:pt x="2733" y="6220"/>
                    </a:cubicBezTo>
                    <a:cubicBezTo>
                      <a:pt x="2826" y="6220"/>
                      <a:pt x="2919" y="6211"/>
                      <a:pt x="3013" y="6196"/>
                    </a:cubicBezTo>
                    <a:cubicBezTo>
                      <a:pt x="3485" y="6118"/>
                      <a:pt x="3918" y="5832"/>
                      <a:pt x="4161" y="5422"/>
                    </a:cubicBezTo>
                    <a:cubicBezTo>
                      <a:pt x="4516" y="4819"/>
                      <a:pt x="4409" y="4011"/>
                      <a:pt x="3998" y="3442"/>
                    </a:cubicBezTo>
                    <a:cubicBezTo>
                      <a:pt x="3787" y="3148"/>
                      <a:pt x="3498" y="2910"/>
                      <a:pt x="3171" y="2750"/>
                    </a:cubicBezTo>
                    <a:cubicBezTo>
                      <a:pt x="2891" y="2616"/>
                      <a:pt x="2582" y="2541"/>
                      <a:pt x="2321" y="2368"/>
                    </a:cubicBezTo>
                    <a:cubicBezTo>
                      <a:pt x="1888" y="2074"/>
                      <a:pt x="1658" y="1504"/>
                      <a:pt x="1770" y="995"/>
                    </a:cubicBezTo>
                    <a:cubicBezTo>
                      <a:pt x="1873" y="533"/>
                      <a:pt x="2214" y="159"/>
                      <a:pt x="2662" y="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8" name="Google Shape;1078;p25"/>
            <p:cNvGrpSpPr/>
            <p:nvPr/>
          </p:nvGrpSpPr>
          <p:grpSpPr>
            <a:xfrm rot="-4500040">
              <a:off x="8809430" y="3191093"/>
              <a:ext cx="236968" cy="250643"/>
              <a:chOff x="238125" y="3398475"/>
              <a:chExt cx="236975" cy="250650"/>
            </a:xfrm>
          </p:grpSpPr>
          <p:sp>
            <p:nvSpPr>
              <p:cNvPr id="1079" name="Google Shape;1079;p25"/>
              <p:cNvSpPr/>
              <p:nvPr/>
            </p:nvSpPr>
            <p:spPr>
              <a:xfrm>
                <a:off x="238125" y="3523250"/>
                <a:ext cx="131575" cy="125875"/>
              </a:xfrm>
              <a:custGeom>
                <a:rect b="b" l="l" r="r" t="t"/>
                <a:pathLst>
                  <a:path extrusionOk="0" h="5035" w="5263">
                    <a:moveTo>
                      <a:pt x="4310" y="1"/>
                    </a:moveTo>
                    <a:cubicBezTo>
                      <a:pt x="4291" y="6"/>
                      <a:pt x="4278" y="15"/>
                      <a:pt x="4263" y="20"/>
                    </a:cubicBezTo>
                    <a:cubicBezTo>
                      <a:pt x="2918" y="477"/>
                      <a:pt x="1957" y="1285"/>
                      <a:pt x="1289" y="2069"/>
                    </a:cubicBezTo>
                    <a:cubicBezTo>
                      <a:pt x="355" y="3158"/>
                      <a:pt x="0" y="4203"/>
                      <a:pt x="0" y="4203"/>
                    </a:cubicBezTo>
                    <a:lnTo>
                      <a:pt x="1569" y="5035"/>
                    </a:lnTo>
                    <a:cubicBezTo>
                      <a:pt x="1569" y="5035"/>
                      <a:pt x="1994" y="4203"/>
                      <a:pt x="2821" y="3060"/>
                    </a:cubicBezTo>
                    <a:cubicBezTo>
                      <a:pt x="2858" y="3009"/>
                      <a:pt x="2895" y="2962"/>
                      <a:pt x="2933" y="2914"/>
                    </a:cubicBezTo>
                    <a:cubicBezTo>
                      <a:pt x="3773" y="1878"/>
                      <a:pt x="5114" y="1491"/>
                      <a:pt x="5114" y="1491"/>
                    </a:cubicBezTo>
                    <a:cubicBezTo>
                      <a:pt x="5263" y="324"/>
                      <a:pt x="4310" y="1"/>
                      <a:pt x="4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5"/>
              <p:cNvSpPr/>
              <p:nvPr/>
            </p:nvSpPr>
            <p:spPr>
              <a:xfrm>
                <a:off x="238125" y="3574975"/>
                <a:ext cx="73325" cy="74150"/>
              </a:xfrm>
              <a:custGeom>
                <a:rect b="b" l="l" r="r" t="t"/>
                <a:pathLst>
                  <a:path extrusionOk="0" h="2966" w="2933">
                    <a:moveTo>
                      <a:pt x="1289" y="0"/>
                    </a:moveTo>
                    <a:cubicBezTo>
                      <a:pt x="355" y="1089"/>
                      <a:pt x="0" y="2134"/>
                      <a:pt x="0" y="2134"/>
                    </a:cubicBezTo>
                    <a:lnTo>
                      <a:pt x="1569" y="2966"/>
                    </a:lnTo>
                    <a:cubicBezTo>
                      <a:pt x="1569" y="2966"/>
                      <a:pt x="1994" y="2134"/>
                      <a:pt x="2821" y="991"/>
                    </a:cubicBezTo>
                    <a:cubicBezTo>
                      <a:pt x="2858" y="940"/>
                      <a:pt x="2895" y="893"/>
                      <a:pt x="2933" y="845"/>
                    </a:cubicBezTo>
                    <a:cubicBezTo>
                      <a:pt x="2461" y="425"/>
                      <a:pt x="1901" y="173"/>
                      <a:pt x="12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5"/>
              <p:cNvSpPr/>
              <p:nvPr/>
            </p:nvSpPr>
            <p:spPr>
              <a:xfrm>
                <a:off x="344700" y="3523250"/>
                <a:ext cx="25000" cy="37300"/>
              </a:xfrm>
              <a:custGeom>
                <a:rect b="b" l="l" r="r" t="t"/>
                <a:pathLst>
                  <a:path extrusionOk="0" h="1492" w="1000">
                    <a:moveTo>
                      <a:pt x="47" y="1"/>
                    </a:moveTo>
                    <a:cubicBezTo>
                      <a:pt x="28" y="6"/>
                      <a:pt x="15" y="15"/>
                      <a:pt x="0" y="20"/>
                    </a:cubicBezTo>
                    <a:cubicBezTo>
                      <a:pt x="28" y="309"/>
                      <a:pt x="187" y="856"/>
                      <a:pt x="851" y="1491"/>
                    </a:cubicBezTo>
                    <a:cubicBezTo>
                      <a:pt x="1000" y="324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62200" y="3398475"/>
                <a:ext cx="112900" cy="155500"/>
              </a:xfrm>
              <a:custGeom>
                <a:rect b="b" l="l" r="r" t="t"/>
                <a:pathLst>
                  <a:path extrusionOk="0" h="6220" w="4516">
                    <a:moveTo>
                      <a:pt x="2807" y="0"/>
                    </a:moveTo>
                    <a:lnTo>
                      <a:pt x="2807" y="0"/>
                    </a:lnTo>
                    <a:cubicBezTo>
                      <a:pt x="2761" y="5"/>
                      <a:pt x="2709" y="19"/>
                      <a:pt x="2662" y="33"/>
                    </a:cubicBezTo>
                    <a:cubicBezTo>
                      <a:pt x="2714" y="19"/>
                      <a:pt x="2761" y="10"/>
                      <a:pt x="2807" y="0"/>
                    </a:cubicBezTo>
                    <a:close/>
                    <a:moveTo>
                      <a:pt x="2662" y="33"/>
                    </a:moveTo>
                    <a:lnTo>
                      <a:pt x="2662" y="33"/>
                    </a:lnTo>
                    <a:cubicBezTo>
                      <a:pt x="2345" y="103"/>
                      <a:pt x="2032" y="196"/>
                      <a:pt x="1761" y="379"/>
                    </a:cubicBezTo>
                    <a:cubicBezTo>
                      <a:pt x="1383" y="631"/>
                      <a:pt x="1117" y="1041"/>
                      <a:pt x="1047" y="1485"/>
                    </a:cubicBezTo>
                    <a:cubicBezTo>
                      <a:pt x="977" y="1933"/>
                      <a:pt x="1098" y="2410"/>
                      <a:pt x="1378" y="2765"/>
                    </a:cubicBezTo>
                    <a:cubicBezTo>
                      <a:pt x="1584" y="3026"/>
                      <a:pt x="1869" y="3222"/>
                      <a:pt x="2069" y="3493"/>
                    </a:cubicBezTo>
                    <a:cubicBezTo>
                      <a:pt x="2265" y="3765"/>
                      <a:pt x="2358" y="4166"/>
                      <a:pt x="2144" y="4422"/>
                    </a:cubicBezTo>
                    <a:cubicBezTo>
                      <a:pt x="2000" y="4605"/>
                      <a:pt x="1748" y="4656"/>
                      <a:pt x="1513" y="4656"/>
                    </a:cubicBezTo>
                    <a:lnTo>
                      <a:pt x="1457" y="4656"/>
                    </a:lnTo>
                    <a:cubicBezTo>
                      <a:pt x="1271" y="4651"/>
                      <a:pt x="1089" y="4619"/>
                      <a:pt x="901" y="4619"/>
                    </a:cubicBezTo>
                    <a:cubicBezTo>
                      <a:pt x="836" y="4619"/>
                      <a:pt x="771" y="4623"/>
                      <a:pt x="705" y="4633"/>
                    </a:cubicBezTo>
                    <a:cubicBezTo>
                      <a:pt x="491" y="4670"/>
                      <a:pt x="285" y="4782"/>
                      <a:pt x="160" y="4959"/>
                    </a:cubicBezTo>
                    <a:cubicBezTo>
                      <a:pt x="33" y="5137"/>
                      <a:pt x="0" y="5380"/>
                      <a:pt x="95" y="5576"/>
                    </a:cubicBezTo>
                    <a:cubicBezTo>
                      <a:pt x="225" y="5403"/>
                      <a:pt x="463" y="5291"/>
                      <a:pt x="683" y="5291"/>
                    </a:cubicBezTo>
                    <a:cubicBezTo>
                      <a:pt x="771" y="5291"/>
                      <a:pt x="856" y="5310"/>
                      <a:pt x="929" y="5347"/>
                    </a:cubicBezTo>
                    <a:cubicBezTo>
                      <a:pt x="1201" y="5478"/>
                      <a:pt x="1411" y="5707"/>
                      <a:pt x="1658" y="5879"/>
                    </a:cubicBezTo>
                    <a:cubicBezTo>
                      <a:pt x="1972" y="6094"/>
                      <a:pt x="2349" y="6220"/>
                      <a:pt x="2733" y="6220"/>
                    </a:cubicBezTo>
                    <a:cubicBezTo>
                      <a:pt x="2826" y="6220"/>
                      <a:pt x="2919" y="6211"/>
                      <a:pt x="3013" y="6196"/>
                    </a:cubicBezTo>
                    <a:cubicBezTo>
                      <a:pt x="3485" y="6118"/>
                      <a:pt x="3918" y="5832"/>
                      <a:pt x="4161" y="5422"/>
                    </a:cubicBezTo>
                    <a:cubicBezTo>
                      <a:pt x="4516" y="4819"/>
                      <a:pt x="4409" y="4011"/>
                      <a:pt x="3998" y="3442"/>
                    </a:cubicBezTo>
                    <a:cubicBezTo>
                      <a:pt x="3787" y="3148"/>
                      <a:pt x="3498" y="2910"/>
                      <a:pt x="3171" y="2750"/>
                    </a:cubicBezTo>
                    <a:cubicBezTo>
                      <a:pt x="2891" y="2616"/>
                      <a:pt x="2582" y="2541"/>
                      <a:pt x="2321" y="2368"/>
                    </a:cubicBezTo>
                    <a:cubicBezTo>
                      <a:pt x="1888" y="2074"/>
                      <a:pt x="1658" y="1504"/>
                      <a:pt x="1770" y="995"/>
                    </a:cubicBezTo>
                    <a:cubicBezTo>
                      <a:pt x="1873" y="533"/>
                      <a:pt x="2214" y="159"/>
                      <a:pt x="2662" y="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3" name="Google Shape;1083;p25"/>
            <p:cNvGrpSpPr/>
            <p:nvPr/>
          </p:nvGrpSpPr>
          <p:grpSpPr>
            <a:xfrm rot="-8100000">
              <a:off x="5484782" y="4845778"/>
              <a:ext cx="236973" cy="250648"/>
              <a:chOff x="238125" y="3398475"/>
              <a:chExt cx="236975" cy="250650"/>
            </a:xfrm>
          </p:grpSpPr>
          <p:sp>
            <p:nvSpPr>
              <p:cNvPr id="1084" name="Google Shape;1084;p25"/>
              <p:cNvSpPr/>
              <p:nvPr/>
            </p:nvSpPr>
            <p:spPr>
              <a:xfrm>
                <a:off x="238125" y="3523250"/>
                <a:ext cx="131575" cy="125875"/>
              </a:xfrm>
              <a:custGeom>
                <a:rect b="b" l="l" r="r" t="t"/>
                <a:pathLst>
                  <a:path extrusionOk="0" h="5035" w="5263">
                    <a:moveTo>
                      <a:pt x="4310" y="1"/>
                    </a:moveTo>
                    <a:cubicBezTo>
                      <a:pt x="4291" y="6"/>
                      <a:pt x="4278" y="15"/>
                      <a:pt x="4263" y="20"/>
                    </a:cubicBezTo>
                    <a:cubicBezTo>
                      <a:pt x="2918" y="477"/>
                      <a:pt x="1957" y="1285"/>
                      <a:pt x="1289" y="2069"/>
                    </a:cubicBezTo>
                    <a:cubicBezTo>
                      <a:pt x="355" y="3158"/>
                      <a:pt x="0" y="4203"/>
                      <a:pt x="0" y="4203"/>
                    </a:cubicBezTo>
                    <a:lnTo>
                      <a:pt x="1569" y="5035"/>
                    </a:lnTo>
                    <a:cubicBezTo>
                      <a:pt x="1569" y="5035"/>
                      <a:pt x="1994" y="4203"/>
                      <a:pt x="2821" y="3060"/>
                    </a:cubicBezTo>
                    <a:cubicBezTo>
                      <a:pt x="2858" y="3009"/>
                      <a:pt x="2895" y="2962"/>
                      <a:pt x="2933" y="2914"/>
                    </a:cubicBezTo>
                    <a:cubicBezTo>
                      <a:pt x="3773" y="1878"/>
                      <a:pt x="5114" y="1491"/>
                      <a:pt x="5114" y="1491"/>
                    </a:cubicBezTo>
                    <a:cubicBezTo>
                      <a:pt x="5263" y="324"/>
                      <a:pt x="4310" y="1"/>
                      <a:pt x="4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238125" y="3574975"/>
                <a:ext cx="73325" cy="74150"/>
              </a:xfrm>
              <a:custGeom>
                <a:rect b="b" l="l" r="r" t="t"/>
                <a:pathLst>
                  <a:path extrusionOk="0" h="2966" w="2933">
                    <a:moveTo>
                      <a:pt x="1289" y="0"/>
                    </a:moveTo>
                    <a:cubicBezTo>
                      <a:pt x="355" y="1089"/>
                      <a:pt x="0" y="2134"/>
                      <a:pt x="0" y="2134"/>
                    </a:cubicBezTo>
                    <a:lnTo>
                      <a:pt x="1569" y="2966"/>
                    </a:lnTo>
                    <a:cubicBezTo>
                      <a:pt x="1569" y="2966"/>
                      <a:pt x="1994" y="2134"/>
                      <a:pt x="2821" y="991"/>
                    </a:cubicBezTo>
                    <a:cubicBezTo>
                      <a:pt x="2858" y="940"/>
                      <a:pt x="2895" y="893"/>
                      <a:pt x="2933" y="845"/>
                    </a:cubicBezTo>
                    <a:cubicBezTo>
                      <a:pt x="2461" y="425"/>
                      <a:pt x="1901" y="173"/>
                      <a:pt x="12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344700" y="3523250"/>
                <a:ext cx="25000" cy="37300"/>
              </a:xfrm>
              <a:custGeom>
                <a:rect b="b" l="l" r="r" t="t"/>
                <a:pathLst>
                  <a:path extrusionOk="0" h="1492" w="1000">
                    <a:moveTo>
                      <a:pt x="47" y="1"/>
                    </a:moveTo>
                    <a:cubicBezTo>
                      <a:pt x="28" y="6"/>
                      <a:pt x="15" y="15"/>
                      <a:pt x="0" y="20"/>
                    </a:cubicBezTo>
                    <a:cubicBezTo>
                      <a:pt x="28" y="309"/>
                      <a:pt x="187" y="856"/>
                      <a:pt x="851" y="1491"/>
                    </a:cubicBezTo>
                    <a:cubicBezTo>
                      <a:pt x="1000" y="324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25"/>
              <p:cNvSpPr/>
              <p:nvPr/>
            </p:nvSpPr>
            <p:spPr>
              <a:xfrm>
                <a:off x="362200" y="3398475"/>
                <a:ext cx="112900" cy="155500"/>
              </a:xfrm>
              <a:custGeom>
                <a:rect b="b" l="l" r="r" t="t"/>
                <a:pathLst>
                  <a:path extrusionOk="0" h="6220" w="4516">
                    <a:moveTo>
                      <a:pt x="2807" y="0"/>
                    </a:moveTo>
                    <a:lnTo>
                      <a:pt x="2807" y="0"/>
                    </a:lnTo>
                    <a:cubicBezTo>
                      <a:pt x="2761" y="5"/>
                      <a:pt x="2709" y="19"/>
                      <a:pt x="2662" y="33"/>
                    </a:cubicBezTo>
                    <a:cubicBezTo>
                      <a:pt x="2714" y="19"/>
                      <a:pt x="2761" y="10"/>
                      <a:pt x="2807" y="0"/>
                    </a:cubicBezTo>
                    <a:close/>
                    <a:moveTo>
                      <a:pt x="2662" y="33"/>
                    </a:moveTo>
                    <a:lnTo>
                      <a:pt x="2662" y="33"/>
                    </a:lnTo>
                    <a:cubicBezTo>
                      <a:pt x="2345" y="103"/>
                      <a:pt x="2032" y="196"/>
                      <a:pt x="1761" y="379"/>
                    </a:cubicBezTo>
                    <a:cubicBezTo>
                      <a:pt x="1383" y="631"/>
                      <a:pt x="1117" y="1041"/>
                      <a:pt x="1047" y="1485"/>
                    </a:cubicBezTo>
                    <a:cubicBezTo>
                      <a:pt x="977" y="1933"/>
                      <a:pt x="1098" y="2410"/>
                      <a:pt x="1378" y="2765"/>
                    </a:cubicBezTo>
                    <a:cubicBezTo>
                      <a:pt x="1584" y="3026"/>
                      <a:pt x="1869" y="3222"/>
                      <a:pt x="2069" y="3493"/>
                    </a:cubicBezTo>
                    <a:cubicBezTo>
                      <a:pt x="2265" y="3765"/>
                      <a:pt x="2358" y="4166"/>
                      <a:pt x="2144" y="4422"/>
                    </a:cubicBezTo>
                    <a:cubicBezTo>
                      <a:pt x="2000" y="4605"/>
                      <a:pt x="1748" y="4656"/>
                      <a:pt x="1513" y="4656"/>
                    </a:cubicBezTo>
                    <a:lnTo>
                      <a:pt x="1457" y="4656"/>
                    </a:lnTo>
                    <a:cubicBezTo>
                      <a:pt x="1271" y="4651"/>
                      <a:pt x="1089" y="4619"/>
                      <a:pt x="901" y="4619"/>
                    </a:cubicBezTo>
                    <a:cubicBezTo>
                      <a:pt x="836" y="4619"/>
                      <a:pt x="771" y="4623"/>
                      <a:pt x="705" y="4633"/>
                    </a:cubicBezTo>
                    <a:cubicBezTo>
                      <a:pt x="491" y="4670"/>
                      <a:pt x="285" y="4782"/>
                      <a:pt x="160" y="4959"/>
                    </a:cubicBezTo>
                    <a:cubicBezTo>
                      <a:pt x="33" y="5137"/>
                      <a:pt x="0" y="5380"/>
                      <a:pt x="95" y="5576"/>
                    </a:cubicBezTo>
                    <a:cubicBezTo>
                      <a:pt x="225" y="5403"/>
                      <a:pt x="463" y="5291"/>
                      <a:pt x="683" y="5291"/>
                    </a:cubicBezTo>
                    <a:cubicBezTo>
                      <a:pt x="771" y="5291"/>
                      <a:pt x="856" y="5310"/>
                      <a:pt x="929" y="5347"/>
                    </a:cubicBezTo>
                    <a:cubicBezTo>
                      <a:pt x="1201" y="5478"/>
                      <a:pt x="1411" y="5707"/>
                      <a:pt x="1658" y="5879"/>
                    </a:cubicBezTo>
                    <a:cubicBezTo>
                      <a:pt x="1972" y="6094"/>
                      <a:pt x="2349" y="6220"/>
                      <a:pt x="2733" y="6220"/>
                    </a:cubicBezTo>
                    <a:cubicBezTo>
                      <a:pt x="2826" y="6220"/>
                      <a:pt x="2919" y="6211"/>
                      <a:pt x="3013" y="6196"/>
                    </a:cubicBezTo>
                    <a:cubicBezTo>
                      <a:pt x="3485" y="6118"/>
                      <a:pt x="3918" y="5832"/>
                      <a:pt x="4161" y="5422"/>
                    </a:cubicBezTo>
                    <a:cubicBezTo>
                      <a:pt x="4516" y="4819"/>
                      <a:pt x="4409" y="4011"/>
                      <a:pt x="3998" y="3442"/>
                    </a:cubicBezTo>
                    <a:cubicBezTo>
                      <a:pt x="3787" y="3148"/>
                      <a:pt x="3498" y="2910"/>
                      <a:pt x="3171" y="2750"/>
                    </a:cubicBezTo>
                    <a:cubicBezTo>
                      <a:pt x="2891" y="2616"/>
                      <a:pt x="2582" y="2541"/>
                      <a:pt x="2321" y="2368"/>
                    </a:cubicBezTo>
                    <a:cubicBezTo>
                      <a:pt x="1888" y="2074"/>
                      <a:pt x="1658" y="1504"/>
                      <a:pt x="1770" y="995"/>
                    </a:cubicBezTo>
                    <a:cubicBezTo>
                      <a:pt x="1873" y="533"/>
                      <a:pt x="2214" y="159"/>
                      <a:pt x="2662" y="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8" name="Google Shape;1088;p25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2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_1">
    <p:bg>
      <p:bgPr>
        <a:solidFill>
          <a:schemeClr val="dk1"/>
        </a:solidFill>
      </p:bgPr>
    </p:bg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1" name="Google Shape;1091;p26"/>
          <p:cNvGrpSpPr/>
          <p:nvPr/>
        </p:nvGrpSpPr>
        <p:grpSpPr>
          <a:xfrm>
            <a:off x="166131" y="110373"/>
            <a:ext cx="8837213" cy="4930707"/>
            <a:chOff x="166131" y="110373"/>
            <a:chExt cx="8837213" cy="4930707"/>
          </a:xfrm>
        </p:grpSpPr>
        <p:grpSp>
          <p:nvGrpSpPr>
            <p:cNvPr id="1092" name="Google Shape;1092;p26"/>
            <p:cNvGrpSpPr/>
            <p:nvPr/>
          </p:nvGrpSpPr>
          <p:grpSpPr>
            <a:xfrm rot="10800000">
              <a:off x="8756443" y="4862848"/>
              <a:ext cx="167400" cy="167400"/>
              <a:chOff x="3216925" y="225750"/>
              <a:chExt cx="167400" cy="167400"/>
            </a:xfrm>
          </p:grpSpPr>
          <p:cxnSp>
            <p:nvCxnSpPr>
              <p:cNvPr id="1093" name="Google Shape;1093;p2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4" name="Google Shape;1094;p2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95" name="Google Shape;1095;p26"/>
            <p:cNvGrpSpPr/>
            <p:nvPr/>
          </p:nvGrpSpPr>
          <p:grpSpPr>
            <a:xfrm rot="10800000">
              <a:off x="4484643" y="4872835"/>
              <a:ext cx="167400" cy="167400"/>
              <a:chOff x="3216925" y="225750"/>
              <a:chExt cx="167400" cy="167400"/>
            </a:xfrm>
          </p:grpSpPr>
          <p:cxnSp>
            <p:nvCxnSpPr>
              <p:cNvPr id="1096" name="Google Shape;1096;p2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7" name="Google Shape;1097;p2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98" name="Google Shape;1098;p26"/>
            <p:cNvGrpSpPr/>
            <p:nvPr/>
          </p:nvGrpSpPr>
          <p:grpSpPr>
            <a:xfrm rot="10800000">
              <a:off x="8833968" y="2496885"/>
              <a:ext cx="167400" cy="167400"/>
              <a:chOff x="3216925" y="225750"/>
              <a:chExt cx="167400" cy="167400"/>
            </a:xfrm>
          </p:grpSpPr>
          <p:cxnSp>
            <p:nvCxnSpPr>
              <p:cNvPr id="1099" name="Google Shape;1099;p2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0" name="Google Shape;1100;p2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01" name="Google Shape;1101;p26"/>
            <p:cNvSpPr/>
            <p:nvPr/>
          </p:nvSpPr>
          <p:spPr>
            <a:xfrm rot="10800000">
              <a:off x="88293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6"/>
            <p:cNvSpPr/>
            <p:nvPr/>
          </p:nvSpPr>
          <p:spPr>
            <a:xfrm rot="10800000">
              <a:off x="8829343" y="2885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 rot="10800000">
              <a:off x="8981743" y="1819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 rot="10800000">
              <a:off x="8829343" y="676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 rot="10800000">
              <a:off x="5019343" y="50194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 rot="10800000">
              <a:off x="3876343" y="4867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 rot="10800000">
              <a:off x="3114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8" name="Google Shape;1108;p26"/>
            <p:cNvGrpSpPr/>
            <p:nvPr/>
          </p:nvGrpSpPr>
          <p:grpSpPr>
            <a:xfrm rot="10800000">
              <a:off x="166131" y="4872823"/>
              <a:ext cx="167400" cy="167400"/>
              <a:chOff x="3216925" y="225750"/>
              <a:chExt cx="167400" cy="167400"/>
            </a:xfrm>
          </p:grpSpPr>
          <p:cxnSp>
            <p:nvCxnSpPr>
              <p:cNvPr id="1109" name="Google Shape;1109;p2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0" name="Google Shape;1110;p2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11" name="Google Shape;1111;p26"/>
            <p:cNvSpPr/>
            <p:nvPr/>
          </p:nvSpPr>
          <p:spPr>
            <a:xfrm rot="10800000">
              <a:off x="1209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 rot="10800000">
              <a:off x="2187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 rot="10800000">
              <a:off x="9045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 rot="10800000">
              <a:off x="31905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 rot="10800000">
              <a:off x="4943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 rot="10800000">
              <a:off x="71529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 rot="10800000">
              <a:off x="6086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8" name="Google Shape;1118;p26"/>
            <p:cNvGrpSpPr/>
            <p:nvPr/>
          </p:nvGrpSpPr>
          <p:grpSpPr>
            <a:xfrm rot="10800000">
              <a:off x="8756443" y="110373"/>
              <a:ext cx="167400" cy="167400"/>
              <a:chOff x="3216925" y="225750"/>
              <a:chExt cx="167400" cy="167400"/>
            </a:xfrm>
          </p:grpSpPr>
          <p:cxnSp>
            <p:nvCxnSpPr>
              <p:cNvPr id="1119" name="Google Shape;1119;p2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0" name="Google Shape;1120;p2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21" name="Google Shape;1121;p26"/>
            <p:cNvGrpSpPr/>
            <p:nvPr/>
          </p:nvGrpSpPr>
          <p:grpSpPr>
            <a:xfrm rot="10800000">
              <a:off x="4484643" y="120360"/>
              <a:ext cx="167400" cy="167400"/>
              <a:chOff x="3216925" y="225750"/>
              <a:chExt cx="167400" cy="167400"/>
            </a:xfrm>
          </p:grpSpPr>
          <p:cxnSp>
            <p:nvCxnSpPr>
              <p:cNvPr id="1122" name="Google Shape;1122;p2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3" name="Google Shape;1123;p2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24" name="Google Shape;1124;p26"/>
            <p:cNvGrpSpPr/>
            <p:nvPr/>
          </p:nvGrpSpPr>
          <p:grpSpPr>
            <a:xfrm rot="10800000">
              <a:off x="166131" y="120348"/>
              <a:ext cx="167400" cy="167400"/>
              <a:chOff x="3216925" y="225750"/>
              <a:chExt cx="167400" cy="167400"/>
            </a:xfrm>
          </p:grpSpPr>
          <p:cxnSp>
            <p:nvCxnSpPr>
              <p:cNvPr id="1125" name="Google Shape;1125;p2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6" name="Google Shape;1126;p2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27" name="Google Shape;1127;p26"/>
          <p:cNvSpPr/>
          <p:nvPr/>
        </p:nvSpPr>
        <p:spPr>
          <a:xfrm rot="400">
            <a:off x="5079216" y="2948504"/>
            <a:ext cx="334478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1128" name="Google Shape;112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79700" y="3530037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26"/>
          <p:cNvSpPr/>
          <p:nvPr/>
        </p:nvSpPr>
        <p:spPr>
          <a:xfrm rot="400">
            <a:off x="-952384" y="395979"/>
            <a:ext cx="334478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1130" name="Google Shape;113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1900" y="977512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26"/>
          <p:cNvSpPr/>
          <p:nvPr/>
        </p:nvSpPr>
        <p:spPr>
          <a:xfrm>
            <a:off x="439325" y="355925"/>
            <a:ext cx="89574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26"/>
          <p:cNvSpPr txBox="1"/>
          <p:nvPr>
            <p:ph type="title"/>
          </p:nvPr>
        </p:nvSpPr>
        <p:spPr>
          <a:xfrm>
            <a:off x="720000" y="540000"/>
            <a:ext cx="55695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9_1_2">
    <p:bg>
      <p:bgPr>
        <a:solidFill>
          <a:schemeClr val="dk1"/>
        </a:solidFill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27"/>
          <p:cNvSpPr/>
          <p:nvPr/>
        </p:nvSpPr>
        <p:spPr>
          <a:xfrm rot="400">
            <a:off x="6751604" y="2948504"/>
            <a:ext cx="334478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1135" name="Google Shape;113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52087" y="3530037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7"/>
          <p:cNvSpPr/>
          <p:nvPr/>
        </p:nvSpPr>
        <p:spPr>
          <a:xfrm rot="400">
            <a:off x="1243216" y="-1100146"/>
            <a:ext cx="334478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1137" name="Google Shape;113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43700" y="-518613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8" name="Google Shape;1138;p27"/>
          <p:cNvGrpSpPr/>
          <p:nvPr/>
        </p:nvGrpSpPr>
        <p:grpSpPr>
          <a:xfrm>
            <a:off x="166131" y="110373"/>
            <a:ext cx="8837213" cy="4930707"/>
            <a:chOff x="166131" y="110373"/>
            <a:chExt cx="8837213" cy="4930707"/>
          </a:xfrm>
        </p:grpSpPr>
        <p:grpSp>
          <p:nvGrpSpPr>
            <p:cNvPr id="1139" name="Google Shape;1139;p27"/>
            <p:cNvGrpSpPr/>
            <p:nvPr/>
          </p:nvGrpSpPr>
          <p:grpSpPr>
            <a:xfrm rot="10800000">
              <a:off x="4484643" y="4872835"/>
              <a:ext cx="167400" cy="167400"/>
              <a:chOff x="3216925" y="225750"/>
              <a:chExt cx="167400" cy="167400"/>
            </a:xfrm>
          </p:grpSpPr>
          <p:cxnSp>
            <p:nvCxnSpPr>
              <p:cNvPr id="1140" name="Google Shape;1140;p2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1" name="Google Shape;1141;p2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42" name="Google Shape;1142;p27"/>
            <p:cNvGrpSpPr/>
            <p:nvPr/>
          </p:nvGrpSpPr>
          <p:grpSpPr>
            <a:xfrm rot="10800000">
              <a:off x="8833968" y="2496885"/>
              <a:ext cx="167400" cy="167400"/>
              <a:chOff x="3216925" y="225750"/>
              <a:chExt cx="167400" cy="167400"/>
            </a:xfrm>
          </p:grpSpPr>
          <p:cxnSp>
            <p:nvCxnSpPr>
              <p:cNvPr id="1143" name="Google Shape;1143;p2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4" name="Google Shape;1144;p2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45" name="Google Shape;1145;p27"/>
            <p:cNvSpPr/>
            <p:nvPr/>
          </p:nvSpPr>
          <p:spPr>
            <a:xfrm rot="10800000">
              <a:off x="6009943" y="4867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7"/>
            <p:cNvSpPr/>
            <p:nvPr/>
          </p:nvSpPr>
          <p:spPr>
            <a:xfrm rot="10800000">
              <a:off x="8829343" y="2885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 rot="10800000">
              <a:off x="8981743" y="1819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 rot="10800000">
              <a:off x="8829343" y="676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 rot="10800000">
              <a:off x="5019343" y="50194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 rot="10800000">
              <a:off x="3876343" y="4867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 rot="10800000">
              <a:off x="3114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2" name="Google Shape;1152;p27"/>
            <p:cNvGrpSpPr/>
            <p:nvPr/>
          </p:nvGrpSpPr>
          <p:grpSpPr>
            <a:xfrm rot="10800000">
              <a:off x="166131" y="4872823"/>
              <a:ext cx="167400" cy="167400"/>
              <a:chOff x="3216925" y="225750"/>
              <a:chExt cx="167400" cy="167400"/>
            </a:xfrm>
          </p:grpSpPr>
          <p:cxnSp>
            <p:nvCxnSpPr>
              <p:cNvPr id="1153" name="Google Shape;1153;p2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4" name="Google Shape;1154;p2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55" name="Google Shape;1155;p27"/>
            <p:cNvSpPr/>
            <p:nvPr/>
          </p:nvSpPr>
          <p:spPr>
            <a:xfrm rot="10800000">
              <a:off x="1209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7"/>
            <p:cNvSpPr/>
            <p:nvPr/>
          </p:nvSpPr>
          <p:spPr>
            <a:xfrm rot="10800000">
              <a:off x="2187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7"/>
            <p:cNvSpPr/>
            <p:nvPr/>
          </p:nvSpPr>
          <p:spPr>
            <a:xfrm rot="10800000">
              <a:off x="9045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7"/>
            <p:cNvSpPr/>
            <p:nvPr/>
          </p:nvSpPr>
          <p:spPr>
            <a:xfrm rot="10800000">
              <a:off x="4943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7"/>
            <p:cNvSpPr/>
            <p:nvPr/>
          </p:nvSpPr>
          <p:spPr>
            <a:xfrm rot="10800000">
              <a:off x="71529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7"/>
            <p:cNvSpPr/>
            <p:nvPr/>
          </p:nvSpPr>
          <p:spPr>
            <a:xfrm rot="10800000">
              <a:off x="6086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1" name="Google Shape;1161;p27"/>
            <p:cNvGrpSpPr/>
            <p:nvPr/>
          </p:nvGrpSpPr>
          <p:grpSpPr>
            <a:xfrm rot="10800000">
              <a:off x="8756443" y="110373"/>
              <a:ext cx="167400" cy="167400"/>
              <a:chOff x="3216925" y="225750"/>
              <a:chExt cx="167400" cy="167400"/>
            </a:xfrm>
          </p:grpSpPr>
          <p:cxnSp>
            <p:nvCxnSpPr>
              <p:cNvPr id="1162" name="Google Shape;1162;p2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3" name="Google Shape;1163;p2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64" name="Google Shape;1164;p27"/>
            <p:cNvGrpSpPr/>
            <p:nvPr/>
          </p:nvGrpSpPr>
          <p:grpSpPr>
            <a:xfrm rot="10800000">
              <a:off x="4484643" y="120360"/>
              <a:ext cx="167400" cy="167400"/>
              <a:chOff x="3216925" y="225750"/>
              <a:chExt cx="167400" cy="167400"/>
            </a:xfrm>
          </p:grpSpPr>
          <p:cxnSp>
            <p:nvCxnSpPr>
              <p:cNvPr id="1165" name="Google Shape;1165;p2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6" name="Google Shape;1166;p2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67" name="Google Shape;1167;p27"/>
            <p:cNvGrpSpPr/>
            <p:nvPr/>
          </p:nvGrpSpPr>
          <p:grpSpPr>
            <a:xfrm rot="10800000">
              <a:off x="166131" y="120348"/>
              <a:ext cx="167400" cy="167400"/>
              <a:chOff x="3216925" y="225750"/>
              <a:chExt cx="167400" cy="167400"/>
            </a:xfrm>
          </p:grpSpPr>
          <p:cxnSp>
            <p:nvCxnSpPr>
              <p:cNvPr id="1168" name="Google Shape;1168;p2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9" name="Google Shape;1169;p2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70" name="Google Shape;1170;p27"/>
          <p:cNvSpPr/>
          <p:nvPr/>
        </p:nvSpPr>
        <p:spPr>
          <a:xfrm>
            <a:off x="-292275" y="355925"/>
            <a:ext cx="90210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27"/>
          <p:cNvSpPr txBox="1"/>
          <p:nvPr>
            <p:ph type="title"/>
          </p:nvPr>
        </p:nvSpPr>
        <p:spPr>
          <a:xfrm>
            <a:off x="720000" y="540000"/>
            <a:ext cx="56061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9_1_1">
    <p:bg>
      <p:bgPr>
        <a:solidFill>
          <a:schemeClr val="dk1"/>
        </a:solidFill>
      </p:bgPr>
    </p:bg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28"/>
          <p:cNvSpPr/>
          <p:nvPr/>
        </p:nvSpPr>
        <p:spPr>
          <a:xfrm rot="400">
            <a:off x="104" y="540204"/>
            <a:ext cx="334478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1174" name="Google Shape;117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587" y="1121737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28"/>
          <p:cNvSpPr/>
          <p:nvPr/>
        </p:nvSpPr>
        <p:spPr>
          <a:xfrm rot="-1636484">
            <a:off x="5794614" y="1568464"/>
            <a:ext cx="3344946" cy="3310042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176" name="Google Shape;1176;p28"/>
          <p:cNvSpPr/>
          <p:nvPr/>
        </p:nvSpPr>
        <p:spPr>
          <a:xfrm>
            <a:off x="439325" y="370200"/>
            <a:ext cx="8289300" cy="793800"/>
          </a:xfrm>
          <a:prstGeom prst="roundRect">
            <a:avLst>
              <a:gd fmla="val 2477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28"/>
          <p:cNvSpPr txBox="1"/>
          <p:nvPr>
            <p:ph type="title"/>
          </p:nvPr>
        </p:nvSpPr>
        <p:spPr>
          <a:xfrm>
            <a:off x="720000" y="540000"/>
            <a:ext cx="5787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78" name="Google Shape;1178;p28"/>
          <p:cNvGrpSpPr/>
          <p:nvPr/>
        </p:nvGrpSpPr>
        <p:grpSpPr>
          <a:xfrm>
            <a:off x="137000" y="99118"/>
            <a:ext cx="8837213" cy="4930707"/>
            <a:chOff x="137000" y="99118"/>
            <a:chExt cx="8837213" cy="4930707"/>
          </a:xfrm>
        </p:grpSpPr>
        <p:grpSp>
          <p:nvGrpSpPr>
            <p:cNvPr id="1179" name="Google Shape;1179;p28"/>
            <p:cNvGrpSpPr/>
            <p:nvPr/>
          </p:nvGrpSpPr>
          <p:grpSpPr>
            <a:xfrm rot="6300016">
              <a:off x="1102154" y="131504"/>
              <a:ext cx="94725" cy="124297"/>
              <a:chOff x="754200" y="3419250"/>
              <a:chExt cx="59900" cy="78600"/>
            </a:xfrm>
          </p:grpSpPr>
          <p:sp>
            <p:nvSpPr>
              <p:cNvPr id="1180" name="Google Shape;1180;p28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8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2" name="Google Shape;1182;p28"/>
            <p:cNvGrpSpPr/>
            <p:nvPr/>
          </p:nvGrpSpPr>
          <p:grpSpPr>
            <a:xfrm>
              <a:off x="216500" y="109950"/>
              <a:ext cx="167400" cy="167400"/>
              <a:chOff x="3216925" y="225750"/>
              <a:chExt cx="167400" cy="167400"/>
            </a:xfrm>
          </p:grpSpPr>
          <p:cxnSp>
            <p:nvCxnSpPr>
              <p:cNvPr id="1183" name="Google Shape;1183;p2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4" name="Google Shape;1184;p2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85" name="Google Shape;1185;p28"/>
            <p:cNvGrpSpPr/>
            <p:nvPr/>
          </p:nvGrpSpPr>
          <p:grpSpPr>
            <a:xfrm>
              <a:off x="4488300" y="99963"/>
              <a:ext cx="167400" cy="167400"/>
              <a:chOff x="3216925" y="225750"/>
              <a:chExt cx="167400" cy="167400"/>
            </a:xfrm>
          </p:grpSpPr>
          <p:cxnSp>
            <p:nvCxnSpPr>
              <p:cNvPr id="1186" name="Google Shape;1186;p2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7" name="Google Shape;1187;p2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88" name="Google Shape;1188;p28"/>
            <p:cNvGrpSpPr/>
            <p:nvPr/>
          </p:nvGrpSpPr>
          <p:grpSpPr>
            <a:xfrm>
              <a:off x="138975" y="2475913"/>
              <a:ext cx="167400" cy="167400"/>
              <a:chOff x="3216925" y="225750"/>
              <a:chExt cx="167400" cy="167400"/>
            </a:xfrm>
          </p:grpSpPr>
          <p:cxnSp>
            <p:nvCxnSpPr>
              <p:cNvPr id="1189" name="Google Shape;1189;p2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0" name="Google Shape;1190;p2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91" name="Google Shape;1191;p28"/>
            <p:cNvSpPr/>
            <p:nvPr/>
          </p:nvSpPr>
          <p:spPr>
            <a:xfrm>
              <a:off x="2894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289400" y="2232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137000" y="3299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289400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5" name="Google Shape;1195;p28"/>
            <p:cNvGrpSpPr/>
            <p:nvPr/>
          </p:nvGrpSpPr>
          <p:grpSpPr>
            <a:xfrm>
              <a:off x="825029" y="4885065"/>
              <a:ext cx="94726" cy="124298"/>
              <a:chOff x="850570" y="3419250"/>
              <a:chExt cx="59900" cy="78600"/>
            </a:xfrm>
          </p:grpSpPr>
          <p:sp>
            <p:nvSpPr>
              <p:cNvPr id="1196" name="Google Shape;1196;p28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8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8" name="Google Shape;1198;p28"/>
            <p:cNvSpPr/>
            <p:nvPr/>
          </p:nvSpPr>
          <p:spPr>
            <a:xfrm>
              <a:off x="28802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4099400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5242400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004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2" name="Google Shape;1202;p28"/>
            <p:cNvGrpSpPr/>
            <p:nvPr/>
          </p:nvGrpSpPr>
          <p:grpSpPr>
            <a:xfrm rot="-3599965">
              <a:off x="7375742" y="131504"/>
              <a:ext cx="94724" cy="124296"/>
              <a:chOff x="754200" y="3419250"/>
              <a:chExt cx="59900" cy="78600"/>
            </a:xfrm>
          </p:grpSpPr>
          <p:sp>
            <p:nvSpPr>
              <p:cNvPr id="1203" name="Google Shape;1203;p28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28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5" name="Google Shape;1205;p28"/>
            <p:cNvGrpSpPr/>
            <p:nvPr/>
          </p:nvGrpSpPr>
          <p:grpSpPr>
            <a:xfrm>
              <a:off x="8806813" y="99975"/>
              <a:ext cx="167400" cy="167400"/>
              <a:chOff x="3216925" y="225750"/>
              <a:chExt cx="167400" cy="167400"/>
            </a:xfrm>
          </p:grpSpPr>
          <p:cxnSp>
            <p:nvCxnSpPr>
              <p:cNvPr id="1206" name="Google Shape;1206;p2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7" name="Google Shape;1207;p2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08" name="Google Shape;1208;p28"/>
            <p:cNvSpPr/>
            <p:nvPr/>
          </p:nvSpPr>
          <p:spPr>
            <a:xfrm>
              <a:off x="7909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89000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0" name="Google Shape;1210;p28"/>
            <p:cNvGrpSpPr/>
            <p:nvPr/>
          </p:nvGrpSpPr>
          <p:grpSpPr>
            <a:xfrm>
              <a:off x="8856929" y="1188340"/>
              <a:ext cx="94726" cy="124298"/>
              <a:chOff x="754200" y="3419250"/>
              <a:chExt cx="59900" cy="78600"/>
            </a:xfrm>
          </p:grpSpPr>
          <p:sp>
            <p:nvSpPr>
              <p:cNvPr id="1211" name="Google Shape;1211;p28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28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3" name="Google Shape;1213;p28"/>
            <p:cNvGrpSpPr/>
            <p:nvPr/>
          </p:nvGrpSpPr>
          <p:grpSpPr>
            <a:xfrm>
              <a:off x="8806813" y="2488038"/>
              <a:ext cx="167400" cy="167400"/>
              <a:chOff x="3216925" y="225750"/>
              <a:chExt cx="167400" cy="167400"/>
            </a:xfrm>
          </p:grpSpPr>
          <p:cxnSp>
            <p:nvCxnSpPr>
              <p:cNvPr id="1214" name="Google Shape;1214;p2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5" name="Google Shape;1215;p2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16" name="Google Shape;1216;p28"/>
            <p:cNvSpPr/>
            <p:nvPr/>
          </p:nvSpPr>
          <p:spPr>
            <a:xfrm>
              <a:off x="8900000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82142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8" name="Google Shape;1218;p28"/>
            <p:cNvGrpSpPr/>
            <p:nvPr/>
          </p:nvGrpSpPr>
          <p:grpSpPr>
            <a:xfrm>
              <a:off x="7256729" y="4845940"/>
              <a:ext cx="94726" cy="124298"/>
              <a:chOff x="1043311" y="3419250"/>
              <a:chExt cx="59900" cy="78600"/>
            </a:xfrm>
          </p:grpSpPr>
          <p:sp>
            <p:nvSpPr>
              <p:cNvPr id="1219" name="Google Shape;1219;p28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28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1" name="Google Shape;1221;p28"/>
            <p:cNvSpPr/>
            <p:nvPr/>
          </p:nvSpPr>
          <p:spPr>
            <a:xfrm>
              <a:off x="59282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4175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19658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3032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5" name="Google Shape;1225;p28"/>
            <p:cNvGrpSpPr/>
            <p:nvPr/>
          </p:nvGrpSpPr>
          <p:grpSpPr>
            <a:xfrm>
              <a:off x="216500" y="4862425"/>
              <a:ext cx="167400" cy="167400"/>
              <a:chOff x="3216925" y="225750"/>
              <a:chExt cx="167400" cy="167400"/>
            </a:xfrm>
          </p:grpSpPr>
          <p:cxnSp>
            <p:nvCxnSpPr>
              <p:cNvPr id="1226" name="Google Shape;1226;p2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7" name="Google Shape;1227;p2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28" name="Google Shape;1228;p28"/>
            <p:cNvGrpSpPr/>
            <p:nvPr/>
          </p:nvGrpSpPr>
          <p:grpSpPr>
            <a:xfrm>
              <a:off x="4488300" y="4852438"/>
              <a:ext cx="167400" cy="167400"/>
              <a:chOff x="3216925" y="225750"/>
              <a:chExt cx="167400" cy="167400"/>
            </a:xfrm>
          </p:grpSpPr>
          <p:cxnSp>
            <p:nvCxnSpPr>
              <p:cNvPr id="1229" name="Google Shape;1229;p2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0" name="Google Shape;1230;p2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31" name="Google Shape;1231;p28"/>
            <p:cNvGrpSpPr/>
            <p:nvPr/>
          </p:nvGrpSpPr>
          <p:grpSpPr>
            <a:xfrm>
              <a:off x="8806813" y="4852450"/>
              <a:ext cx="167400" cy="167400"/>
              <a:chOff x="3216925" y="225750"/>
              <a:chExt cx="167400" cy="167400"/>
            </a:xfrm>
          </p:grpSpPr>
          <p:cxnSp>
            <p:nvCxnSpPr>
              <p:cNvPr id="1232" name="Google Shape;1232;p2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3" name="Google Shape;1233;p2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9_1_1_1">
    <p:bg>
      <p:bgPr>
        <a:solidFill>
          <a:schemeClr val="dk1"/>
        </a:solidFill>
      </p:bgPr>
    </p:bg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29"/>
          <p:cNvSpPr/>
          <p:nvPr/>
        </p:nvSpPr>
        <p:spPr>
          <a:xfrm>
            <a:off x="439325" y="370200"/>
            <a:ext cx="8289300" cy="793800"/>
          </a:xfrm>
          <a:prstGeom prst="roundRect">
            <a:avLst>
              <a:gd fmla="val 2477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29"/>
          <p:cNvSpPr txBox="1"/>
          <p:nvPr>
            <p:ph type="title"/>
          </p:nvPr>
        </p:nvSpPr>
        <p:spPr>
          <a:xfrm>
            <a:off x="720000" y="540000"/>
            <a:ext cx="6291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37" name="Google Shape;1237;p29"/>
          <p:cNvGrpSpPr/>
          <p:nvPr/>
        </p:nvGrpSpPr>
        <p:grpSpPr>
          <a:xfrm flipH="1">
            <a:off x="137000" y="99118"/>
            <a:ext cx="8837213" cy="4930707"/>
            <a:chOff x="137000" y="99118"/>
            <a:chExt cx="8837213" cy="4930707"/>
          </a:xfrm>
        </p:grpSpPr>
        <p:grpSp>
          <p:nvGrpSpPr>
            <p:cNvPr id="1238" name="Google Shape;1238;p29"/>
            <p:cNvGrpSpPr/>
            <p:nvPr/>
          </p:nvGrpSpPr>
          <p:grpSpPr>
            <a:xfrm rot="6300016">
              <a:off x="1102154" y="131504"/>
              <a:ext cx="94725" cy="124297"/>
              <a:chOff x="754200" y="3419250"/>
              <a:chExt cx="59900" cy="78600"/>
            </a:xfrm>
          </p:grpSpPr>
          <p:sp>
            <p:nvSpPr>
              <p:cNvPr id="1239" name="Google Shape;1239;p29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29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1" name="Google Shape;1241;p29"/>
            <p:cNvGrpSpPr/>
            <p:nvPr/>
          </p:nvGrpSpPr>
          <p:grpSpPr>
            <a:xfrm>
              <a:off x="216500" y="109950"/>
              <a:ext cx="167400" cy="167400"/>
              <a:chOff x="3216925" y="225750"/>
              <a:chExt cx="167400" cy="167400"/>
            </a:xfrm>
          </p:grpSpPr>
          <p:cxnSp>
            <p:nvCxnSpPr>
              <p:cNvPr id="1242" name="Google Shape;1242;p2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3" name="Google Shape;1243;p2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44" name="Google Shape;1244;p29"/>
            <p:cNvGrpSpPr/>
            <p:nvPr/>
          </p:nvGrpSpPr>
          <p:grpSpPr>
            <a:xfrm>
              <a:off x="4488300" y="99963"/>
              <a:ext cx="167400" cy="167400"/>
              <a:chOff x="3216925" y="225750"/>
              <a:chExt cx="167400" cy="167400"/>
            </a:xfrm>
          </p:grpSpPr>
          <p:cxnSp>
            <p:nvCxnSpPr>
              <p:cNvPr id="1245" name="Google Shape;1245;p2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6" name="Google Shape;1246;p2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47" name="Google Shape;1247;p29"/>
            <p:cNvGrpSpPr/>
            <p:nvPr/>
          </p:nvGrpSpPr>
          <p:grpSpPr>
            <a:xfrm>
              <a:off x="138975" y="2475913"/>
              <a:ext cx="167400" cy="167400"/>
              <a:chOff x="3216925" y="225750"/>
              <a:chExt cx="167400" cy="167400"/>
            </a:xfrm>
          </p:grpSpPr>
          <p:cxnSp>
            <p:nvCxnSpPr>
              <p:cNvPr id="1248" name="Google Shape;1248;p2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9" name="Google Shape;1249;p2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50" name="Google Shape;1250;p29"/>
            <p:cNvSpPr/>
            <p:nvPr/>
          </p:nvSpPr>
          <p:spPr>
            <a:xfrm>
              <a:off x="2894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289400" y="2232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137000" y="3299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289400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4" name="Google Shape;1254;p29"/>
            <p:cNvGrpSpPr/>
            <p:nvPr/>
          </p:nvGrpSpPr>
          <p:grpSpPr>
            <a:xfrm>
              <a:off x="825029" y="4885065"/>
              <a:ext cx="94726" cy="124298"/>
              <a:chOff x="850570" y="3419250"/>
              <a:chExt cx="59900" cy="78600"/>
            </a:xfrm>
          </p:grpSpPr>
          <p:sp>
            <p:nvSpPr>
              <p:cNvPr id="1255" name="Google Shape;1255;p29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29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7" name="Google Shape;1257;p29"/>
            <p:cNvSpPr/>
            <p:nvPr/>
          </p:nvSpPr>
          <p:spPr>
            <a:xfrm>
              <a:off x="28802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4099400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5242400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6004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1" name="Google Shape;1261;p29"/>
            <p:cNvGrpSpPr/>
            <p:nvPr/>
          </p:nvGrpSpPr>
          <p:grpSpPr>
            <a:xfrm rot="-3599965">
              <a:off x="7375742" y="131504"/>
              <a:ext cx="94724" cy="124296"/>
              <a:chOff x="754200" y="3419250"/>
              <a:chExt cx="59900" cy="78600"/>
            </a:xfrm>
          </p:grpSpPr>
          <p:sp>
            <p:nvSpPr>
              <p:cNvPr id="1262" name="Google Shape;1262;p29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29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4" name="Google Shape;1264;p29"/>
            <p:cNvGrpSpPr/>
            <p:nvPr/>
          </p:nvGrpSpPr>
          <p:grpSpPr>
            <a:xfrm>
              <a:off x="8806813" y="99975"/>
              <a:ext cx="167400" cy="167400"/>
              <a:chOff x="3216925" y="225750"/>
              <a:chExt cx="167400" cy="167400"/>
            </a:xfrm>
          </p:grpSpPr>
          <p:cxnSp>
            <p:nvCxnSpPr>
              <p:cNvPr id="1265" name="Google Shape;1265;p2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6" name="Google Shape;1266;p2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67" name="Google Shape;1267;p29"/>
            <p:cNvSpPr/>
            <p:nvPr/>
          </p:nvSpPr>
          <p:spPr>
            <a:xfrm>
              <a:off x="7909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89000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9" name="Google Shape;1269;p29"/>
            <p:cNvGrpSpPr/>
            <p:nvPr/>
          </p:nvGrpSpPr>
          <p:grpSpPr>
            <a:xfrm>
              <a:off x="8856929" y="1188340"/>
              <a:ext cx="94726" cy="124298"/>
              <a:chOff x="754200" y="3419250"/>
              <a:chExt cx="59900" cy="78600"/>
            </a:xfrm>
          </p:grpSpPr>
          <p:sp>
            <p:nvSpPr>
              <p:cNvPr id="1270" name="Google Shape;1270;p29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29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2" name="Google Shape;1272;p29"/>
            <p:cNvGrpSpPr/>
            <p:nvPr/>
          </p:nvGrpSpPr>
          <p:grpSpPr>
            <a:xfrm>
              <a:off x="8806813" y="2488038"/>
              <a:ext cx="167400" cy="167400"/>
              <a:chOff x="3216925" y="225750"/>
              <a:chExt cx="167400" cy="167400"/>
            </a:xfrm>
          </p:grpSpPr>
          <p:cxnSp>
            <p:nvCxnSpPr>
              <p:cNvPr id="1273" name="Google Shape;1273;p2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4" name="Google Shape;1274;p2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275" name="Google Shape;1275;p29"/>
            <p:cNvSpPr/>
            <p:nvPr/>
          </p:nvSpPr>
          <p:spPr>
            <a:xfrm>
              <a:off x="8900000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82142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7" name="Google Shape;1277;p29"/>
            <p:cNvGrpSpPr/>
            <p:nvPr/>
          </p:nvGrpSpPr>
          <p:grpSpPr>
            <a:xfrm>
              <a:off x="7256729" y="4845940"/>
              <a:ext cx="94726" cy="124298"/>
              <a:chOff x="1043311" y="3419250"/>
              <a:chExt cx="59900" cy="78600"/>
            </a:xfrm>
          </p:grpSpPr>
          <p:sp>
            <p:nvSpPr>
              <p:cNvPr id="1278" name="Google Shape;1278;p29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29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0" name="Google Shape;1280;p29"/>
            <p:cNvSpPr/>
            <p:nvPr/>
          </p:nvSpPr>
          <p:spPr>
            <a:xfrm>
              <a:off x="59282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4175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9"/>
            <p:cNvSpPr/>
            <p:nvPr/>
          </p:nvSpPr>
          <p:spPr>
            <a:xfrm>
              <a:off x="19658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9"/>
            <p:cNvSpPr/>
            <p:nvPr/>
          </p:nvSpPr>
          <p:spPr>
            <a:xfrm>
              <a:off x="3032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4" name="Google Shape;1284;p29"/>
            <p:cNvGrpSpPr/>
            <p:nvPr/>
          </p:nvGrpSpPr>
          <p:grpSpPr>
            <a:xfrm>
              <a:off x="216500" y="4862425"/>
              <a:ext cx="167400" cy="167400"/>
              <a:chOff x="3216925" y="225750"/>
              <a:chExt cx="167400" cy="167400"/>
            </a:xfrm>
          </p:grpSpPr>
          <p:cxnSp>
            <p:nvCxnSpPr>
              <p:cNvPr id="1285" name="Google Shape;1285;p2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6" name="Google Shape;1286;p2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87" name="Google Shape;1287;p29"/>
            <p:cNvGrpSpPr/>
            <p:nvPr/>
          </p:nvGrpSpPr>
          <p:grpSpPr>
            <a:xfrm>
              <a:off x="4488300" y="4852438"/>
              <a:ext cx="167400" cy="167400"/>
              <a:chOff x="3216925" y="225750"/>
              <a:chExt cx="167400" cy="167400"/>
            </a:xfrm>
          </p:grpSpPr>
          <p:cxnSp>
            <p:nvCxnSpPr>
              <p:cNvPr id="1288" name="Google Shape;1288;p2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9" name="Google Shape;1289;p2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90" name="Google Shape;1290;p29"/>
            <p:cNvGrpSpPr/>
            <p:nvPr/>
          </p:nvGrpSpPr>
          <p:grpSpPr>
            <a:xfrm>
              <a:off x="8806813" y="4852450"/>
              <a:ext cx="167400" cy="167400"/>
              <a:chOff x="3216925" y="225750"/>
              <a:chExt cx="167400" cy="167400"/>
            </a:xfrm>
          </p:grpSpPr>
          <p:cxnSp>
            <p:nvCxnSpPr>
              <p:cNvPr id="1291" name="Google Shape;1291;p2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2" name="Google Shape;1292;p2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bg>
      <p:bgPr>
        <a:solidFill>
          <a:schemeClr val="dk1"/>
        </a:solidFill>
      </p:bgPr>
    </p:bg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30"/>
          <p:cNvSpPr/>
          <p:nvPr/>
        </p:nvSpPr>
        <p:spPr>
          <a:xfrm>
            <a:off x="5947925" y="-841650"/>
            <a:ext cx="3967964" cy="4063565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295" name="Google Shape;1295;p30"/>
          <p:cNvSpPr/>
          <p:nvPr/>
        </p:nvSpPr>
        <p:spPr>
          <a:xfrm>
            <a:off x="-590900" y="1688300"/>
            <a:ext cx="3967964" cy="4063565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296" name="Google Shape;1296;p30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7" name="Google Shape;1297;p30"/>
          <p:cNvGrpSpPr/>
          <p:nvPr/>
        </p:nvGrpSpPr>
        <p:grpSpPr>
          <a:xfrm>
            <a:off x="137000" y="99118"/>
            <a:ext cx="8837213" cy="4930707"/>
            <a:chOff x="137000" y="99118"/>
            <a:chExt cx="8837213" cy="4930707"/>
          </a:xfrm>
        </p:grpSpPr>
        <p:grpSp>
          <p:nvGrpSpPr>
            <p:cNvPr id="1298" name="Google Shape;1298;p30"/>
            <p:cNvGrpSpPr/>
            <p:nvPr/>
          </p:nvGrpSpPr>
          <p:grpSpPr>
            <a:xfrm rot="6300016">
              <a:off x="1102154" y="131504"/>
              <a:ext cx="94725" cy="124297"/>
              <a:chOff x="754200" y="3419250"/>
              <a:chExt cx="59900" cy="78600"/>
            </a:xfrm>
          </p:grpSpPr>
          <p:sp>
            <p:nvSpPr>
              <p:cNvPr id="1299" name="Google Shape;1299;p30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1" name="Google Shape;1301;p30"/>
            <p:cNvGrpSpPr/>
            <p:nvPr/>
          </p:nvGrpSpPr>
          <p:grpSpPr>
            <a:xfrm>
              <a:off x="216500" y="109950"/>
              <a:ext cx="167400" cy="167400"/>
              <a:chOff x="3216925" y="225750"/>
              <a:chExt cx="167400" cy="167400"/>
            </a:xfrm>
          </p:grpSpPr>
          <p:cxnSp>
            <p:nvCxnSpPr>
              <p:cNvPr id="1302" name="Google Shape;1302;p3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3" name="Google Shape;1303;p3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04" name="Google Shape;1304;p30"/>
            <p:cNvGrpSpPr/>
            <p:nvPr/>
          </p:nvGrpSpPr>
          <p:grpSpPr>
            <a:xfrm>
              <a:off x="4488300" y="99963"/>
              <a:ext cx="167400" cy="167400"/>
              <a:chOff x="3216925" y="225750"/>
              <a:chExt cx="167400" cy="167400"/>
            </a:xfrm>
          </p:grpSpPr>
          <p:cxnSp>
            <p:nvCxnSpPr>
              <p:cNvPr id="1305" name="Google Shape;1305;p3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6" name="Google Shape;1306;p3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07" name="Google Shape;1307;p30"/>
            <p:cNvGrpSpPr/>
            <p:nvPr/>
          </p:nvGrpSpPr>
          <p:grpSpPr>
            <a:xfrm>
              <a:off x="138975" y="2475913"/>
              <a:ext cx="167400" cy="167400"/>
              <a:chOff x="3216925" y="225750"/>
              <a:chExt cx="167400" cy="167400"/>
            </a:xfrm>
          </p:grpSpPr>
          <p:cxnSp>
            <p:nvCxnSpPr>
              <p:cNvPr id="1308" name="Google Shape;1308;p3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9" name="Google Shape;1309;p3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10" name="Google Shape;1310;p30"/>
            <p:cNvSpPr/>
            <p:nvPr/>
          </p:nvSpPr>
          <p:spPr>
            <a:xfrm>
              <a:off x="2894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289400" y="2232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137000" y="3299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289400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4" name="Google Shape;1314;p30"/>
            <p:cNvGrpSpPr/>
            <p:nvPr/>
          </p:nvGrpSpPr>
          <p:grpSpPr>
            <a:xfrm>
              <a:off x="825029" y="4885065"/>
              <a:ext cx="94726" cy="124298"/>
              <a:chOff x="850570" y="3419250"/>
              <a:chExt cx="59900" cy="78600"/>
            </a:xfrm>
          </p:grpSpPr>
          <p:sp>
            <p:nvSpPr>
              <p:cNvPr id="1315" name="Google Shape;1315;p30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7" name="Google Shape;1317;p30"/>
            <p:cNvSpPr/>
            <p:nvPr/>
          </p:nvSpPr>
          <p:spPr>
            <a:xfrm>
              <a:off x="28802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4099400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5242400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6004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1" name="Google Shape;1321;p30"/>
            <p:cNvGrpSpPr/>
            <p:nvPr/>
          </p:nvGrpSpPr>
          <p:grpSpPr>
            <a:xfrm rot="-3599965">
              <a:off x="7375742" y="131504"/>
              <a:ext cx="94724" cy="124296"/>
              <a:chOff x="754200" y="3419250"/>
              <a:chExt cx="59900" cy="78600"/>
            </a:xfrm>
          </p:grpSpPr>
          <p:sp>
            <p:nvSpPr>
              <p:cNvPr id="1322" name="Google Shape;1322;p30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4" name="Google Shape;1324;p30"/>
            <p:cNvGrpSpPr/>
            <p:nvPr/>
          </p:nvGrpSpPr>
          <p:grpSpPr>
            <a:xfrm>
              <a:off x="8806813" y="99975"/>
              <a:ext cx="167400" cy="167400"/>
              <a:chOff x="3216925" y="225750"/>
              <a:chExt cx="167400" cy="167400"/>
            </a:xfrm>
          </p:grpSpPr>
          <p:cxnSp>
            <p:nvCxnSpPr>
              <p:cNvPr id="1325" name="Google Shape;1325;p3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6" name="Google Shape;1326;p3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27" name="Google Shape;1327;p30"/>
            <p:cNvSpPr/>
            <p:nvPr/>
          </p:nvSpPr>
          <p:spPr>
            <a:xfrm>
              <a:off x="7909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89000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9" name="Google Shape;1329;p30"/>
            <p:cNvGrpSpPr/>
            <p:nvPr/>
          </p:nvGrpSpPr>
          <p:grpSpPr>
            <a:xfrm>
              <a:off x="8856929" y="1188340"/>
              <a:ext cx="94726" cy="124298"/>
              <a:chOff x="754200" y="3419250"/>
              <a:chExt cx="59900" cy="78600"/>
            </a:xfrm>
          </p:grpSpPr>
          <p:sp>
            <p:nvSpPr>
              <p:cNvPr id="1330" name="Google Shape;1330;p30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2" name="Google Shape;1332;p30"/>
            <p:cNvGrpSpPr/>
            <p:nvPr/>
          </p:nvGrpSpPr>
          <p:grpSpPr>
            <a:xfrm>
              <a:off x="8806813" y="2488038"/>
              <a:ext cx="167400" cy="167400"/>
              <a:chOff x="3216925" y="225750"/>
              <a:chExt cx="167400" cy="167400"/>
            </a:xfrm>
          </p:grpSpPr>
          <p:cxnSp>
            <p:nvCxnSpPr>
              <p:cNvPr id="1333" name="Google Shape;1333;p3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4" name="Google Shape;1334;p3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35" name="Google Shape;1335;p30"/>
            <p:cNvSpPr/>
            <p:nvPr/>
          </p:nvSpPr>
          <p:spPr>
            <a:xfrm>
              <a:off x="8900000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82142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7" name="Google Shape;1337;p30"/>
            <p:cNvGrpSpPr/>
            <p:nvPr/>
          </p:nvGrpSpPr>
          <p:grpSpPr>
            <a:xfrm>
              <a:off x="7256729" y="4845940"/>
              <a:ext cx="94726" cy="124298"/>
              <a:chOff x="1043311" y="3419250"/>
              <a:chExt cx="59900" cy="78600"/>
            </a:xfrm>
          </p:grpSpPr>
          <p:sp>
            <p:nvSpPr>
              <p:cNvPr id="1338" name="Google Shape;1338;p30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0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0" name="Google Shape;1340;p30"/>
            <p:cNvSpPr/>
            <p:nvPr/>
          </p:nvSpPr>
          <p:spPr>
            <a:xfrm>
              <a:off x="59282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4175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19658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3032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4" name="Google Shape;1344;p30"/>
            <p:cNvGrpSpPr/>
            <p:nvPr/>
          </p:nvGrpSpPr>
          <p:grpSpPr>
            <a:xfrm>
              <a:off x="216500" y="4862425"/>
              <a:ext cx="167400" cy="167400"/>
              <a:chOff x="3216925" y="225750"/>
              <a:chExt cx="167400" cy="167400"/>
            </a:xfrm>
          </p:grpSpPr>
          <p:cxnSp>
            <p:nvCxnSpPr>
              <p:cNvPr id="1345" name="Google Shape;1345;p3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6" name="Google Shape;1346;p3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47" name="Google Shape;1347;p30"/>
            <p:cNvGrpSpPr/>
            <p:nvPr/>
          </p:nvGrpSpPr>
          <p:grpSpPr>
            <a:xfrm>
              <a:off x="4488300" y="4852438"/>
              <a:ext cx="167400" cy="167400"/>
              <a:chOff x="3216925" y="225750"/>
              <a:chExt cx="167400" cy="167400"/>
            </a:xfrm>
          </p:grpSpPr>
          <p:cxnSp>
            <p:nvCxnSpPr>
              <p:cNvPr id="1348" name="Google Shape;1348;p3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9" name="Google Shape;1349;p3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50" name="Google Shape;1350;p30"/>
            <p:cNvGrpSpPr/>
            <p:nvPr/>
          </p:nvGrpSpPr>
          <p:grpSpPr>
            <a:xfrm>
              <a:off x="8806813" y="4852450"/>
              <a:ext cx="167400" cy="167400"/>
              <a:chOff x="3216925" y="225750"/>
              <a:chExt cx="167400" cy="167400"/>
            </a:xfrm>
          </p:grpSpPr>
          <p:cxnSp>
            <p:nvCxnSpPr>
              <p:cNvPr id="1351" name="Google Shape;1351;p3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2" name="Google Shape;1352;p3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53" name="Google Shape;1353;p30"/>
          <p:cNvSpPr txBox="1"/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4" name="Google Shape;1354;p30"/>
          <p:cNvSpPr txBox="1"/>
          <p:nvPr>
            <p:ph idx="1" type="subTitle"/>
          </p:nvPr>
        </p:nvSpPr>
        <p:spPr>
          <a:xfrm>
            <a:off x="720000" y="2951034"/>
            <a:ext cx="23364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5" name="Google Shape;1355;p30"/>
          <p:cNvSpPr txBox="1"/>
          <p:nvPr>
            <p:ph idx="2" type="title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6" name="Google Shape;1356;p30"/>
          <p:cNvSpPr txBox="1"/>
          <p:nvPr>
            <p:ph idx="3" type="subTitle"/>
          </p:nvPr>
        </p:nvSpPr>
        <p:spPr>
          <a:xfrm>
            <a:off x="3403800" y="2951034"/>
            <a:ext cx="23364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7" name="Google Shape;1357;p30"/>
          <p:cNvSpPr txBox="1"/>
          <p:nvPr>
            <p:ph idx="4" type="title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8" name="Google Shape;1358;p30"/>
          <p:cNvSpPr txBox="1"/>
          <p:nvPr>
            <p:ph idx="5" type="subTitle"/>
          </p:nvPr>
        </p:nvSpPr>
        <p:spPr>
          <a:xfrm>
            <a:off x="6087600" y="2951034"/>
            <a:ext cx="23364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9" name="Google Shape;1359;p30"/>
          <p:cNvSpPr txBox="1"/>
          <p:nvPr>
            <p:ph idx="6" type="title"/>
          </p:nvPr>
        </p:nvSpPr>
        <p:spPr>
          <a:xfrm>
            <a:off x="720000" y="540000"/>
            <a:ext cx="3852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720000" y="1017600"/>
            <a:ext cx="7704000" cy="358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0102"/>
              </a:buClr>
              <a:buSzPts val="1400"/>
              <a:buFont typeface="Asap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1" name="Google Shape;91;p4"/>
          <p:cNvGrpSpPr/>
          <p:nvPr/>
        </p:nvGrpSpPr>
        <p:grpSpPr>
          <a:xfrm>
            <a:off x="165368" y="106398"/>
            <a:ext cx="8837213" cy="4930707"/>
            <a:chOff x="166131" y="110373"/>
            <a:chExt cx="8837213" cy="4930707"/>
          </a:xfrm>
        </p:grpSpPr>
        <p:grpSp>
          <p:nvGrpSpPr>
            <p:cNvPr id="92" name="Google Shape;92;p4"/>
            <p:cNvGrpSpPr/>
            <p:nvPr/>
          </p:nvGrpSpPr>
          <p:grpSpPr>
            <a:xfrm rot="10800000">
              <a:off x="4484643" y="4872835"/>
              <a:ext cx="167400" cy="167400"/>
              <a:chOff x="3216925" y="225750"/>
              <a:chExt cx="167400" cy="167400"/>
            </a:xfrm>
          </p:grpSpPr>
          <p:cxnSp>
            <p:nvCxnSpPr>
              <p:cNvPr id="93" name="Google Shape;93;p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5" name="Google Shape;95;p4"/>
            <p:cNvGrpSpPr/>
            <p:nvPr/>
          </p:nvGrpSpPr>
          <p:grpSpPr>
            <a:xfrm rot="10800000">
              <a:off x="8833968" y="2496885"/>
              <a:ext cx="167400" cy="167400"/>
              <a:chOff x="3216925" y="225750"/>
              <a:chExt cx="167400" cy="167400"/>
            </a:xfrm>
          </p:grpSpPr>
          <p:cxnSp>
            <p:nvCxnSpPr>
              <p:cNvPr id="96" name="Google Shape;96;p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8" name="Google Shape;98;p4"/>
            <p:cNvSpPr/>
            <p:nvPr/>
          </p:nvSpPr>
          <p:spPr>
            <a:xfrm rot="10800000">
              <a:off x="8829343" y="2885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rot="10800000">
              <a:off x="8981743" y="1819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10800000">
              <a:off x="8829343" y="676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rot="10800000">
              <a:off x="55527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 rot="10800000">
              <a:off x="5019343" y="50194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 rot="10800000">
              <a:off x="3876343" y="4867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rot="10800000">
              <a:off x="3114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4"/>
            <p:cNvGrpSpPr/>
            <p:nvPr/>
          </p:nvGrpSpPr>
          <p:grpSpPr>
            <a:xfrm rot="10800000">
              <a:off x="166131" y="4872823"/>
              <a:ext cx="167400" cy="167400"/>
              <a:chOff x="3216925" y="225750"/>
              <a:chExt cx="167400" cy="167400"/>
            </a:xfrm>
          </p:grpSpPr>
          <p:cxnSp>
            <p:nvCxnSpPr>
              <p:cNvPr id="106" name="Google Shape;106;p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08" name="Google Shape;108;p4"/>
            <p:cNvSpPr/>
            <p:nvPr/>
          </p:nvSpPr>
          <p:spPr>
            <a:xfrm rot="10800000">
              <a:off x="1209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10800000">
              <a:off x="2187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" name="Google Shape;110;p4"/>
            <p:cNvGrpSpPr/>
            <p:nvPr/>
          </p:nvGrpSpPr>
          <p:grpSpPr>
            <a:xfrm rot="10800000">
              <a:off x="166131" y="2484760"/>
              <a:ext cx="167400" cy="167400"/>
              <a:chOff x="3216925" y="225750"/>
              <a:chExt cx="167400" cy="167400"/>
            </a:xfrm>
          </p:grpSpPr>
          <p:cxnSp>
            <p:nvCxnSpPr>
              <p:cNvPr id="111" name="Google Shape;111;p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13" name="Google Shape;113;p4"/>
            <p:cNvSpPr/>
            <p:nvPr/>
          </p:nvSpPr>
          <p:spPr>
            <a:xfrm rot="10800000">
              <a:off x="218743" y="1285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rot="10800000">
              <a:off x="9045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rot="10800000">
              <a:off x="31905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rot="10800000">
              <a:off x="4943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rot="10800000">
              <a:off x="71529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rot="10800000">
              <a:off x="6086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" name="Google Shape;119;p4"/>
            <p:cNvGrpSpPr/>
            <p:nvPr/>
          </p:nvGrpSpPr>
          <p:grpSpPr>
            <a:xfrm rot="10800000">
              <a:off x="8756443" y="110373"/>
              <a:ext cx="167400" cy="167400"/>
              <a:chOff x="3216925" y="225750"/>
              <a:chExt cx="167400" cy="167400"/>
            </a:xfrm>
          </p:grpSpPr>
          <p:cxnSp>
            <p:nvCxnSpPr>
              <p:cNvPr id="120" name="Google Shape;120;p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2" name="Google Shape;122;p4"/>
            <p:cNvGrpSpPr/>
            <p:nvPr/>
          </p:nvGrpSpPr>
          <p:grpSpPr>
            <a:xfrm rot="10800000">
              <a:off x="4484643" y="120360"/>
              <a:ext cx="167400" cy="167400"/>
              <a:chOff x="3216925" y="225750"/>
              <a:chExt cx="167400" cy="167400"/>
            </a:xfrm>
          </p:grpSpPr>
          <p:cxnSp>
            <p:nvCxnSpPr>
              <p:cNvPr id="123" name="Google Shape;123;p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5" name="Google Shape;125;p4"/>
            <p:cNvGrpSpPr/>
            <p:nvPr/>
          </p:nvGrpSpPr>
          <p:grpSpPr>
            <a:xfrm rot="10800000">
              <a:off x="166131" y="120348"/>
              <a:ext cx="167400" cy="167400"/>
              <a:chOff x="3216925" y="225750"/>
              <a:chExt cx="167400" cy="167400"/>
            </a:xfrm>
          </p:grpSpPr>
          <p:cxnSp>
            <p:nvCxnSpPr>
              <p:cNvPr id="126" name="Google Shape;126;p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" name="Google Shape;127;p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8" name="Google Shape;128;p4"/>
            <p:cNvGrpSpPr/>
            <p:nvPr/>
          </p:nvGrpSpPr>
          <p:grpSpPr>
            <a:xfrm rot="10800000">
              <a:off x="2325387" y="120348"/>
              <a:ext cx="167400" cy="167400"/>
              <a:chOff x="3216925" y="225750"/>
              <a:chExt cx="167400" cy="167400"/>
            </a:xfrm>
          </p:grpSpPr>
          <p:cxnSp>
            <p:nvCxnSpPr>
              <p:cNvPr id="129" name="Google Shape;129;p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1" name="Google Shape;131;p4"/>
            <p:cNvGrpSpPr/>
            <p:nvPr/>
          </p:nvGrpSpPr>
          <p:grpSpPr>
            <a:xfrm rot="10800000">
              <a:off x="2325387" y="4872823"/>
              <a:ext cx="167400" cy="167400"/>
              <a:chOff x="3216925" y="225750"/>
              <a:chExt cx="167400" cy="167400"/>
            </a:xfrm>
          </p:grpSpPr>
          <p:cxnSp>
            <p:nvCxnSpPr>
              <p:cNvPr id="132" name="Google Shape;132;p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" name="Google Shape;133;p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4" name="Google Shape;134;p4"/>
            <p:cNvGrpSpPr/>
            <p:nvPr/>
          </p:nvGrpSpPr>
          <p:grpSpPr>
            <a:xfrm rot="10800000">
              <a:off x="6620543" y="120348"/>
              <a:ext cx="167400" cy="167400"/>
              <a:chOff x="3216925" y="225750"/>
              <a:chExt cx="167400" cy="167400"/>
            </a:xfrm>
          </p:grpSpPr>
          <p:cxnSp>
            <p:nvCxnSpPr>
              <p:cNvPr id="135" name="Google Shape;135;p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7" name="Google Shape;137;p4"/>
            <p:cNvGrpSpPr/>
            <p:nvPr/>
          </p:nvGrpSpPr>
          <p:grpSpPr>
            <a:xfrm rot="10800000">
              <a:off x="5934743" y="4872823"/>
              <a:ext cx="167400" cy="167400"/>
              <a:chOff x="3902725" y="225750"/>
              <a:chExt cx="167400" cy="167400"/>
            </a:xfrm>
          </p:grpSpPr>
          <p:cxnSp>
            <p:nvCxnSpPr>
              <p:cNvPr id="138" name="Google Shape;138;p4"/>
              <p:cNvCxnSpPr/>
              <p:nvPr/>
            </p:nvCxnSpPr>
            <p:spPr>
              <a:xfrm>
                <a:off x="39864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" name="Google Shape;139;p4"/>
              <p:cNvCxnSpPr/>
              <p:nvPr/>
            </p:nvCxnSpPr>
            <p:spPr>
              <a:xfrm rot="10800000">
                <a:off x="39027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5306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bg>
      <p:bgPr>
        <a:solidFill>
          <a:schemeClr val="dk1"/>
        </a:solidFill>
      </p:bgPr>
    </p:bg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31"/>
          <p:cNvSpPr/>
          <p:nvPr/>
        </p:nvSpPr>
        <p:spPr>
          <a:xfrm rot="5400000">
            <a:off x="5128240" y="1127737"/>
            <a:ext cx="3967964" cy="4063565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362" name="Google Shape;1362;p31"/>
          <p:cNvSpPr/>
          <p:nvPr/>
        </p:nvSpPr>
        <p:spPr>
          <a:xfrm>
            <a:off x="0" y="0"/>
            <a:ext cx="3967964" cy="4063565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363" name="Google Shape;1363;p31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4" name="Google Shape;1364;p31"/>
          <p:cNvGrpSpPr/>
          <p:nvPr/>
        </p:nvGrpSpPr>
        <p:grpSpPr>
          <a:xfrm flipH="1">
            <a:off x="137000" y="99118"/>
            <a:ext cx="8837213" cy="4930707"/>
            <a:chOff x="137000" y="99118"/>
            <a:chExt cx="8837213" cy="4930707"/>
          </a:xfrm>
        </p:grpSpPr>
        <p:grpSp>
          <p:nvGrpSpPr>
            <p:cNvPr id="1365" name="Google Shape;1365;p31"/>
            <p:cNvGrpSpPr/>
            <p:nvPr/>
          </p:nvGrpSpPr>
          <p:grpSpPr>
            <a:xfrm rot="6300016">
              <a:off x="1102154" y="131504"/>
              <a:ext cx="94725" cy="124297"/>
              <a:chOff x="754200" y="3419250"/>
              <a:chExt cx="59900" cy="78600"/>
            </a:xfrm>
          </p:grpSpPr>
          <p:sp>
            <p:nvSpPr>
              <p:cNvPr id="1366" name="Google Shape;1366;p31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31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8" name="Google Shape;1368;p31"/>
            <p:cNvGrpSpPr/>
            <p:nvPr/>
          </p:nvGrpSpPr>
          <p:grpSpPr>
            <a:xfrm>
              <a:off x="216500" y="109950"/>
              <a:ext cx="167400" cy="167400"/>
              <a:chOff x="3216925" y="225750"/>
              <a:chExt cx="167400" cy="167400"/>
            </a:xfrm>
          </p:grpSpPr>
          <p:cxnSp>
            <p:nvCxnSpPr>
              <p:cNvPr id="1369" name="Google Shape;1369;p3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0" name="Google Shape;1370;p3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71" name="Google Shape;1371;p31"/>
            <p:cNvGrpSpPr/>
            <p:nvPr/>
          </p:nvGrpSpPr>
          <p:grpSpPr>
            <a:xfrm>
              <a:off x="4488300" y="99963"/>
              <a:ext cx="167400" cy="167400"/>
              <a:chOff x="3216925" y="225750"/>
              <a:chExt cx="167400" cy="167400"/>
            </a:xfrm>
          </p:grpSpPr>
          <p:cxnSp>
            <p:nvCxnSpPr>
              <p:cNvPr id="1372" name="Google Shape;1372;p3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3" name="Google Shape;1373;p3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74" name="Google Shape;1374;p31"/>
            <p:cNvGrpSpPr/>
            <p:nvPr/>
          </p:nvGrpSpPr>
          <p:grpSpPr>
            <a:xfrm>
              <a:off x="138975" y="2475913"/>
              <a:ext cx="167400" cy="167400"/>
              <a:chOff x="3216925" y="225750"/>
              <a:chExt cx="167400" cy="167400"/>
            </a:xfrm>
          </p:grpSpPr>
          <p:cxnSp>
            <p:nvCxnSpPr>
              <p:cNvPr id="1375" name="Google Shape;1375;p3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6" name="Google Shape;1376;p3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77" name="Google Shape;1377;p31"/>
            <p:cNvSpPr/>
            <p:nvPr/>
          </p:nvSpPr>
          <p:spPr>
            <a:xfrm>
              <a:off x="2894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289400" y="2232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137000" y="3299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289400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1" name="Google Shape;1381;p31"/>
            <p:cNvGrpSpPr/>
            <p:nvPr/>
          </p:nvGrpSpPr>
          <p:grpSpPr>
            <a:xfrm>
              <a:off x="825029" y="4885065"/>
              <a:ext cx="94726" cy="124298"/>
              <a:chOff x="850570" y="3419250"/>
              <a:chExt cx="59900" cy="78600"/>
            </a:xfrm>
          </p:grpSpPr>
          <p:sp>
            <p:nvSpPr>
              <p:cNvPr id="1382" name="Google Shape;1382;p31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31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84" name="Google Shape;1384;p31"/>
            <p:cNvSpPr/>
            <p:nvPr/>
          </p:nvSpPr>
          <p:spPr>
            <a:xfrm>
              <a:off x="28802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4099400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5242400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6004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8" name="Google Shape;1388;p31"/>
            <p:cNvGrpSpPr/>
            <p:nvPr/>
          </p:nvGrpSpPr>
          <p:grpSpPr>
            <a:xfrm rot="-3599965">
              <a:off x="7375742" y="131504"/>
              <a:ext cx="94724" cy="124296"/>
              <a:chOff x="754200" y="3419250"/>
              <a:chExt cx="59900" cy="78600"/>
            </a:xfrm>
          </p:grpSpPr>
          <p:sp>
            <p:nvSpPr>
              <p:cNvPr id="1389" name="Google Shape;1389;p31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31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1" name="Google Shape;1391;p31"/>
            <p:cNvGrpSpPr/>
            <p:nvPr/>
          </p:nvGrpSpPr>
          <p:grpSpPr>
            <a:xfrm>
              <a:off x="8806813" y="99975"/>
              <a:ext cx="167400" cy="167400"/>
              <a:chOff x="3216925" y="225750"/>
              <a:chExt cx="167400" cy="167400"/>
            </a:xfrm>
          </p:grpSpPr>
          <p:cxnSp>
            <p:nvCxnSpPr>
              <p:cNvPr id="1392" name="Google Shape;1392;p3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3" name="Google Shape;1393;p3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394" name="Google Shape;1394;p31"/>
            <p:cNvSpPr/>
            <p:nvPr/>
          </p:nvSpPr>
          <p:spPr>
            <a:xfrm>
              <a:off x="7909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89000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6" name="Google Shape;1396;p31"/>
            <p:cNvGrpSpPr/>
            <p:nvPr/>
          </p:nvGrpSpPr>
          <p:grpSpPr>
            <a:xfrm>
              <a:off x="8856929" y="1188340"/>
              <a:ext cx="94726" cy="124298"/>
              <a:chOff x="754200" y="3419250"/>
              <a:chExt cx="59900" cy="78600"/>
            </a:xfrm>
          </p:grpSpPr>
          <p:sp>
            <p:nvSpPr>
              <p:cNvPr id="1397" name="Google Shape;1397;p31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1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9" name="Google Shape;1399;p31"/>
            <p:cNvGrpSpPr/>
            <p:nvPr/>
          </p:nvGrpSpPr>
          <p:grpSpPr>
            <a:xfrm>
              <a:off x="8806813" y="2488038"/>
              <a:ext cx="167400" cy="167400"/>
              <a:chOff x="3216925" y="225750"/>
              <a:chExt cx="167400" cy="167400"/>
            </a:xfrm>
          </p:grpSpPr>
          <p:cxnSp>
            <p:nvCxnSpPr>
              <p:cNvPr id="1400" name="Google Shape;1400;p3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1" name="Google Shape;1401;p3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02" name="Google Shape;1402;p31"/>
            <p:cNvSpPr/>
            <p:nvPr/>
          </p:nvSpPr>
          <p:spPr>
            <a:xfrm>
              <a:off x="8900000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82142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4" name="Google Shape;1404;p31"/>
            <p:cNvGrpSpPr/>
            <p:nvPr/>
          </p:nvGrpSpPr>
          <p:grpSpPr>
            <a:xfrm>
              <a:off x="7256729" y="4845940"/>
              <a:ext cx="94726" cy="124298"/>
              <a:chOff x="1043311" y="3419250"/>
              <a:chExt cx="59900" cy="78600"/>
            </a:xfrm>
          </p:grpSpPr>
          <p:sp>
            <p:nvSpPr>
              <p:cNvPr id="1405" name="Google Shape;1405;p31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7" name="Google Shape;1407;p31"/>
            <p:cNvSpPr/>
            <p:nvPr/>
          </p:nvSpPr>
          <p:spPr>
            <a:xfrm>
              <a:off x="59282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4175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19658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032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1" name="Google Shape;1411;p31"/>
            <p:cNvGrpSpPr/>
            <p:nvPr/>
          </p:nvGrpSpPr>
          <p:grpSpPr>
            <a:xfrm>
              <a:off x="216500" y="4862425"/>
              <a:ext cx="167400" cy="167400"/>
              <a:chOff x="3216925" y="225750"/>
              <a:chExt cx="167400" cy="167400"/>
            </a:xfrm>
          </p:grpSpPr>
          <p:cxnSp>
            <p:nvCxnSpPr>
              <p:cNvPr id="1412" name="Google Shape;1412;p3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3" name="Google Shape;1413;p3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14" name="Google Shape;1414;p31"/>
            <p:cNvGrpSpPr/>
            <p:nvPr/>
          </p:nvGrpSpPr>
          <p:grpSpPr>
            <a:xfrm>
              <a:off x="4488300" y="4852438"/>
              <a:ext cx="167400" cy="167400"/>
              <a:chOff x="3216925" y="225750"/>
              <a:chExt cx="167400" cy="167400"/>
            </a:xfrm>
          </p:grpSpPr>
          <p:cxnSp>
            <p:nvCxnSpPr>
              <p:cNvPr id="1415" name="Google Shape;1415;p3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6" name="Google Shape;1416;p3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17" name="Google Shape;1417;p31"/>
            <p:cNvGrpSpPr/>
            <p:nvPr/>
          </p:nvGrpSpPr>
          <p:grpSpPr>
            <a:xfrm>
              <a:off x="8806813" y="4852450"/>
              <a:ext cx="167400" cy="167400"/>
              <a:chOff x="3216925" y="225750"/>
              <a:chExt cx="167400" cy="167400"/>
            </a:xfrm>
          </p:grpSpPr>
          <p:cxnSp>
            <p:nvCxnSpPr>
              <p:cNvPr id="1418" name="Google Shape;1418;p3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9" name="Google Shape;1419;p3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20" name="Google Shape;1420;p31"/>
          <p:cNvSpPr txBox="1"/>
          <p:nvPr>
            <p:ph type="title"/>
          </p:nvPr>
        </p:nvSpPr>
        <p:spPr>
          <a:xfrm>
            <a:off x="3382500" y="3034626"/>
            <a:ext cx="2379000" cy="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1" name="Google Shape;1421;p31"/>
          <p:cNvSpPr txBox="1"/>
          <p:nvPr>
            <p:ph idx="1" type="subTitle"/>
          </p:nvPr>
        </p:nvSpPr>
        <p:spPr>
          <a:xfrm>
            <a:off x="3382500" y="3571778"/>
            <a:ext cx="2379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2" name="Google Shape;1422;p31"/>
          <p:cNvSpPr txBox="1"/>
          <p:nvPr>
            <p:ph idx="2" type="title"/>
          </p:nvPr>
        </p:nvSpPr>
        <p:spPr>
          <a:xfrm>
            <a:off x="720000" y="3034613"/>
            <a:ext cx="2379000" cy="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3" name="Google Shape;1423;p31"/>
          <p:cNvSpPr txBox="1"/>
          <p:nvPr>
            <p:ph idx="3" type="subTitle"/>
          </p:nvPr>
        </p:nvSpPr>
        <p:spPr>
          <a:xfrm>
            <a:off x="720000" y="3571749"/>
            <a:ext cx="2379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4" name="Google Shape;1424;p31"/>
          <p:cNvSpPr txBox="1"/>
          <p:nvPr>
            <p:ph idx="4" type="title"/>
          </p:nvPr>
        </p:nvSpPr>
        <p:spPr>
          <a:xfrm>
            <a:off x="6045000" y="3034613"/>
            <a:ext cx="2379000" cy="53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5" name="Google Shape;1425;p31"/>
          <p:cNvSpPr txBox="1"/>
          <p:nvPr>
            <p:ph idx="5" type="subTitle"/>
          </p:nvPr>
        </p:nvSpPr>
        <p:spPr>
          <a:xfrm>
            <a:off x="6045000" y="3571749"/>
            <a:ext cx="2379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6" name="Google Shape;1426;p31"/>
          <p:cNvSpPr txBox="1"/>
          <p:nvPr>
            <p:ph idx="6" type="title"/>
          </p:nvPr>
        </p:nvSpPr>
        <p:spPr>
          <a:xfrm>
            <a:off x="720000" y="540000"/>
            <a:ext cx="3852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bg>
      <p:bgPr>
        <a:solidFill>
          <a:schemeClr val="dk1"/>
        </a:solidFill>
      </p:bgPr>
    </p:bg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32"/>
          <p:cNvSpPr/>
          <p:nvPr/>
        </p:nvSpPr>
        <p:spPr>
          <a:xfrm>
            <a:off x="-650900" y="645688"/>
            <a:ext cx="3967964" cy="4063565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429" name="Google Shape;1429;p32"/>
          <p:cNvSpPr/>
          <p:nvPr/>
        </p:nvSpPr>
        <p:spPr>
          <a:xfrm>
            <a:off x="3685625" y="-842312"/>
            <a:ext cx="3967964" cy="4063565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430" name="Google Shape;1430;p32"/>
          <p:cNvSpPr/>
          <p:nvPr/>
        </p:nvSpPr>
        <p:spPr>
          <a:xfrm>
            <a:off x="6121625" y="1807413"/>
            <a:ext cx="3967964" cy="4063565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431" name="Google Shape;1431;p32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32"/>
          <p:cNvSpPr txBox="1"/>
          <p:nvPr>
            <p:ph type="title"/>
          </p:nvPr>
        </p:nvSpPr>
        <p:spPr>
          <a:xfrm>
            <a:off x="1825500" y="1564247"/>
            <a:ext cx="24996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3" name="Google Shape;1433;p32"/>
          <p:cNvSpPr txBox="1"/>
          <p:nvPr>
            <p:ph idx="1" type="subTitle"/>
          </p:nvPr>
        </p:nvSpPr>
        <p:spPr>
          <a:xfrm>
            <a:off x="1825500" y="2007950"/>
            <a:ext cx="2132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34" name="Google Shape;1434;p32"/>
          <p:cNvGrpSpPr/>
          <p:nvPr/>
        </p:nvGrpSpPr>
        <p:grpSpPr>
          <a:xfrm flipH="1">
            <a:off x="137000" y="99118"/>
            <a:ext cx="8837213" cy="4930707"/>
            <a:chOff x="137000" y="99118"/>
            <a:chExt cx="8837213" cy="4930707"/>
          </a:xfrm>
        </p:grpSpPr>
        <p:grpSp>
          <p:nvGrpSpPr>
            <p:cNvPr id="1435" name="Google Shape;1435;p32"/>
            <p:cNvGrpSpPr/>
            <p:nvPr/>
          </p:nvGrpSpPr>
          <p:grpSpPr>
            <a:xfrm rot="6300016">
              <a:off x="1102154" y="131504"/>
              <a:ext cx="94725" cy="124297"/>
              <a:chOff x="754200" y="3419250"/>
              <a:chExt cx="59900" cy="78600"/>
            </a:xfrm>
          </p:grpSpPr>
          <p:sp>
            <p:nvSpPr>
              <p:cNvPr id="1436" name="Google Shape;1436;p32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32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8" name="Google Shape;1438;p32"/>
            <p:cNvGrpSpPr/>
            <p:nvPr/>
          </p:nvGrpSpPr>
          <p:grpSpPr>
            <a:xfrm>
              <a:off x="216500" y="109950"/>
              <a:ext cx="167400" cy="167400"/>
              <a:chOff x="3216925" y="225750"/>
              <a:chExt cx="167400" cy="167400"/>
            </a:xfrm>
          </p:grpSpPr>
          <p:cxnSp>
            <p:nvCxnSpPr>
              <p:cNvPr id="1439" name="Google Shape;1439;p3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0" name="Google Shape;1440;p3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41" name="Google Shape;1441;p32"/>
            <p:cNvGrpSpPr/>
            <p:nvPr/>
          </p:nvGrpSpPr>
          <p:grpSpPr>
            <a:xfrm>
              <a:off x="4488300" y="99963"/>
              <a:ext cx="167400" cy="167400"/>
              <a:chOff x="3216925" y="225750"/>
              <a:chExt cx="167400" cy="167400"/>
            </a:xfrm>
          </p:grpSpPr>
          <p:cxnSp>
            <p:nvCxnSpPr>
              <p:cNvPr id="1442" name="Google Shape;1442;p3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3" name="Google Shape;1443;p3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44" name="Google Shape;1444;p32"/>
            <p:cNvGrpSpPr/>
            <p:nvPr/>
          </p:nvGrpSpPr>
          <p:grpSpPr>
            <a:xfrm>
              <a:off x="138975" y="2475913"/>
              <a:ext cx="167400" cy="167400"/>
              <a:chOff x="3216925" y="225750"/>
              <a:chExt cx="167400" cy="167400"/>
            </a:xfrm>
          </p:grpSpPr>
          <p:cxnSp>
            <p:nvCxnSpPr>
              <p:cNvPr id="1445" name="Google Shape;1445;p3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6" name="Google Shape;1446;p3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47" name="Google Shape;1447;p32"/>
            <p:cNvSpPr/>
            <p:nvPr/>
          </p:nvSpPr>
          <p:spPr>
            <a:xfrm>
              <a:off x="2894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289400" y="2232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2"/>
            <p:cNvSpPr/>
            <p:nvPr/>
          </p:nvSpPr>
          <p:spPr>
            <a:xfrm>
              <a:off x="137000" y="3299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289400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1" name="Google Shape;1451;p32"/>
            <p:cNvGrpSpPr/>
            <p:nvPr/>
          </p:nvGrpSpPr>
          <p:grpSpPr>
            <a:xfrm>
              <a:off x="825029" y="4885065"/>
              <a:ext cx="94726" cy="124298"/>
              <a:chOff x="850570" y="3419250"/>
              <a:chExt cx="59900" cy="78600"/>
            </a:xfrm>
          </p:grpSpPr>
          <p:sp>
            <p:nvSpPr>
              <p:cNvPr id="1452" name="Google Shape;1452;p32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4" name="Google Shape;1454;p32"/>
            <p:cNvSpPr/>
            <p:nvPr/>
          </p:nvSpPr>
          <p:spPr>
            <a:xfrm>
              <a:off x="28802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2"/>
            <p:cNvSpPr/>
            <p:nvPr/>
          </p:nvSpPr>
          <p:spPr>
            <a:xfrm>
              <a:off x="4099400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2"/>
            <p:cNvSpPr/>
            <p:nvPr/>
          </p:nvSpPr>
          <p:spPr>
            <a:xfrm>
              <a:off x="5242400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2"/>
            <p:cNvSpPr/>
            <p:nvPr/>
          </p:nvSpPr>
          <p:spPr>
            <a:xfrm>
              <a:off x="6004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8" name="Google Shape;1458;p32"/>
            <p:cNvGrpSpPr/>
            <p:nvPr/>
          </p:nvGrpSpPr>
          <p:grpSpPr>
            <a:xfrm rot="-3599965">
              <a:off x="7375742" y="131504"/>
              <a:ext cx="94724" cy="124296"/>
              <a:chOff x="754200" y="3419250"/>
              <a:chExt cx="59900" cy="78600"/>
            </a:xfrm>
          </p:grpSpPr>
          <p:sp>
            <p:nvSpPr>
              <p:cNvPr id="1459" name="Google Shape;1459;p32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1" name="Google Shape;1461;p32"/>
            <p:cNvGrpSpPr/>
            <p:nvPr/>
          </p:nvGrpSpPr>
          <p:grpSpPr>
            <a:xfrm>
              <a:off x="8806813" y="99975"/>
              <a:ext cx="167400" cy="167400"/>
              <a:chOff x="3216925" y="225750"/>
              <a:chExt cx="167400" cy="167400"/>
            </a:xfrm>
          </p:grpSpPr>
          <p:cxnSp>
            <p:nvCxnSpPr>
              <p:cNvPr id="1462" name="Google Shape;1462;p3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3" name="Google Shape;1463;p3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64" name="Google Shape;1464;p32"/>
            <p:cNvSpPr/>
            <p:nvPr/>
          </p:nvSpPr>
          <p:spPr>
            <a:xfrm>
              <a:off x="7909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2"/>
            <p:cNvSpPr/>
            <p:nvPr/>
          </p:nvSpPr>
          <p:spPr>
            <a:xfrm>
              <a:off x="89000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6" name="Google Shape;1466;p32"/>
            <p:cNvGrpSpPr/>
            <p:nvPr/>
          </p:nvGrpSpPr>
          <p:grpSpPr>
            <a:xfrm>
              <a:off x="8856929" y="1188340"/>
              <a:ext cx="94726" cy="124298"/>
              <a:chOff x="754200" y="3419250"/>
              <a:chExt cx="59900" cy="78600"/>
            </a:xfrm>
          </p:grpSpPr>
          <p:sp>
            <p:nvSpPr>
              <p:cNvPr id="1467" name="Google Shape;1467;p32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9" name="Google Shape;1469;p32"/>
            <p:cNvGrpSpPr/>
            <p:nvPr/>
          </p:nvGrpSpPr>
          <p:grpSpPr>
            <a:xfrm>
              <a:off x="8806813" y="2488038"/>
              <a:ext cx="167400" cy="167400"/>
              <a:chOff x="3216925" y="225750"/>
              <a:chExt cx="167400" cy="167400"/>
            </a:xfrm>
          </p:grpSpPr>
          <p:cxnSp>
            <p:nvCxnSpPr>
              <p:cNvPr id="1470" name="Google Shape;1470;p3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1" name="Google Shape;1471;p3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472" name="Google Shape;1472;p32"/>
            <p:cNvSpPr/>
            <p:nvPr/>
          </p:nvSpPr>
          <p:spPr>
            <a:xfrm>
              <a:off x="8900000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2"/>
            <p:cNvSpPr/>
            <p:nvPr/>
          </p:nvSpPr>
          <p:spPr>
            <a:xfrm>
              <a:off x="82142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4" name="Google Shape;1474;p32"/>
            <p:cNvGrpSpPr/>
            <p:nvPr/>
          </p:nvGrpSpPr>
          <p:grpSpPr>
            <a:xfrm>
              <a:off x="7256729" y="4845940"/>
              <a:ext cx="94726" cy="124298"/>
              <a:chOff x="1043311" y="3419250"/>
              <a:chExt cx="59900" cy="78600"/>
            </a:xfrm>
          </p:grpSpPr>
          <p:sp>
            <p:nvSpPr>
              <p:cNvPr id="1475" name="Google Shape;1475;p32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59282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4175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19658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3032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1" name="Google Shape;1481;p32"/>
            <p:cNvGrpSpPr/>
            <p:nvPr/>
          </p:nvGrpSpPr>
          <p:grpSpPr>
            <a:xfrm>
              <a:off x="216500" y="4862425"/>
              <a:ext cx="167400" cy="167400"/>
              <a:chOff x="3216925" y="225750"/>
              <a:chExt cx="167400" cy="167400"/>
            </a:xfrm>
          </p:grpSpPr>
          <p:cxnSp>
            <p:nvCxnSpPr>
              <p:cNvPr id="1482" name="Google Shape;1482;p3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3" name="Google Shape;1483;p3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84" name="Google Shape;1484;p32"/>
            <p:cNvGrpSpPr/>
            <p:nvPr/>
          </p:nvGrpSpPr>
          <p:grpSpPr>
            <a:xfrm>
              <a:off x="4488300" y="4852438"/>
              <a:ext cx="167400" cy="167400"/>
              <a:chOff x="3216925" y="225750"/>
              <a:chExt cx="167400" cy="167400"/>
            </a:xfrm>
          </p:grpSpPr>
          <p:cxnSp>
            <p:nvCxnSpPr>
              <p:cNvPr id="1485" name="Google Shape;1485;p3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6" name="Google Shape;1486;p3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87" name="Google Shape;1487;p32"/>
            <p:cNvGrpSpPr/>
            <p:nvPr/>
          </p:nvGrpSpPr>
          <p:grpSpPr>
            <a:xfrm>
              <a:off x="8806813" y="4852450"/>
              <a:ext cx="167400" cy="167400"/>
              <a:chOff x="3216925" y="225750"/>
              <a:chExt cx="167400" cy="167400"/>
            </a:xfrm>
          </p:grpSpPr>
          <p:cxnSp>
            <p:nvCxnSpPr>
              <p:cNvPr id="1488" name="Google Shape;1488;p3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9" name="Google Shape;1489;p3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90" name="Google Shape;1490;p32"/>
          <p:cNvSpPr txBox="1"/>
          <p:nvPr>
            <p:ph idx="2" type="title"/>
          </p:nvPr>
        </p:nvSpPr>
        <p:spPr>
          <a:xfrm>
            <a:off x="5677500" y="1564256"/>
            <a:ext cx="24996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1" name="Google Shape;1491;p32"/>
          <p:cNvSpPr txBox="1"/>
          <p:nvPr>
            <p:ph idx="3" type="subTitle"/>
          </p:nvPr>
        </p:nvSpPr>
        <p:spPr>
          <a:xfrm>
            <a:off x="5677500" y="2007963"/>
            <a:ext cx="2132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2" name="Google Shape;1492;p32"/>
          <p:cNvSpPr txBox="1"/>
          <p:nvPr>
            <p:ph idx="4" type="title"/>
          </p:nvPr>
        </p:nvSpPr>
        <p:spPr>
          <a:xfrm>
            <a:off x="1825500" y="2996122"/>
            <a:ext cx="24996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3" name="Google Shape;1493;p32"/>
          <p:cNvSpPr txBox="1"/>
          <p:nvPr>
            <p:ph idx="5" type="subTitle"/>
          </p:nvPr>
        </p:nvSpPr>
        <p:spPr>
          <a:xfrm>
            <a:off x="1825500" y="3439763"/>
            <a:ext cx="2132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4" name="Google Shape;1494;p32"/>
          <p:cNvSpPr txBox="1"/>
          <p:nvPr>
            <p:ph idx="6" type="title"/>
          </p:nvPr>
        </p:nvSpPr>
        <p:spPr>
          <a:xfrm>
            <a:off x="5677500" y="2996122"/>
            <a:ext cx="24996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95" name="Google Shape;1495;p32"/>
          <p:cNvSpPr txBox="1"/>
          <p:nvPr>
            <p:ph idx="7" type="subTitle"/>
          </p:nvPr>
        </p:nvSpPr>
        <p:spPr>
          <a:xfrm>
            <a:off x="5677500" y="3439763"/>
            <a:ext cx="2132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6" name="Google Shape;1496;p32"/>
          <p:cNvSpPr txBox="1"/>
          <p:nvPr>
            <p:ph idx="8" type="title"/>
          </p:nvPr>
        </p:nvSpPr>
        <p:spPr>
          <a:xfrm>
            <a:off x="720000" y="540000"/>
            <a:ext cx="3852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and five columns">
  <p:cSld name="CUSTOM_10">
    <p:bg>
      <p:bgPr>
        <a:solidFill>
          <a:schemeClr val="dk1"/>
        </a:solidFill>
      </p:bgPr>
    </p:bg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3"/>
          <p:cNvSpPr/>
          <p:nvPr/>
        </p:nvSpPr>
        <p:spPr>
          <a:xfrm>
            <a:off x="-650900" y="-12"/>
            <a:ext cx="3967964" cy="4063565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499" name="Google Shape;1499;p33"/>
          <p:cNvSpPr/>
          <p:nvPr/>
        </p:nvSpPr>
        <p:spPr>
          <a:xfrm>
            <a:off x="5954550" y="-842312"/>
            <a:ext cx="3967964" cy="4063565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500" name="Google Shape;1500;p33"/>
          <p:cNvSpPr/>
          <p:nvPr/>
        </p:nvSpPr>
        <p:spPr>
          <a:xfrm>
            <a:off x="2756725" y="1807413"/>
            <a:ext cx="3967964" cy="4063565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501" name="Google Shape;1501;p33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33"/>
          <p:cNvSpPr txBox="1"/>
          <p:nvPr>
            <p:ph type="title"/>
          </p:nvPr>
        </p:nvSpPr>
        <p:spPr>
          <a:xfrm>
            <a:off x="2152675" y="1995000"/>
            <a:ext cx="19671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3" name="Google Shape;1503;p33"/>
          <p:cNvSpPr txBox="1"/>
          <p:nvPr>
            <p:ph idx="1" type="subTitle"/>
          </p:nvPr>
        </p:nvSpPr>
        <p:spPr>
          <a:xfrm>
            <a:off x="2152675" y="2438700"/>
            <a:ext cx="196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04" name="Google Shape;1504;p33"/>
          <p:cNvGrpSpPr/>
          <p:nvPr/>
        </p:nvGrpSpPr>
        <p:grpSpPr>
          <a:xfrm flipH="1">
            <a:off x="137000" y="99118"/>
            <a:ext cx="8837213" cy="4930707"/>
            <a:chOff x="137000" y="99118"/>
            <a:chExt cx="8837213" cy="4930707"/>
          </a:xfrm>
        </p:grpSpPr>
        <p:grpSp>
          <p:nvGrpSpPr>
            <p:cNvPr id="1505" name="Google Shape;1505;p33"/>
            <p:cNvGrpSpPr/>
            <p:nvPr/>
          </p:nvGrpSpPr>
          <p:grpSpPr>
            <a:xfrm rot="6300016">
              <a:off x="1102154" y="131504"/>
              <a:ext cx="94725" cy="124297"/>
              <a:chOff x="754200" y="3419250"/>
              <a:chExt cx="59900" cy="78600"/>
            </a:xfrm>
          </p:grpSpPr>
          <p:sp>
            <p:nvSpPr>
              <p:cNvPr id="1506" name="Google Shape;1506;p3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3"/>
            <p:cNvGrpSpPr/>
            <p:nvPr/>
          </p:nvGrpSpPr>
          <p:grpSpPr>
            <a:xfrm>
              <a:off x="216500" y="109950"/>
              <a:ext cx="167400" cy="167400"/>
              <a:chOff x="3216925" y="225750"/>
              <a:chExt cx="167400" cy="167400"/>
            </a:xfrm>
          </p:grpSpPr>
          <p:cxnSp>
            <p:nvCxnSpPr>
              <p:cNvPr id="1509" name="Google Shape;1509;p3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0" name="Google Shape;1510;p3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11" name="Google Shape;1511;p33"/>
            <p:cNvGrpSpPr/>
            <p:nvPr/>
          </p:nvGrpSpPr>
          <p:grpSpPr>
            <a:xfrm>
              <a:off x="4488300" y="99963"/>
              <a:ext cx="167400" cy="167400"/>
              <a:chOff x="3216925" y="225750"/>
              <a:chExt cx="167400" cy="167400"/>
            </a:xfrm>
          </p:grpSpPr>
          <p:cxnSp>
            <p:nvCxnSpPr>
              <p:cNvPr id="1512" name="Google Shape;1512;p3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3" name="Google Shape;1513;p3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14" name="Google Shape;1514;p33"/>
            <p:cNvGrpSpPr/>
            <p:nvPr/>
          </p:nvGrpSpPr>
          <p:grpSpPr>
            <a:xfrm>
              <a:off x="138975" y="2475913"/>
              <a:ext cx="167400" cy="167400"/>
              <a:chOff x="3216925" y="225750"/>
              <a:chExt cx="167400" cy="167400"/>
            </a:xfrm>
          </p:grpSpPr>
          <p:cxnSp>
            <p:nvCxnSpPr>
              <p:cNvPr id="1515" name="Google Shape;1515;p3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6" name="Google Shape;1516;p3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17" name="Google Shape;1517;p33"/>
            <p:cNvSpPr/>
            <p:nvPr/>
          </p:nvSpPr>
          <p:spPr>
            <a:xfrm>
              <a:off x="2894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289400" y="2232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137000" y="3299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289400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1" name="Google Shape;1521;p33"/>
            <p:cNvGrpSpPr/>
            <p:nvPr/>
          </p:nvGrpSpPr>
          <p:grpSpPr>
            <a:xfrm>
              <a:off x="825029" y="4885065"/>
              <a:ext cx="94726" cy="124298"/>
              <a:chOff x="850570" y="3419250"/>
              <a:chExt cx="59900" cy="78600"/>
            </a:xfrm>
          </p:grpSpPr>
          <p:sp>
            <p:nvSpPr>
              <p:cNvPr id="1522" name="Google Shape;1522;p33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4" name="Google Shape;1524;p33"/>
            <p:cNvSpPr/>
            <p:nvPr/>
          </p:nvSpPr>
          <p:spPr>
            <a:xfrm>
              <a:off x="28802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099400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5242400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6004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8" name="Google Shape;1528;p33"/>
            <p:cNvGrpSpPr/>
            <p:nvPr/>
          </p:nvGrpSpPr>
          <p:grpSpPr>
            <a:xfrm rot="-3599965">
              <a:off x="7375742" y="131504"/>
              <a:ext cx="94724" cy="124296"/>
              <a:chOff x="754200" y="3419250"/>
              <a:chExt cx="59900" cy="78600"/>
            </a:xfrm>
          </p:grpSpPr>
          <p:sp>
            <p:nvSpPr>
              <p:cNvPr id="1529" name="Google Shape;1529;p3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1" name="Google Shape;1531;p33"/>
            <p:cNvGrpSpPr/>
            <p:nvPr/>
          </p:nvGrpSpPr>
          <p:grpSpPr>
            <a:xfrm>
              <a:off x="8806813" y="99975"/>
              <a:ext cx="167400" cy="167400"/>
              <a:chOff x="3216925" y="225750"/>
              <a:chExt cx="167400" cy="167400"/>
            </a:xfrm>
          </p:grpSpPr>
          <p:cxnSp>
            <p:nvCxnSpPr>
              <p:cNvPr id="1532" name="Google Shape;1532;p3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3" name="Google Shape;1533;p3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34" name="Google Shape;1534;p33"/>
            <p:cNvSpPr/>
            <p:nvPr/>
          </p:nvSpPr>
          <p:spPr>
            <a:xfrm>
              <a:off x="7909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3"/>
            <p:cNvSpPr/>
            <p:nvPr/>
          </p:nvSpPr>
          <p:spPr>
            <a:xfrm>
              <a:off x="89000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6" name="Google Shape;1536;p33"/>
            <p:cNvGrpSpPr/>
            <p:nvPr/>
          </p:nvGrpSpPr>
          <p:grpSpPr>
            <a:xfrm>
              <a:off x="8856929" y="1188340"/>
              <a:ext cx="94726" cy="124298"/>
              <a:chOff x="754200" y="3419250"/>
              <a:chExt cx="59900" cy="78600"/>
            </a:xfrm>
          </p:grpSpPr>
          <p:sp>
            <p:nvSpPr>
              <p:cNvPr id="1537" name="Google Shape;1537;p33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9" name="Google Shape;1539;p33"/>
            <p:cNvGrpSpPr/>
            <p:nvPr/>
          </p:nvGrpSpPr>
          <p:grpSpPr>
            <a:xfrm>
              <a:off x="8806813" y="2488038"/>
              <a:ext cx="167400" cy="167400"/>
              <a:chOff x="3216925" y="225750"/>
              <a:chExt cx="167400" cy="167400"/>
            </a:xfrm>
          </p:grpSpPr>
          <p:cxnSp>
            <p:nvCxnSpPr>
              <p:cNvPr id="1540" name="Google Shape;1540;p3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1" name="Google Shape;1541;p3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42" name="Google Shape;1542;p33"/>
            <p:cNvSpPr/>
            <p:nvPr/>
          </p:nvSpPr>
          <p:spPr>
            <a:xfrm>
              <a:off x="8900000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3"/>
            <p:cNvSpPr/>
            <p:nvPr/>
          </p:nvSpPr>
          <p:spPr>
            <a:xfrm>
              <a:off x="82142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4" name="Google Shape;1544;p33"/>
            <p:cNvGrpSpPr/>
            <p:nvPr/>
          </p:nvGrpSpPr>
          <p:grpSpPr>
            <a:xfrm>
              <a:off x="7256729" y="4845940"/>
              <a:ext cx="94726" cy="124298"/>
              <a:chOff x="1043311" y="3419250"/>
              <a:chExt cx="59900" cy="78600"/>
            </a:xfrm>
          </p:grpSpPr>
          <p:sp>
            <p:nvSpPr>
              <p:cNvPr id="1545" name="Google Shape;1545;p33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7" name="Google Shape;1547;p33"/>
            <p:cNvSpPr/>
            <p:nvPr/>
          </p:nvSpPr>
          <p:spPr>
            <a:xfrm>
              <a:off x="59282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3"/>
            <p:cNvSpPr/>
            <p:nvPr/>
          </p:nvSpPr>
          <p:spPr>
            <a:xfrm>
              <a:off x="4175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3"/>
            <p:cNvSpPr/>
            <p:nvPr/>
          </p:nvSpPr>
          <p:spPr>
            <a:xfrm>
              <a:off x="19658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3"/>
            <p:cNvSpPr/>
            <p:nvPr/>
          </p:nvSpPr>
          <p:spPr>
            <a:xfrm>
              <a:off x="3032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1" name="Google Shape;1551;p33"/>
            <p:cNvGrpSpPr/>
            <p:nvPr/>
          </p:nvGrpSpPr>
          <p:grpSpPr>
            <a:xfrm>
              <a:off x="216500" y="4862425"/>
              <a:ext cx="167400" cy="167400"/>
              <a:chOff x="3216925" y="225750"/>
              <a:chExt cx="167400" cy="167400"/>
            </a:xfrm>
          </p:grpSpPr>
          <p:cxnSp>
            <p:nvCxnSpPr>
              <p:cNvPr id="1552" name="Google Shape;1552;p3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3" name="Google Shape;1553;p3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54" name="Google Shape;1554;p33"/>
            <p:cNvGrpSpPr/>
            <p:nvPr/>
          </p:nvGrpSpPr>
          <p:grpSpPr>
            <a:xfrm>
              <a:off x="4488300" y="4852438"/>
              <a:ext cx="167400" cy="167400"/>
              <a:chOff x="3216925" y="225750"/>
              <a:chExt cx="167400" cy="167400"/>
            </a:xfrm>
          </p:grpSpPr>
          <p:cxnSp>
            <p:nvCxnSpPr>
              <p:cNvPr id="1555" name="Google Shape;1555;p3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6" name="Google Shape;1556;p3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57" name="Google Shape;1557;p33"/>
            <p:cNvGrpSpPr/>
            <p:nvPr/>
          </p:nvGrpSpPr>
          <p:grpSpPr>
            <a:xfrm>
              <a:off x="8806813" y="4852450"/>
              <a:ext cx="167400" cy="167400"/>
              <a:chOff x="3216925" y="225750"/>
              <a:chExt cx="167400" cy="167400"/>
            </a:xfrm>
          </p:grpSpPr>
          <p:cxnSp>
            <p:nvCxnSpPr>
              <p:cNvPr id="1558" name="Google Shape;1558;p3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9" name="Google Shape;1559;p3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60" name="Google Shape;1560;p33"/>
          <p:cNvSpPr txBox="1"/>
          <p:nvPr>
            <p:ph idx="2" type="title"/>
          </p:nvPr>
        </p:nvSpPr>
        <p:spPr>
          <a:xfrm>
            <a:off x="5024225" y="1995000"/>
            <a:ext cx="19671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1" name="Google Shape;1561;p33"/>
          <p:cNvSpPr txBox="1"/>
          <p:nvPr>
            <p:ph idx="3" type="subTitle"/>
          </p:nvPr>
        </p:nvSpPr>
        <p:spPr>
          <a:xfrm>
            <a:off x="5024225" y="2438725"/>
            <a:ext cx="196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2" name="Google Shape;1562;p33"/>
          <p:cNvSpPr txBox="1"/>
          <p:nvPr>
            <p:ph idx="4" type="title"/>
          </p:nvPr>
        </p:nvSpPr>
        <p:spPr>
          <a:xfrm>
            <a:off x="716900" y="3677350"/>
            <a:ext cx="19671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3" name="Google Shape;1563;p33"/>
          <p:cNvSpPr txBox="1"/>
          <p:nvPr>
            <p:ph idx="5" type="subTitle"/>
          </p:nvPr>
        </p:nvSpPr>
        <p:spPr>
          <a:xfrm>
            <a:off x="716900" y="4121000"/>
            <a:ext cx="196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4" name="Google Shape;1564;p33"/>
          <p:cNvSpPr txBox="1"/>
          <p:nvPr>
            <p:ph idx="6" type="title"/>
          </p:nvPr>
        </p:nvSpPr>
        <p:spPr>
          <a:xfrm>
            <a:off x="6460000" y="3677350"/>
            <a:ext cx="19671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5" name="Google Shape;1565;p33"/>
          <p:cNvSpPr txBox="1"/>
          <p:nvPr>
            <p:ph idx="7" type="subTitle"/>
          </p:nvPr>
        </p:nvSpPr>
        <p:spPr>
          <a:xfrm>
            <a:off x="6460000" y="4121000"/>
            <a:ext cx="196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6" name="Google Shape;1566;p33"/>
          <p:cNvSpPr txBox="1"/>
          <p:nvPr>
            <p:ph idx="8" type="title"/>
          </p:nvPr>
        </p:nvSpPr>
        <p:spPr>
          <a:xfrm>
            <a:off x="720000" y="540000"/>
            <a:ext cx="3852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67" name="Google Shape;1567;p33"/>
          <p:cNvSpPr txBox="1"/>
          <p:nvPr>
            <p:ph idx="9" type="title"/>
          </p:nvPr>
        </p:nvSpPr>
        <p:spPr>
          <a:xfrm>
            <a:off x="3588438" y="3677350"/>
            <a:ext cx="1967100" cy="3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68" name="Google Shape;1568;p33"/>
          <p:cNvSpPr txBox="1"/>
          <p:nvPr>
            <p:ph idx="13" type="subTitle"/>
          </p:nvPr>
        </p:nvSpPr>
        <p:spPr>
          <a:xfrm>
            <a:off x="3588438" y="4121000"/>
            <a:ext cx="1967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bg>
      <p:bgPr>
        <a:solidFill>
          <a:schemeClr val="dk1"/>
        </a:solidFill>
      </p:bgPr>
    </p:bg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34"/>
          <p:cNvSpPr/>
          <p:nvPr/>
        </p:nvSpPr>
        <p:spPr>
          <a:xfrm>
            <a:off x="-590900" y="1079925"/>
            <a:ext cx="3967964" cy="4063565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571" name="Google Shape;1571;p34"/>
          <p:cNvSpPr/>
          <p:nvPr/>
        </p:nvSpPr>
        <p:spPr>
          <a:xfrm>
            <a:off x="6201100" y="-735700"/>
            <a:ext cx="3967964" cy="4063565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572" name="Google Shape;1572;p34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34"/>
          <p:cNvSpPr txBox="1"/>
          <p:nvPr>
            <p:ph type="title"/>
          </p:nvPr>
        </p:nvSpPr>
        <p:spPr>
          <a:xfrm>
            <a:off x="720000" y="1442225"/>
            <a:ext cx="2538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4" name="Google Shape;1574;p34"/>
          <p:cNvSpPr txBox="1"/>
          <p:nvPr>
            <p:ph idx="1" type="subTitle"/>
          </p:nvPr>
        </p:nvSpPr>
        <p:spPr>
          <a:xfrm>
            <a:off x="720000" y="2028750"/>
            <a:ext cx="253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5" name="Google Shape;1575;p34"/>
          <p:cNvSpPr txBox="1"/>
          <p:nvPr>
            <p:ph idx="2" type="title"/>
          </p:nvPr>
        </p:nvSpPr>
        <p:spPr>
          <a:xfrm>
            <a:off x="3302701" y="1442225"/>
            <a:ext cx="2538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6" name="Google Shape;1576;p34"/>
          <p:cNvSpPr txBox="1"/>
          <p:nvPr>
            <p:ph idx="3" type="subTitle"/>
          </p:nvPr>
        </p:nvSpPr>
        <p:spPr>
          <a:xfrm>
            <a:off x="3302701" y="2028750"/>
            <a:ext cx="253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7" name="Google Shape;1577;p34"/>
          <p:cNvSpPr txBox="1"/>
          <p:nvPr>
            <p:ph idx="4" type="title"/>
          </p:nvPr>
        </p:nvSpPr>
        <p:spPr>
          <a:xfrm>
            <a:off x="720000" y="2875625"/>
            <a:ext cx="2538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8" name="Google Shape;1578;p34"/>
          <p:cNvSpPr txBox="1"/>
          <p:nvPr>
            <p:ph idx="5" type="subTitle"/>
          </p:nvPr>
        </p:nvSpPr>
        <p:spPr>
          <a:xfrm>
            <a:off x="720000" y="3462150"/>
            <a:ext cx="253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9" name="Google Shape;1579;p34"/>
          <p:cNvSpPr txBox="1"/>
          <p:nvPr>
            <p:ph idx="6" type="title"/>
          </p:nvPr>
        </p:nvSpPr>
        <p:spPr>
          <a:xfrm>
            <a:off x="3302701" y="2875625"/>
            <a:ext cx="2538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0" name="Google Shape;1580;p34"/>
          <p:cNvSpPr txBox="1"/>
          <p:nvPr>
            <p:ph idx="7" type="subTitle"/>
          </p:nvPr>
        </p:nvSpPr>
        <p:spPr>
          <a:xfrm>
            <a:off x="3302701" y="3462150"/>
            <a:ext cx="253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1" name="Google Shape;1581;p34"/>
          <p:cNvSpPr txBox="1"/>
          <p:nvPr>
            <p:ph idx="8" type="title"/>
          </p:nvPr>
        </p:nvSpPr>
        <p:spPr>
          <a:xfrm>
            <a:off x="5885401" y="1442225"/>
            <a:ext cx="2538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2" name="Google Shape;1582;p34"/>
          <p:cNvSpPr txBox="1"/>
          <p:nvPr>
            <p:ph idx="9" type="subTitle"/>
          </p:nvPr>
        </p:nvSpPr>
        <p:spPr>
          <a:xfrm>
            <a:off x="5885401" y="2028750"/>
            <a:ext cx="253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3" name="Google Shape;1583;p34"/>
          <p:cNvSpPr txBox="1"/>
          <p:nvPr>
            <p:ph idx="13" type="title"/>
          </p:nvPr>
        </p:nvSpPr>
        <p:spPr>
          <a:xfrm>
            <a:off x="5885401" y="2875625"/>
            <a:ext cx="2538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4" name="Google Shape;1584;p34"/>
          <p:cNvSpPr txBox="1"/>
          <p:nvPr>
            <p:ph idx="14" type="subTitle"/>
          </p:nvPr>
        </p:nvSpPr>
        <p:spPr>
          <a:xfrm>
            <a:off x="5885401" y="3462150"/>
            <a:ext cx="253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5" name="Google Shape;1585;p34"/>
          <p:cNvSpPr txBox="1"/>
          <p:nvPr>
            <p:ph idx="15" type="title"/>
          </p:nvPr>
        </p:nvSpPr>
        <p:spPr>
          <a:xfrm>
            <a:off x="720000" y="540000"/>
            <a:ext cx="67998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86" name="Google Shape;1586;p34"/>
          <p:cNvGrpSpPr/>
          <p:nvPr/>
        </p:nvGrpSpPr>
        <p:grpSpPr>
          <a:xfrm flipH="1">
            <a:off x="166131" y="110373"/>
            <a:ext cx="8837213" cy="4930707"/>
            <a:chOff x="166131" y="110373"/>
            <a:chExt cx="8837213" cy="4930707"/>
          </a:xfrm>
        </p:grpSpPr>
        <p:grpSp>
          <p:nvGrpSpPr>
            <p:cNvPr id="1587" name="Google Shape;1587;p34"/>
            <p:cNvGrpSpPr/>
            <p:nvPr/>
          </p:nvGrpSpPr>
          <p:grpSpPr>
            <a:xfrm rot="10800000">
              <a:off x="8756443" y="4862848"/>
              <a:ext cx="167400" cy="167400"/>
              <a:chOff x="3216925" y="225750"/>
              <a:chExt cx="167400" cy="167400"/>
            </a:xfrm>
          </p:grpSpPr>
          <p:cxnSp>
            <p:nvCxnSpPr>
              <p:cNvPr id="1588" name="Google Shape;1588;p3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9" name="Google Shape;1589;p3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90" name="Google Shape;1590;p34"/>
            <p:cNvGrpSpPr/>
            <p:nvPr/>
          </p:nvGrpSpPr>
          <p:grpSpPr>
            <a:xfrm rot="10800000">
              <a:off x="4484643" y="4872835"/>
              <a:ext cx="167400" cy="167400"/>
              <a:chOff x="3216925" y="225750"/>
              <a:chExt cx="167400" cy="167400"/>
            </a:xfrm>
          </p:grpSpPr>
          <p:cxnSp>
            <p:nvCxnSpPr>
              <p:cNvPr id="1591" name="Google Shape;1591;p3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2" name="Google Shape;1592;p3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93" name="Google Shape;1593;p34"/>
            <p:cNvGrpSpPr/>
            <p:nvPr/>
          </p:nvGrpSpPr>
          <p:grpSpPr>
            <a:xfrm rot="10800000">
              <a:off x="8833968" y="2496885"/>
              <a:ext cx="167400" cy="167400"/>
              <a:chOff x="3216925" y="225750"/>
              <a:chExt cx="167400" cy="167400"/>
            </a:xfrm>
          </p:grpSpPr>
          <p:cxnSp>
            <p:nvCxnSpPr>
              <p:cNvPr id="1594" name="Google Shape;1594;p3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5" name="Google Shape;1595;p3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96" name="Google Shape;1596;p34"/>
            <p:cNvSpPr/>
            <p:nvPr/>
          </p:nvSpPr>
          <p:spPr>
            <a:xfrm rot="10800000">
              <a:off x="88293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 rot="10800000">
              <a:off x="8829343" y="2885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 rot="10800000">
              <a:off x="8981743" y="1819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 rot="10800000">
              <a:off x="8829343" y="676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 rot="10800000">
              <a:off x="62385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4"/>
            <p:cNvSpPr/>
            <p:nvPr/>
          </p:nvSpPr>
          <p:spPr>
            <a:xfrm rot="10800000">
              <a:off x="5019343" y="50194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4"/>
            <p:cNvSpPr/>
            <p:nvPr/>
          </p:nvSpPr>
          <p:spPr>
            <a:xfrm rot="10800000">
              <a:off x="3876343" y="4867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 rot="10800000">
              <a:off x="3114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4" name="Google Shape;1604;p34"/>
            <p:cNvGrpSpPr/>
            <p:nvPr/>
          </p:nvGrpSpPr>
          <p:grpSpPr>
            <a:xfrm rot="10800000">
              <a:off x="166131" y="4872823"/>
              <a:ext cx="167400" cy="167400"/>
              <a:chOff x="3216925" y="225750"/>
              <a:chExt cx="167400" cy="167400"/>
            </a:xfrm>
          </p:grpSpPr>
          <p:cxnSp>
            <p:nvCxnSpPr>
              <p:cNvPr id="1605" name="Google Shape;1605;p3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6" name="Google Shape;1606;p3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607" name="Google Shape;1607;p34"/>
            <p:cNvSpPr/>
            <p:nvPr/>
          </p:nvSpPr>
          <p:spPr>
            <a:xfrm rot="10800000">
              <a:off x="1209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 rot="10800000">
              <a:off x="2187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9" name="Google Shape;1609;p34"/>
            <p:cNvGrpSpPr/>
            <p:nvPr/>
          </p:nvGrpSpPr>
          <p:grpSpPr>
            <a:xfrm rot="10800000">
              <a:off x="166131" y="2484760"/>
              <a:ext cx="167400" cy="167400"/>
              <a:chOff x="3216925" y="225750"/>
              <a:chExt cx="167400" cy="167400"/>
            </a:xfrm>
          </p:grpSpPr>
          <p:cxnSp>
            <p:nvCxnSpPr>
              <p:cNvPr id="1610" name="Google Shape;1610;p3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1" name="Google Shape;1611;p3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612" name="Google Shape;1612;p34"/>
            <p:cNvSpPr/>
            <p:nvPr/>
          </p:nvSpPr>
          <p:spPr>
            <a:xfrm rot="10800000">
              <a:off x="218743" y="1285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 rot="10800000">
              <a:off x="9045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 rot="10800000">
              <a:off x="31905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 rot="10800000">
              <a:off x="4943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 rot="10800000">
              <a:off x="71529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 rot="10800000">
              <a:off x="6086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8" name="Google Shape;1618;p34"/>
            <p:cNvGrpSpPr/>
            <p:nvPr/>
          </p:nvGrpSpPr>
          <p:grpSpPr>
            <a:xfrm rot="10800000">
              <a:off x="8756443" y="110373"/>
              <a:ext cx="167400" cy="167400"/>
              <a:chOff x="3216925" y="225750"/>
              <a:chExt cx="167400" cy="167400"/>
            </a:xfrm>
          </p:grpSpPr>
          <p:cxnSp>
            <p:nvCxnSpPr>
              <p:cNvPr id="1619" name="Google Shape;1619;p3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0" name="Google Shape;1620;p3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21" name="Google Shape;1621;p34"/>
            <p:cNvGrpSpPr/>
            <p:nvPr/>
          </p:nvGrpSpPr>
          <p:grpSpPr>
            <a:xfrm rot="10800000">
              <a:off x="4484643" y="120360"/>
              <a:ext cx="167400" cy="167400"/>
              <a:chOff x="3216925" y="225750"/>
              <a:chExt cx="167400" cy="167400"/>
            </a:xfrm>
          </p:grpSpPr>
          <p:cxnSp>
            <p:nvCxnSpPr>
              <p:cNvPr id="1622" name="Google Shape;1622;p3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3" name="Google Shape;1623;p3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24" name="Google Shape;1624;p34"/>
            <p:cNvGrpSpPr/>
            <p:nvPr/>
          </p:nvGrpSpPr>
          <p:grpSpPr>
            <a:xfrm rot="10800000">
              <a:off x="166131" y="120348"/>
              <a:ext cx="167400" cy="167400"/>
              <a:chOff x="3216925" y="225750"/>
              <a:chExt cx="167400" cy="167400"/>
            </a:xfrm>
          </p:grpSpPr>
          <p:cxnSp>
            <p:nvCxnSpPr>
              <p:cNvPr id="1625" name="Google Shape;1625;p3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6" name="Google Shape;1626;p3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27" name="Google Shape;1627;p34"/>
            <p:cNvGrpSpPr/>
            <p:nvPr/>
          </p:nvGrpSpPr>
          <p:grpSpPr>
            <a:xfrm rot="10800000">
              <a:off x="2325387" y="120348"/>
              <a:ext cx="167400" cy="167400"/>
              <a:chOff x="3216925" y="225750"/>
              <a:chExt cx="167400" cy="167400"/>
            </a:xfrm>
          </p:grpSpPr>
          <p:cxnSp>
            <p:nvCxnSpPr>
              <p:cNvPr id="1628" name="Google Shape;1628;p3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9" name="Google Shape;1629;p3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30" name="Google Shape;1630;p34"/>
            <p:cNvGrpSpPr/>
            <p:nvPr/>
          </p:nvGrpSpPr>
          <p:grpSpPr>
            <a:xfrm rot="10800000">
              <a:off x="2325387" y="4872823"/>
              <a:ext cx="167400" cy="167400"/>
              <a:chOff x="3216925" y="225750"/>
              <a:chExt cx="167400" cy="167400"/>
            </a:xfrm>
          </p:grpSpPr>
          <p:cxnSp>
            <p:nvCxnSpPr>
              <p:cNvPr id="1631" name="Google Shape;1631;p3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2" name="Google Shape;1632;p3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33" name="Google Shape;1633;p34"/>
            <p:cNvGrpSpPr/>
            <p:nvPr/>
          </p:nvGrpSpPr>
          <p:grpSpPr>
            <a:xfrm rot="10800000">
              <a:off x="6620543" y="120348"/>
              <a:ext cx="167400" cy="167400"/>
              <a:chOff x="3216925" y="225750"/>
              <a:chExt cx="167400" cy="167400"/>
            </a:xfrm>
          </p:grpSpPr>
          <p:cxnSp>
            <p:nvCxnSpPr>
              <p:cNvPr id="1634" name="Google Shape;1634;p3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5" name="Google Shape;1635;p3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36" name="Google Shape;1636;p34"/>
            <p:cNvGrpSpPr/>
            <p:nvPr/>
          </p:nvGrpSpPr>
          <p:grpSpPr>
            <a:xfrm rot="10800000">
              <a:off x="6620543" y="4872823"/>
              <a:ext cx="167400" cy="167400"/>
              <a:chOff x="3216925" y="225750"/>
              <a:chExt cx="167400" cy="167400"/>
            </a:xfrm>
          </p:grpSpPr>
          <p:cxnSp>
            <p:nvCxnSpPr>
              <p:cNvPr id="1637" name="Google Shape;1637;p3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8" name="Google Shape;1638;p3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bg>
      <p:bgPr>
        <a:solidFill>
          <a:schemeClr val="dk1"/>
        </a:solidFill>
      </p:bgPr>
    </p:bg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35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1" name="Google Shape;1641;p35"/>
          <p:cNvGrpSpPr/>
          <p:nvPr/>
        </p:nvGrpSpPr>
        <p:grpSpPr>
          <a:xfrm>
            <a:off x="211912" y="3946"/>
            <a:ext cx="8867718" cy="5139556"/>
            <a:chOff x="211912" y="3946"/>
            <a:chExt cx="8867718" cy="5139556"/>
          </a:xfrm>
        </p:grpSpPr>
        <p:grpSp>
          <p:nvGrpSpPr>
            <p:cNvPr id="1642" name="Google Shape;1642;p35"/>
            <p:cNvGrpSpPr/>
            <p:nvPr/>
          </p:nvGrpSpPr>
          <p:grpSpPr>
            <a:xfrm>
              <a:off x="291412" y="117200"/>
              <a:ext cx="167400" cy="167400"/>
              <a:chOff x="3216925" y="225750"/>
              <a:chExt cx="167400" cy="167400"/>
            </a:xfrm>
          </p:grpSpPr>
          <p:cxnSp>
            <p:nvCxnSpPr>
              <p:cNvPr id="1643" name="Google Shape;1643;p3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4" name="Google Shape;1644;p3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45" name="Google Shape;1645;p35"/>
            <p:cNvGrpSpPr/>
            <p:nvPr/>
          </p:nvGrpSpPr>
          <p:grpSpPr>
            <a:xfrm>
              <a:off x="4563212" y="107212"/>
              <a:ext cx="167400" cy="167400"/>
              <a:chOff x="3216925" y="225750"/>
              <a:chExt cx="167400" cy="167400"/>
            </a:xfrm>
          </p:grpSpPr>
          <p:cxnSp>
            <p:nvCxnSpPr>
              <p:cNvPr id="1646" name="Google Shape;1646;p3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7" name="Google Shape;1647;p3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648" name="Google Shape;1648;p35"/>
            <p:cNvSpPr/>
            <p:nvPr/>
          </p:nvSpPr>
          <p:spPr>
            <a:xfrm>
              <a:off x="364312" y="7921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5"/>
            <p:cNvSpPr/>
            <p:nvPr/>
          </p:nvSpPr>
          <p:spPr>
            <a:xfrm>
              <a:off x="211912" y="33067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5"/>
            <p:cNvSpPr/>
            <p:nvPr/>
          </p:nvSpPr>
          <p:spPr>
            <a:xfrm>
              <a:off x="364312" y="44497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5"/>
            <p:cNvSpPr/>
            <p:nvPr/>
          </p:nvSpPr>
          <p:spPr>
            <a:xfrm>
              <a:off x="2955112" y="1825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5"/>
            <p:cNvSpPr/>
            <p:nvPr/>
          </p:nvSpPr>
          <p:spPr>
            <a:xfrm>
              <a:off x="4174312" y="1063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5"/>
            <p:cNvSpPr/>
            <p:nvPr/>
          </p:nvSpPr>
          <p:spPr>
            <a:xfrm>
              <a:off x="5317312" y="2587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5"/>
            <p:cNvSpPr/>
            <p:nvPr/>
          </p:nvSpPr>
          <p:spPr>
            <a:xfrm>
              <a:off x="6079312" y="1825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5" name="Google Shape;1655;p35"/>
            <p:cNvGrpSpPr/>
            <p:nvPr/>
          </p:nvGrpSpPr>
          <p:grpSpPr>
            <a:xfrm>
              <a:off x="8881724" y="107225"/>
              <a:ext cx="167400" cy="167400"/>
              <a:chOff x="3216925" y="225750"/>
              <a:chExt cx="167400" cy="167400"/>
            </a:xfrm>
          </p:grpSpPr>
          <p:cxnSp>
            <p:nvCxnSpPr>
              <p:cNvPr id="1656" name="Google Shape;1656;p3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7" name="Google Shape;1657;p3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658" name="Google Shape;1658;p35"/>
            <p:cNvSpPr/>
            <p:nvPr/>
          </p:nvSpPr>
          <p:spPr>
            <a:xfrm>
              <a:off x="7984312" y="1825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5"/>
            <p:cNvSpPr/>
            <p:nvPr/>
          </p:nvSpPr>
          <p:spPr>
            <a:xfrm>
              <a:off x="8974912" y="7921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5"/>
            <p:cNvSpPr/>
            <p:nvPr/>
          </p:nvSpPr>
          <p:spPr>
            <a:xfrm>
              <a:off x="8898712" y="39925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5"/>
            <p:cNvSpPr/>
            <p:nvPr/>
          </p:nvSpPr>
          <p:spPr>
            <a:xfrm>
              <a:off x="8289112" y="49069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5"/>
            <p:cNvSpPr/>
            <p:nvPr/>
          </p:nvSpPr>
          <p:spPr>
            <a:xfrm>
              <a:off x="6003112" y="49831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5"/>
            <p:cNvSpPr/>
            <p:nvPr/>
          </p:nvSpPr>
          <p:spPr>
            <a:xfrm>
              <a:off x="4250512" y="49831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5"/>
            <p:cNvSpPr/>
            <p:nvPr/>
          </p:nvSpPr>
          <p:spPr>
            <a:xfrm>
              <a:off x="2040712" y="49069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5"/>
            <p:cNvSpPr/>
            <p:nvPr/>
          </p:nvSpPr>
          <p:spPr>
            <a:xfrm>
              <a:off x="7103512" y="49831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6" name="Google Shape;1666;p35"/>
            <p:cNvGrpSpPr/>
            <p:nvPr/>
          </p:nvGrpSpPr>
          <p:grpSpPr>
            <a:xfrm>
              <a:off x="291412" y="4869675"/>
              <a:ext cx="167400" cy="167400"/>
              <a:chOff x="3216925" y="225750"/>
              <a:chExt cx="167400" cy="167400"/>
            </a:xfrm>
          </p:grpSpPr>
          <p:cxnSp>
            <p:nvCxnSpPr>
              <p:cNvPr id="1667" name="Google Shape;1667;p3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8" name="Google Shape;1668;p3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69" name="Google Shape;1669;p35"/>
            <p:cNvGrpSpPr/>
            <p:nvPr/>
          </p:nvGrpSpPr>
          <p:grpSpPr>
            <a:xfrm>
              <a:off x="4563212" y="4859687"/>
              <a:ext cx="167400" cy="167400"/>
              <a:chOff x="3216925" y="225750"/>
              <a:chExt cx="167400" cy="167400"/>
            </a:xfrm>
          </p:grpSpPr>
          <p:cxnSp>
            <p:nvCxnSpPr>
              <p:cNvPr id="1670" name="Google Shape;1670;p3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1" name="Google Shape;1671;p3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72" name="Google Shape;1672;p35"/>
            <p:cNvGrpSpPr/>
            <p:nvPr/>
          </p:nvGrpSpPr>
          <p:grpSpPr>
            <a:xfrm>
              <a:off x="8881724" y="4859700"/>
              <a:ext cx="167400" cy="167400"/>
              <a:chOff x="3216925" y="225750"/>
              <a:chExt cx="167400" cy="167400"/>
            </a:xfrm>
          </p:grpSpPr>
          <p:cxnSp>
            <p:nvCxnSpPr>
              <p:cNvPr id="1673" name="Google Shape;1673;p3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4" name="Google Shape;1674;p3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75" name="Google Shape;1675;p35"/>
            <p:cNvGrpSpPr/>
            <p:nvPr/>
          </p:nvGrpSpPr>
          <p:grpSpPr>
            <a:xfrm rot="10800000">
              <a:off x="8842655" y="4358448"/>
              <a:ext cx="236975" cy="250650"/>
              <a:chOff x="238125" y="3398475"/>
              <a:chExt cx="236975" cy="250650"/>
            </a:xfrm>
          </p:grpSpPr>
          <p:sp>
            <p:nvSpPr>
              <p:cNvPr id="1676" name="Google Shape;1676;p35"/>
              <p:cNvSpPr/>
              <p:nvPr/>
            </p:nvSpPr>
            <p:spPr>
              <a:xfrm>
                <a:off x="238125" y="3523250"/>
                <a:ext cx="131575" cy="125875"/>
              </a:xfrm>
              <a:custGeom>
                <a:rect b="b" l="l" r="r" t="t"/>
                <a:pathLst>
                  <a:path extrusionOk="0" h="5035" w="5263">
                    <a:moveTo>
                      <a:pt x="4310" y="1"/>
                    </a:moveTo>
                    <a:cubicBezTo>
                      <a:pt x="4291" y="6"/>
                      <a:pt x="4278" y="15"/>
                      <a:pt x="4263" y="20"/>
                    </a:cubicBezTo>
                    <a:cubicBezTo>
                      <a:pt x="2918" y="477"/>
                      <a:pt x="1957" y="1285"/>
                      <a:pt x="1289" y="2069"/>
                    </a:cubicBezTo>
                    <a:cubicBezTo>
                      <a:pt x="355" y="3158"/>
                      <a:pt x="0" y="4203"/>
                      <a:pt x="0" y="4203"/>
                    </a:cubicBezTo>
                    <a:lnTo>
                      <a:pt x="1569" y="5035"/>
                    </a:lnTo>
                    <a:cubicBezTo>
                      <a:pt x="1569" y="5035"/>
                      <a:pt x="1994" y="4203"/>
                      <a:pt x="2821" y="3060"/>
                    </a:cubicBezTo>
                    <a:cubicBezTo>
                      <a:pt x="2858" y="3009"/>
                      <a:pt x="2895" y="2962"/>
                      <a:pt x="2933" y="2914"/>
                    </a:cubicBezTo>
                    <a:cubicBezTo>
                      <a:pt x="3773" y="1878"/>
                      <a:pt x="5114" y="1491"/>
                      <a:pt x="5114" y="1491"/>
                    </a:cubicBezTo>
                    <a:cubicBezTo>
                      <a:pt x="5263" y="324"/>
                      <a:pt x="4310" y="1"/>
                      <a:pt x="4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5"/>
              <p:cNvSpPr/>
              <p:nvPr/>
            </p:nvSpPr>
            <p:spPr>
              <a:xfrm>
                <a:off x="238125" y="3574975"/>
                <a:ext cx="73325" cy="74150"/>
              </a:xfrm>
              <a:custGeom>
                <a:rect b="b" l="l" r="r" t="t"/>
                <a:pathLst>
                  <a:path extrusionOk="0" h="2966" w="2933">
                    <a:moveTo>
                      <a:pt x="1289" y="0"/>
                    </a:moveTo>
                    <a:cubicBezTo>
                      <a:pt x="355" y="1089"/>
                      <a:pt x="0" y="2134"/>
                      <a:pt x="0" y="2134"/>
                    </a:cubicBezTo>
                    <a:lnTo>
                      <a:pt x="1569" y="2966"/>
                    </a:lnTo>
                    <a:cubicBezTo>
                      <a:pt x="1569" y="2966"/>
                      <a:pt x="1994" y="2134"/>
                      <a:pt x="2821" y="991"/>
                    </a:cubicBezTo>
                    <a:cubicBezTo>
                      <a:pt x="2858" y="940"/>
                      <a:pt x="2895" y="893"/>
                      <a:pt x="2933" y="845"/>
                    </a:cubicBezTo>
                    <a:cubicBezTo>
                      <a:pt x="2461" y="425"/>
                      <a:pt x="1901" y="173"/>
                      <a:pt x="1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35"/>
              <p:cNvSpPr/>
              <p:nvPr/>
            </p:nvSpPr>
            <p:spPr>
              <a:xfrm>
                <a:off x="344700" y="3523250"/>
                <a:ext cx="25000" cy="37300"/>
              </a:xfrm>
              <a:custGeom>
                <a:rect b="b" l="l" r="r" t="t"/>
                <a:pathLst>
                  <a:path extrusionOk="0" h="1492" w="1000">
                    <a:moveTo>
                      <a:pt x="47" y="1"/>
                    </a:moveTo>
                    <a:cubicBezTo>
                      <a:pt x="28" y="6"/>
                      <a:pt x="15" y="15"/>
                      <a:pt x="0" y="20"/>
                    </a:cubicBezTo>
                    <a:cubicBezTo>
                      <a:pt x="28" y="309"/>
                      <a:pt x="187" y="856"/>
                      <a:pt x="851" y="1491"/>
                    </a:cubicBezTo>
                    <a:cubicBezTo>
                      <a:pt x="1000" y="324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5"/>
              <p:cNvSpPr/>
              <p:nvPr/>
            </p:nvSpPr>
            <p:spPr>
              <a:xfrm>
                <a:off x="362200" y="3398475"/>
                <a:ext cx="112900" cy="155500"/>
              </a:xfrm>
              <a:custGeom>
                <a:rect b="b" l="l" r="r" t="t"/>
                <a:pathLst>
                  <a:path extrusionOk="0" h="6220" w="4516">
                    <a:moveTo>
                      <a:pt x="2807" y="0"/>
                    </a:moveTo>
                    <a:lnTo>
                      <a:pt x="2807" y="0"/>
                    </a:lnTo>
                    <a:cubicBezTo>
                      <a:pt x="2761" y="5"/>
                      <a:pt x="2709" y="19"/>
                      <a:pt x="2662" y="33"/>
                    </a:cubicBezTo>
                    <a:cubicBezTo>
                      <a:pt x="2714" y="19"/>
                      <a:pt x="2761" y="10"/>
                      <a:pt x="2807" y="0"/>
                    </a:cubicBezTo>
                    <a:close/>
                    <a:moveTo>
                      <a:pt x="2662" y="33"/>
                    </a:moveTo>
                    <a:lnTo>
                      <a:pt x="2662" y="33"/>
                    </a:lnTo>
                    <a:cubicBezTo>
                      <a:pt x="2345" y="103"/>
                      <a:pt x="2032" y="196"/>
                      <a:pt x="1761" y="379"/>
                    </a:cubicBezTo>
                    <a:cubicBezTo>
                      <a:pt x="1383" y="631"/>
                      <a:pt x="1117" y="1041"/>
                      <a:pt x="1047" y="1485"/>
                    </a:cubicBezTo>
                    <a:cubicBezTo>
                      <a:pt x="977" y="1933"/>
                      <a:pt x="1098" y="2410"/>
                      <a:pt x="1378" y="2765"/>
                    </a:cubicBezTo>
                    <a:cubicBezTo>
                      <a:pt x="1584" y="3026"/>
                      <a:pt x="1869" y="3222"/>
                      <a:pt x="2069" y="3493"/>
                    </a:cubicBezTo>
                    <a:cubicBezTo>
                      <a:pt x="2265" y="3765"/>
                      <a:pt x="2358" y="4166"/>
                      <a:pt x="2144" y="4422"/>
                    </a:cubicBezTo>
                    <a:cubicBezTo>
                      <a:pt x="2000" y="4605"/>
                      <a:pt x="1748" y="4656"/>
                      <a:pt x="1513" y="4656"/>
                    </a:cubicBezTo>
                    <a:lnTo>
                      <a:pt x="1457" y="4656"/>
                    </a:lnTo>
                    <a:cubicBezTo>
                      <a:pt x="1271" y="4651"/>
                      <a:pt x="1089" y="4619"/>
                      <a:pt x="901" y="4619"/>
                    </a:cubicBezTo>
                    <a:cubicBezTo>
                      <a:pt x="836" y="4619"/>
                      <a:pt x="771" y="4623"/>
                      <a:pt x="705" y="4633"/>
                    </a:cubicBezTo>
                    <a:cubicBezTo>
                      <a:pt x="491" y="4670"/>
                      <a:pt x="285" y="4782"/>
                      <a:pt x="160" y="4959"/>
                    </a:cubicBezTo>
                    <a:cubicBezTo>
                      <a:pt x="33" y="5137"/>
                      <a:pt x="0" y="5380"/>
                      <a:pt x="95" y="5576"/>
                    </a:cubicBezTo>
                    <a:cubicBezTo>
                      <a:pt x="225" y="5403"/>
                      <a:pt x="463" y="5291"/>
                      <a:pt x="683" y="5291"/>
                    </a:cubicBezTo>
                    <a:cubicBezTo>
                      <a:pt x="771" y="5291"/>
                      <a:pt x="856" y="5310"/>
                      <a:pt x="929" y="5347"/>
                    </a:cubicBezTo>
                    <a:cubicBezTo>
                      <a:pt x="1201" y="5478"/>
                      <a:pt x="1411" y="5707"/>
                      <a:pt x="1658" y="5879"/>
                    </a:cubicBezTo>
                    <a:cubicBezTo>
                      <a:pt x="1972" y="6094"/>
                      <a:pt x="2349" y="6220"/>
                      <a:pt x="2733" y="6220"/>
                    </a:cubicBezTo>
                    <a:cubicBezTo>
                      <a:pt x="2826" y="6220"/>
                      <a:pt x="2919" y="6211"/>
                      <a:pt x="3013" y="6196"/>
                    </a:cubicBezTo>
                    <a:cubicBezTo>
                      <a:pt x="3485" y="6118"/>
                      <a:pt x="3918" y="5832"/>
                      <a:pt x="4161" y="5422"/>
                    </a:cubicBezTo>
                    <a:cubicBezTo>
                      <a:pt x="4516" y="4819"/>
                      <a:pt x="4409" y="4011"/>
                      <a:pt x="3998" y="3442"/>
                    </a:cubicBezTo>
                    <a:cubicBezTo>
                      <a:pt x="3787" y="3148"/>
                      <a:pt x="3498" y="2910"/>
                      <a:pt x="3171" y="2750"/>
                    </a:cubicBezTo>
                    <a:cubicBezTo>
                      <a:pt x="2891" y="2616"/>
                      <a:pt x="2582" y="2541"/>
                      <a:pt x="2321" y="2368"/>
                    </a:cubicBezTo>
                    <a:cubicBezTo>
                      <a:pt x="1888" y="2074"/>
                      <a:pt x="1658" y="1504"/>
                      <a:pt x="1770" y="995"/>
                    </a:cubicBezTo>
                    <a:cubicBezTo>
                      <a:pt x="1873" y="533"/>
                      <a:pt x="2214" y="159"/>
                      <a:pt x="2662" y="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0" name="Google Shape;1680;p35"/>
            <p:cNvGrpSpPr/>
            <p:nvPr/>
          </p:nvGrpSpPr>
          <p:grpSpPr>
            <a:xfrm rot="-8446264">
              <a:off x="3307327" y="4846172"/>
              <a:ext cx="236967" cy="250642"/>
              <a:chOff x="238125" y="3398475"/>
              <a:chExt cx="236975" cy="250650"/>
            </a:xfrm>
          </p:grpSpPr>
          <p:sp>
            <p:nvSpPr>
              <p:cNvPr id="1681" name="Google Shape;1681;p35"/>
              <p:cNvSpPr/>
              <p:nvPr/>
            </p:nvSpPr>
            <p:spPr>
              <a:xfrm>
                <a:off x="238125" y="3523250"/>
                <a:ext cx="131575" cy="125875"/>
              </a:xfrm>
              <a:custGeom>
                <a:rect b="b" l="l" r="r" t="t"/>
                <a:pathLst>
                  <a:path extrusionOk="0" h="5035" w="5263">
                    <a:moveTo>
                      <a:pt x="4310" y="1"/>
                    </a:moveTo>
                    <a:cubicBezTo>
                      <a:pt x="4291" y="6"/>
                      <a:pt x="4278" y="15"/>
                      <a:pt x="4263" y="20"/>
                    </a:cubicBezTo>
                    <a:cubicBezTo>
                      <a:pt x="2918" y="477"/>
                      <a:pt x="1957" y="1285"/>
                      <a:pt x="1289" y="2069"/>
                    </a:cubicBezTo>
                    <a:cubicBezTo>
                      <a:pt x="355" y="3158"/>
                      <a:pt x="0" y="4203"/>
                      <a:pt x="0" y="4203"/>
                    </a:cubicBezTo>
                    <a:lnTo>
                      <a:pt x="1569" y="5035"/>
                    </a:lnTo>
                    <a:cubicBezTo>
                      <a:pt x="1569" y="5035"/>
                      <a:pt x="1994" y="4203"/>
                      <a:pt x="2821" y="3060"/>
                    </a:cubicBezTo>
                    <a:cubicBezTo>
                      <a:pt x="2858" y="3009"/>
                      <a:pt x="2895" y="2962"/>
                      <a:pt x="2933" y="2914"/>
                    </a:cubicBezTo>
                    <a:cubicBezTo>
                      <a:pt x="3773" y="1878"/>
                      <a:pt x="5114" y="1491"/>
                      <a:pt x="5114" y="1491"/>
                    </a:cubicBezTo>
                    <a:cubicBezTo>
                      <a:pt x="5263" y="324"/>
                      <a:pt x="4310" y="1"/>
                      <a:pt x="4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35"/>
              <p:cNvSpPr/>
              <p:nvPr/>
            </p:nvSpPr>
            <p:spPr>
              <a:xfrm>
                <a:off x="238125" y="3574975"/>
                <a:ext cx="73325" cy="74150"/>
              </a:xfrm>
              <a:custGeom>
                <a:rect b="b" l="l" r="r" t="t"/>
                <a:pathLst>
                  <a:path extrusionOk="0" h="2966" w="2933">
                    <a:moveTo>
                      <a:pt x="1289" y="0"/>
                    </a:moveTo>
                    <a:cubicBezTo>
                      <a:pt x="355" y="1089"/>
                      <a:pt x="0" y="2134"/>
                      <a:pt x="0" y="2134"/>
                    </a:cubicBezTo>
                    <a:lnTo>
                      <a:pt x="1569" y="2966"/>
                    </a:lnTo>
                    <a:cubicBezTo>
                      <a:pt x="1569" y="2966"/>
                      <a:pt x="1994" y="2134"/>
                      <a:pt x="2821" y="991"/>
                    </a:cubicBezTo>
                    <a:cubicBezTo>
                      <a:pt x="2858" y="940"/>
                      <a:pt x="2895" y="893"/>
                      <a:pt x="2933" y="845"/>
                    </a:cubicBezTo>
                    <a:cubicBezTo>
                      <a:pt x="2461" y="425"/>
                      <a:pt x="1901" y="173"/>
                      <a:pt x="12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35"/>
              <p:cNvSpPr/>
              <p:nvPr/>
            </p:nvSpPr>
            <p:spPr>
              <a:xfrm>
                <a:off x="344700" y="3523250"/>
                <a:ext cx="25000" cy="37300"/>
              </a:xfrm>
              <a:custGeom>
                <a:rect b="b" l="l" r="r" t="t"/>
                <a:pathLst>
                  <a:path extrusionOk="0" h="1492" w="1000">
                    <a:moveTo>
                      <a:pt x="47" y="1"/>
                    </a:moveTo>
                    <a:cubicBezTo>
                      <a:pt x="28" y="6"/>
                      <a:pt x="15" y="15"/>
                      <a:pt x="0" y="20"/>
                    </a:cubicBezTo>
                    <a:cubicBezTo>
                      <a:pt x="28" y="309"/>
                      <a:pt x="187" y="856"/>
                      <a:pt x="851" y="1491"/>
                    </a:cubicBezTo>
                    <a:cubicBezTo>
                      <a:pt x="1000" y="324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5"/>
              <p:cNvSpPr/>
              <p:nvPr/>
            </p:nvSpPr>
            <p:spPr>
              <a:xfrm>
                <a:off x="362200" y="3398475"/>
                <a:ext cx="112900" cy="155500"/>
              </a:xfrm>
              <a:custGeom>
                <a:rect b="b" l="l" r="r" t="t"/>
                <a:pathLst>
                  <a:path extrusionOk="0" h="6220" w="4516">
                    <a:moveTo>
                      <a:pt x="2807" y="0"/>
                    </a:moveTo>
                    <a:lnTo>
                      <a:pt x="2807" y="0"/>
                    </a:lnTo>
                    <a:cubicBezTo>
                      <a:pt x="2761" y="5"/>
                      <a:pt x="2709" y="19"/>
                      <a:pt x="2662" y="33"/>
                    </a:cubicBezTo>
                    <a:cubicBezTo>
                      <a:pt x="2714" y="19"/>
                      <a:pt x="2761" y="10"/>
                      <a:pt x="2807" y="0"/>
                    </a:cubicBezTo>
                    <a:close/>
                    <a:moveTo>
                      <a:pt x="2662" y="33"/>
                    </a:moveTo>
                    <a:lnTo>
                      <a:pt x="2662" y="33"/>
                    </a:lnTo>
                    <a:cubicBezTo>
                      <a:pt x="2345" y="103"/>
                      <a:pt x="2032" y="196"/>
                      <a:pt x="1761" y="379"/>
                    </a:cubicBezTo>
                    <a:cubicBezTo>
                      <a:pt x="1383" y="631"/>
                      <a:pt x="1117" y="1041"/>
                      <a:pt x="1047" y="1485"/>
                    </a:cubicBezTo>
                    <a:cubicBezTo>
                      <a:pt x="977" y="1933"/>
                      <a:pt x="1098" y="2410"/>
                      <a:pt x="1378" y="2765"/>
                    </a:cubicBezTo>
                    <a:cubicBezTo>
                      <a:pt x="1584" y="3026"/>
                      <a:pt x="1869" y="3222"/>
                      <a:pt x="2069" y="3493"/>
                    </a:cubicBezTo>
                    <a:cubicBezTo>
                      <a:pt x="2265" y="3765"/>
                      <a:pt x="2358" y="4166"/>
                      <a:pt x="2144" y="4422"/>
                    </a:cubicBezTo>
                    <a:cubicBezTo>
                      <a:pt x="2000" y="4605"/>
                      <a:pt x="1748" y="4656"/>
                      <a:pt x="1513" y="4656"/>
                    </a:cubicBezTo>
                    <a:lnTo>
                      <a:pt x="1457" y="4656"/>
                    </a:lnTo>
                    <a:cubicBezTo>
                      <a:pt x="1271" y="4651"/>
                      <a:pt x="1089" y="4619"/>
                      <a:pt x="901" y="4619"/>
                    </a:cubicBezTo>
                    <a:cubicBezTo>
                      <a:pt x="836" y="4619"/>
                      <a:pt x="771" y="4623"/>
                      <a:pt x="705" y="4633"/>
                    </a:cubicBezTo>
                    <a:cubicBezTo>
                      <a:pt x="491" y="4670"/>
                      <a:pt x="285" y="4782"/>
                      <a:pt x="160" y="4959"/>
                    </a:cubicBezTo>
                    <a:cubicBezTo>
                      <a:pt x="33" y="5137"/>
                      <a:pt x="0" y="5380"/>
                      <a:pt x="95" y="5576"/>
                    </a:cubicBezTo>
                    <a:cubicBezTo>
                      <a:pt x="225" y="5403"/>
                      <a:pt x="463" y="5291"/>
                      <a:pt x="683" y="5291"/>
                    </a:cubicBezTo>
                    <a:cubicBezTo>
                      <a:pt x="771" y="5291"/>
                      <a:pt x="856" y="5310"/>
                      <a:pt x="929" y="5347"/>
                    </a:cubicBezTo>
                    <a:cubicBezTo>
                      <a:pt x="1201" y="5478"/>
                      <a:pt x="1411" y="5707"/>
                      <a:pt x="1658" y="5879"/>
                    </a:cubicBezTo>
                    <a:cubicBezTo>
                      <a:pt x="1972" y="6094"/>
                      <a:pt x="2349" y="6220"/>
                      <a:pt x="2733" y="6220"/>
                    </a:cubicBezTo>
                    <a:cubicBezTo>
                      <a:pt x="2826" y="6220"/>
                      <a:pt x="2919" y="6211"/>
                      <a:pt x="3013" y="6196"/>
                    </a:cubicBezTo>
                    <a:cubicBezTo>
                      <a:pt x="3485" y="6118"/>
                      <a:pt x="3918" y="5832"/>
                      <a:pt x="4161" y="5422"/>
                    </a:cubicBezTo>
                    <a:cubicBezTo>
                      <a:pt x="4516" y="4819"/>
                      <a:pt x="4409" y="4011"/>
                      <a:pt x="3998" y="3442"/>
                    </a:cubicBezTo>
                    <a:cubicBezTo>
                      <a:pt x="3787" y="3148"/>
                      <a:pt x="3498" y="2910"/>
                      <a:pt x="3171" y="2750"/>
                    </a:cubicBezTo>
                    <a:cubicBezTo>
                      <a:pt x="2891" y="2616"/>
                      <a:pt x="2582" y="2541"/>
                      <a:pt x="2321" y="2368"/>
                    </a:cubicBezTo>
                    <a:cubicBezTo>
                      <a:pt x="1888" y="2074"/>
                      <a:pt x="1658" y="1504"/>
                      <a:pt x="1770" y="995"/>
                    </a:cubicBezTo>
                    <a:cubicBezTo>
                      <a:pt x="1873" y="533"/>
                      <a:pt x="2214" y="159"/>
                      <a:pt x="2662" y="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5" name="Google Shape;1685;p35"/>
            <p:cNvGrpSpPr/>
            <p:nvPr/>
          </p:nvGrpSpPr>
          <p:grpSpPr>
            <a:xfrm rot="4307710">
              <a:off x="1152857" y="67888"/>
              <a:ext cx="236964" cy="250638"/>
              <a:chOff x="238125" y="3398475"/>
              <a:chExt cx="236975" cy="250650"/>
            </a:xfrm>
          </p:grpSpPr>
          <p:sp>
            <p:nvSpPr>
              <p:cNvPr id="1686" name="Google Shape;1686;p35"/>
              <p:cNvSpPr/>
              <p:nvPr/>
            </p:nvSpPr>
            <p:spPr>
              <a:xfrm>
                <a:off x="238125" y="3523250"/>
                <a:ext cx="131575" cy="125875"/>
              </a:xfrm>
              <a:custGeom>
                <a:rect b="b" l="l" r="r" t="t"/>
                <a:pathLst>
                  <a:path extrusionOk="0" h="5035" w="5263">
                    <a:moveTo>
                      <a:pt x="4310" y="1"/>
                    </a:moveTo>
                    <a:cubicBezTo>
                      <a:pt x="4291" y="6"/>
                      <a:pt x="4278" y="15"/>
                      <a:pt x="4263" y="20"/>
                    </a:cubicBezTo>
                    <a:cubicBezTo>
                      <a:pt x="2918" y="477"/>
                      <a:pt x="1957" y="1285"/>
                      <a:pt x="1289" y="2069"/>
                    </a:cubicBezTo>
                    <a:cubicBezTo>
                      <a:pt x="355" y="3158"/>
                      <a:pt x="0" y="4203"/>
                      <a:pt x="0" y="4203"/>
                    </a:cubicBezTo>
                    <a:lnTo>
                      <a:pt x="1569" y="5035"/>
                    </a:lnTo>
                    <a:cubicBezTo>
                      <a:pt x="1569" y="5035"/>
                      <a:pt x="1994" y="4203"/>
                      <a:pt x="2821" y="3060"/>
                    </a:cubicBezTo>
                    <a:cubicBezTo>
                      <a:pt x="2858" y="3009"/>
                      <a:pt x="2895" y="2962"/>
                      <a:pt x="2933" y="2914"/>
                    </a:cubicBezTo>
                    <a:cubicBezTo>
                      <a:pt x="3773" y="1878"/>
                      <a:pt x="5114" y="1491"/>
                      <a:pt x="5114" y="1491"/>
                    </a:cubicBezTo>
                    <a:cubicBezTo>
                      <a:pt x="5263" y="324"/>
                      <a:pt x="4310" y="1"/>
                      <a:pt x="4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35"/>
              <p:cNvSpPr/>
              <p:nvPr/>
            </p:nvSpPr>
            <p:spPr>
              <a:xfrm>
                <a:off x="238125" y="3574975"/>
                <a:ext cx="73325" cy="74150"/>
              </a:xfrm>
              <a:custGeom>
                <a:rect b="b" l="l" r="r" t="t"/>
                <a:pathLst>
                  <a:path extrusionOk="0" h="2966" w="2933">
                    <a:moveTo>
                      <a:pt x="1289" y="0"/>
                    </a:moveTo>
                    <a:cubicBezTo>
                      <a:pt x="355" y="1089"/>
                      <a:pt x="0" y="2134"/>
                      <a:pt x="0" y="2134"/>
                    </a:cubicBezTo>
                    <a:lnTo>
                      <a:pt x="1569" y="2966"/>
                    </a:lnTo>
                    <a:cubicBezTo>
                      <a:pt x="1569" y="2966"/>
                      <a:pt x="1994" y="2134"/>
                      <a:pt x="2821" y="991"/>
                    </a:cubicBezTo>
                    <a:cubicBezTo>
                      <a:pt x="2858" y="940"/>
                      <a:pt x="2895" y="893"/>
                      <a:pt x="2933" y="845"/>
                    </a:cubicBezTo>
                    <a:cubicBezTo>
                      <a:pt x="2461" y="425"/>
                      <a:pt x="1901" y="173"/>
                      <a:pt x="12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5"/>
              <p:cNvSpPr/>
              <p:nvPr/>
            </p:nvSpPr>
            <p:spPr>
              <a:xfrm>
                <a:off x="344700" y="3523250"/>
                <a:ext cx="25000" cy="37300"/>
              </a:xfrm>
              <a:custGeom>
                <a:rect b="b" l="l" r="r" t="t"/>
                <a:pathLst>
                  <a:path extrusionOk="0" h="1492" w="1000">
                    <a:moveTo>
                      <a:pt x="47" y="1"/>
                    </a:moveTo>
                    <a:cubicBezTo>
                      <a:pt x="28" y="6"/>
                      <a:pt x="15" y="15"/>
                      <a:pt x="0" y="20"/>
                    </a:cubicBezTo>
                    <a:cubicBezTo>
                      <a:pt x="28" y="309"/>
                      <a:pt x="187" y="856"/>
                      <a:pt x="851" y="1491"/>
                    </a:cubicBezTo>
                    <a:cubicBezTo>
                      <a:pt x="1000" y="324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5"/>
              <p:cNvSpPr/>
              <p:nvPr/>
            </p:nvSpPr>
            <p:spPr>
              <a:xfrm>
                <a:off x="362200" y="3398475"/>
                <a:ext cx="112900" cy="155500"/>
              </a:xfrm>
              <a:custGeom>
                <a:rect b="b" l="l" r="r" t="t"/>
                <a:pathLst>
                  <a:path extrusionOk="0" h="6220" w="4516">
                    <a:moveTo>
                      <a:pt x="2807" y="0"/>
                    </a:moveTo>
                    <a:lnTo>
                      <a:pt x="2807" y="0"/>
                    </a:lnTo>
                    <a:cubicBezTo>
                      <a:pt x="2761" y="5"/>
                      <a:pt x="2709" y="19"/>
                      <a:pt x="2662" y="33"/>
                    </a:cubicBezTo>
                    <a:cubicBezTo>
                      <a:pt x="2714" y="19"/>
                      <a:pt x="2761" y="10"/>
                      <a:pt x="2807" y="0"/>
                    </a:cubicBezTo>
                    <a:close/>
                    <a:moveTo>
                      <a:pt x="2662" y="33"/>
                    </a:moveTo>
                    <a:lnTo>
                      <a:pt x="2662" y="33"/>
                    </a:lnTo>
                    <a:cubicBezTo>
                      <a:pt x="2345" y="103"/>
                      <a:pt x="2032" y="196"/>
                      <a:pt x="1761" y="379"/>
                    </a:cubicBezTo>
                    <a:cubicBezTo>
                      <a:pt x="1383" y="631"/>
                      <a:pt x="1117" y="1041"/>
                      <a:pt x="1047" y="1485"/>
                    </a:cubicBezTo>
                    <a:cubicBezTo>
                      <a:pt x="977" y="1933"/>
                      <a:pt x="1098" y="2410"/>
                      <a:pt x="1378" y="2765"/>
                    </a:cubicBezTo>
                    <a:cubicBezTo>
                      <a:pt x="1584" y="3026"/>
                      <a:pt x="1869" y="3222"/>
                      <a:pt x="2069" y="3493"/>
                    </a:cubicBezTo>
                    <a:cubicBezTo>
                      <a:pt x="2265" y="3765"/>
                      <a:pt x="2358" y="4166"/>
                      <a:pt x="2144" y="4422"/>
                    </a:cubicBezTo>
                    <a:cubicBezTo>
                      <a:pt x="2000" y="4605"/>
                      <a:pt x="1748" y="4656"/>
                      <a:pt x="1513" y="4656"/>
                    </a:cubicBezTo>
                    <a:lnTo>
                      <a:pt x="1457" y="4656"/>
                    </a:lnTo>
                    <a:cubicBezTo>
                      <a:pt x="1271" y="4651"/>
                      <a:pt x="1089" y="4619"/>
                      <a:pt x="901" y="4619"/>
                    </a:cubicBezTo>
                    <a:cubicBezTo>
                      <a:pt x="836" y="4619"/>
                      <a:pt x="771" y="4623"/>
                      <a:pt x="705" y="4633"/>
                    </a:cubicBezTo>
                    <a:cubicBezTo>
                      <a:pt x="491" y="4670"/>
                      <a:pt x="285" y="4782"/>
                      <a:pt x="160" y="4959"/>
                    </a:cubicBezTo>
                    <a:cubicBezTo>
                      <a:pt x="33" y="5137"/>
                      <a:pt x="0" y="5380"/>
                      <a:pt x="95" y="5576"/>
                    </a:cubicBezTo>
                    <a:cubicBezTo>
                      <a:pt x="225" y="5403"/>
                      <a:pt x="463" y="5291"/>
                      <a:pt x="683" y="5291"/>
                    </a:cubicBezTo>
                    <a:cubicBezTo>
                      <a:pt x="771" y="5291"/>
                      <a:pt x="856" y="5310"/>
                      <a:pt x="929" y="5347"/>
                    </a:cubicBezTo>
                    <a:cubicBezTo>
                      <a:pt x="1201" y="5478"/>
                      <a:pt x="1411" y="5707"/>
                      <a:pt x="1658" y="5879"/>
                    </a:cubicBezTo>
                    <a:cubicBezTo>
                      <a:pt x="1972" y="6094"/>
                      <a:pt x="2349" y="6220"/>
                      <a:pt x="2733" y="6220"/>
                    </a:cubicBezTo>
                    <a:cubicBezTo>
                      <a:pt x="2826" y="6220"/>
                      <a:pt x="2919" y="6211"/>
                      <a:pt x="3013" y="6196"/>
                    </a:cubicBezTo>
                    <a:cubicBezTo>
                      <a:pt x="3485" y="6118"/>
                      <a:pt x="3918" y="5832"/>
                      <a:pt x="4161" y="5422"/>
                    </a:cubicBezTo>
                    <a:cubicBezTo>
                      <a:pt x="4516" y="4819"/>
                      <a:pt x="4409" y="4011"/>
                      <a:pt x="3998" y="3442"/>
                    </a:cubicBezTo>
                    <a:cubicBezTo>
                      <a:pt x="3787" y="3148"/>
                      <a:pt x="3498" y="2910"/>
                      <a:pt x="3171" y="2750"/>
                    </a:cubicBezTo>
                    <a:cubicBezTo>
                      <a:pt x="2891" y="2616"/>
                      <a:pt x="2582" y="2541"/>
                      <a:pt x="2321" y="2368"/>
                    </a:cubicBezTo>
                    <a:cubicBezTo>
                      <a:pt x="1888" y="2074"/>
                      <a:pt x="1658" y="1504"/>
                      <a:pt x="1770" y="995"/>
                    </a:cubicBezTo>
                    <a:cubicBezTo>
                      <a:pt x="1873" y="533"/>
                      <a:pt x="2214" y="159"/>
                      <a:pt x="2662" y="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0" name="Google Shape;1690;p35"/>
            <p:cNvGrpSpPr/>
            <p:nvPr/>
          </p:nvGrpSpPr>
          <p:grpSpPr>
            <a:xfrm rot="2700000">
              <a:off x="6924125" y="51022"/>
              <a:ext cx="236973" cy="250648"/>
              <a:chOff x="238125" y="3398475"/>
              <a:chExt cx="236975" cy="250650"/>
            </a:xfrm>
          </p:grpSpPr>
          <p:sp>
            <p:nvSpPr>
              <p:cNvPr id="1691" name="Google Shape;1691;p35"/>
              <p:cNvSpPr/>
              <p:nvPr/>
            </p:nvSpPr>
            <p:spPr>
              <a:xfrm>
                <a:off x="238125" y="3523250"/>
                <a:ext cx="131575" cy="125875"/>
              </a:xfrm>
              <a:custGeom>
                <a:rect b="b" l="l" r="r" t="t"/>
                <a:pathLst>
                  <a:path extrusionOk="0" h="5035" w="5263">
                    <a:moveTo>
                      <a:pt x="4310" y="1"/>
                    </a:moveTo>
                    <a:cubicBezTo>
                      <a:pt x="4291" y="6"/>
                      <a:pt x="4278" y="15"/>
                      <a:pt x="4263" y="20"/>
                    </a:cubicBezTo>
                    <a:cubicBezTo>
                      <a:pt x="2918" y="477"/>
                      <a:pt x="1957" y="1285"/>
                      <a:pt x="1289" y="2069"/>
                    </a:cubicBezTo>
                    <a:cubicBezTo>
                      <a:pt x="355" y="3158"/>
                      <a:pt x="0" y="4203"/>
                      <a:pt x="0" y="4203"/>
                    </a:cubicBezTo>
                    <a:lnTo>
                      <a:pt x="1569" y="5035"/>
                    </a:lnTo>
                    <a:cubicBezTo>
                      <a:pt x="1569" y="5035"/>
                      <a:pt x="1994" y="4203"/>
                      <a:pt x="2821" y="3060"/>
                    </a:cubicBezTo>
                    <a:cubicBezTo>
                      <a:pt x="2858" y="3009"/>
                      <a:pt x="2895" y="2962"/>
                      <a:pt x="2933" y="2914"/>
                    </a:cubicBezTo>
                    <a:cubicBezTo>
                      <a:pt x="3773" y="1878"/>
                      <a:pt x="5114" y="1491"/>
                      <a:pt x="5114" y="1491"/>
                    </a:cubicBezTo>
                    <a:cubicBezTo>
                      <a:pt x="5263" y="324"/>
                      <a:pt x="4310" y="1"/>
                      <a:pt x="4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5"/>
              <p:cNvSpPr/>
              <p:nvPr/>
            </p:nvSpPr>
            <p:spPr>
              <a:xfrm>
                <a:off x="238125" y="3574975"/>
                <a:ext cx="73325" cy="74150"/>
              </a:xfrm>
              <a:custGeom>
                <a:rect b="b" l="l" r="r" t="t"/>
                <a:pathLst>
                  <a:path extrusionOk="0" h="2966" w="2933">
                    <a:moveTo>
                      <a:pt x="1289" y="0"/>
                    </a:moveTo>
                    <a:cubicBezTo>
                      <a:pt x="355" y="1089"/>
                      <a:pt x="0" y="2134"/>
                      <a:pt x="0" y="2134"/>
                    </a:cubicBezTo>
                    <a:lnTo>
                      <a:pt x="1569" y="2966"/>
                    </a:lnTo>
                    <a:cubicBezTo>
                      <a:pt x="1569" y="2966"/>
                      <a:pt x="1994" y="2134"/>
                      <a:pt x="2821" y="991"/>
                    </a:cubicBezTo>
                    <a:cubicBezTo>
                      <a:pt x="2858" y="940"/>
                      <a:pt x="2895" y="893"/>
                      <a:pt x="2933" y="845"/>
                    </a:cubicBezTo>
                    <a:cubicBezTo>
                      <a:pt x="2461" y="425"/>
                      <a:pt x="1901" y="173"/>
                      <a:pt x="12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5"/>
              <p:cNvSpPr/>
              <p:nvPr/>
            </p:nvSpPr>
            <p:spPr>
              <a:xfrm>
                <a:off x="344700" y="3523250"/>
                <a:ext cx="25000" cy="37300"/>
              </a:xfrm>
              <a:custGeom>
                <a:rect b="b" l="l" r="r" t="t"/>
                <a:pathLst>
                  <a:path extrusionOk="0" h="1492" w="1000">
                    <a:moveTo>
                      <a:pt x="47" y="1"/>
                    </a:moveTo>
                    <a:cubicBezTo>
                      <a:pt x="28" y="6"/>
                      <a:pt x="15" y="15"/>
                      <a:pt x="0" y="20"/>
                    </a:cubicBezTo>
                    <a:cubicBezTo>
                      <a:pt x="28" y="309"/>
                      <a:pt x="187" y="856"/>
                      <a:pt x="851" y="1491"/>
                    </a:cubicBezTo>
                    <a:cubicBezTo>
                      <a:pt x="1000" y="324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35"/>
              <p:cNvSpPr/>
              <p:nvPr/>
            </p:nvSpPr>
            <p:spPr>
              <a:xfrm>
                <a:off x="362200" y="3398475"/>
                <a:ext cx="112900" cy="155500"/>
              </a:xfrm>
              <a:custGeom>
                <a:rect b="b" l="l" r="r" t="t"/>
                <a:pathLst>
                  <a:path extrusionOk="0" h="6220" w="4516">
                    <a:moveTo>
                      <a:pt x="2807" y="0"/>
                    </a:moveTo>
                    <a:lnTo>
                      <a:pt x="2807" y="0"/>
                    </a:lnTo>
                    <a:cubicBezTo>
                      <a:pt x="2761" y="5"/>
                      <a:pt x="2709" y="19"/>
                      <a:pt x="2662" y="33"/>
                    </a:cubicBezTo>
                    <a:cubicBezTo>
                      <a:pt x="2714" y="19"/>
                      <a:pt x="2761" y="10"/>
                      <a:pt x="2807" y="0"/>
                    </a:cubicBezTo>
                    <a:close/>
                    <a:moveTo>
                      <a:pt x="2662" y="33"/>
                    </a:moveTo>
                    <a:lnTo>
                      <a:pt x="2662" y="33"/>
                    </a:lnTo>
                    <a:cubicBezTo>
                      <a:pt x="2345" y="103"/>
                      <a:pt x="2032" y="196"/>
                      <a:pt x="1761" y="379"/>
                    </a:cubicBezTo>
                    <a:cubicBezTo>
                      <a:pt x="1383" y="631"/>
                      <a:pt x="1117" y="1041"/>
                      <a:pt x="1047" y="1485"/>
                    </a:cubicBezTo>
                    <a:cubicBezTo>
                      <a:pt x="977" y="1933"/>
                      <a:pt x="1098" y="2410"/>
                      <a:pt x="1378" y="2765"/>
                    </a:cubicBezTo>
                    <a:cubicBezTo>
                      <a:pt x="1584" y="3026"/>
                      <a:pt x="1869" y="3222"/>
                      <a:pt x="2069" y="3493"/>
                    </a:cubicBezTo>
                    <a:cubicBezTo>
                      <a:pt x="2265" y="3765"/>
                      <a:pt x="2358" y="4166"/>
                      <a:pt x="2144" y="4422"/>
                    </a:cubicBezTo>
                    <a:cubicBezTo>
                      <a:pt x="2000" y="4605"/>
                      <a:pt x="1748" y="4656"/>
                      <a:pt x="1513" y="4656"/>
                    </a:cubicBezTo>
                    <a:lnTo>
                      <a:pt x="1457" y="4656"/>
                    </a:lnTo>
                    <a:cubicBezTo>
                      <a:pt x="1271" y="4651"/>
                      <a:pt x="1089" y="4619"/>
                      <a:pt x="901" y="4619"/>
                    </a:cubicBezTo>
                    <a:cubicBezTo>
                      <a:pt x="836" y="4619"/>
                      <a:pt x="771" y="4623"/>
                      <a:pt x="705" y="4633"/>
                    </a:cubicBezTo>
                    <a:cubicBezTo>
                      <a:pt x="491" y="4670"/>
                      <a:pt x="285" y="4782"/>
                      <a:pt x="160" y="4959"/>
                    </a:cubicBezTo>
                    <a:cubicBezTo>
                      <a:pt x="33" y="5137"/>
                      <a:pt x="0" y="5380"/>
                      <a:pt x="95" y="5576"/>
                    </a:cubicBezTo>
                    <a:cubicBezTo>
                      <a:pt x="225" y="5403"/>
                      <a:pt x="463" y="5291"/>
                      <a:pt x="683" y="5291"/>
                    </a:cubicBezTo>
                    <a:cubicBezTo>
                      <a:pt x="771" y="5291"/>
                      <a:pt x="856" y="5310"/>
                      <a:pt x="929" y="5347"/>
                    </a:cubicBezTo>
                    <a:cubicBezTo>
                      <a:pt x="1201" y="5478"/>
                      <a:pt x="1411" y="5707"/>
                      <a:pt x="1658" y="5879"/>
                    </a:cubicBezTo>
                    <a:cubicBezTo>
                      <a:pt x="1972" y="6094"/>
                      <a:pt x="2349" y="6220"/>
                      <a:pt x="2733" y="6220"/>
                    </a:cubicBezTo>
                    <a:cubicBezTo>
                      <a:pt x="2826" y="6220"/>
                      <a:pt x="2919" y="6211"/>
                      <a:pt x="3013" y="6196"/>
                    </a:cubicBezTo>
                    <a:cubicBezTo>
                      <a:pt x="3485" y="6118"/>
                      <a:pt x="3918" y="5832"/>
                      <a:pt x="4161" y="5422"/>
                    </a:cubicBezTo>
                    <a:cubicBezTo>
                      <a:pt x="4516" y="4819"/>
                      <a:pt x="4409" y="4011"/>
                      <a:pt x="3998" y="3442"/>
                    </a:cubicBezTo>
                    <a:cubicBezTo>
                      <a:pt x="3787" y="3148"/>
                      <a:pt x="3498" y="2910"/>
                      <a:pt x="3171" y="2750"/>
                    </a:cubicBezTo>
                    <a:cubicBezTo>
                      <a:pt x="2891" y="2616"/>
                      <a:pt x="2582" y="2541"/>
                      <a:pt x="2321" y="2368"/>
                    </a:cubicBezTo>
                    <a:cubicBezTo>
                      <a:pt x="1888" y="2074"/>
                      <a:pt x="1658" y="1504"/>
                      <a:pt x="1770" y="995"/>
                    </a:cubicBezTo>
                    <a:cubicBezTo>
                      <a:pt x="1873" y="533"/>
                      <a:pt x="2214" y="159"/>
                      <a:pt x="2662" y="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95" name="Google Shape;1695;p35"/>
          <p:cNvSpPr/>
          <p:nvPr/>
        </p:nvSpPr>
        <p:spPr>
          <a:xfrm>
            <a:off x="-1935761" y="45002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1696" name="Google Shape;169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1625" y="3713737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97" name="Google Shape;1697;p35"/>
          <p:cNvSpPr txBox="1"/>
          <p:nvPr>
            <p:ph hasCustomPrompt="1" type="title"/>
          </p:nvPr>
        </p:nvSpPr>
        <p:spPr>
          <a:xfrm>
            <a:off x="3873321" y="921050"/>
            <a:ext cx="4474500" cy="5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8" name="Google Shape;1698;p35"/>
          <p:cNvSpPr txBox="1"/>
          <p:nvPr>
            <p:ph idx="1" type="subTitle"/>
          </p:nvPr>
        </p:nvSpPr>
        <p:spPr>
          <a:xfrm>
            <a:off x="3873321" y="1488950"/>
            <a:ext cx="44745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9" name="Google Shape;1699;p35"/>
          <p:cNvSpPr txBox="1"/>
          <p:nvPr>
            <p:ph hasCustomPrompt="1" idx="2" type="title"/>
          </p:nvPr>
        </p:nvSpPr>
        <p:spPr>
          <a:xfrm>
            <a:off x="3873275" y="3232424"/>
            <a:ext cx="4474500" cy="5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0" name="Google Shape;1700;p35"/>
          <p:cNvSpPr txBox="1"/>
          <p:nvPr>
            <p:ph idx="3" type="subTitle"/>
          </p:nvPr>
        </p:nvSpPr>
        <p:spPr>
          <a:xfrm>
            <a:off x="3873275" y="3800375"/>
            <a:ext cx="44745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1" name="Google Shape;1701;p35"/>
          <p:cNvSpPr txBox="1"/>
          <p:nvPr>
            <p:ph hasCustomPrompt="1" idx="4" type="title"/>
          </p:nvPr>
        </p:nvSpPr>
        <p:spPr>
          <a:xfrm>
            <a:off x="3873321" y="2062475"/>
            <a:ext cx="4474500" cy="5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2" name="Google Shape;1702;p35"/>
          <p:cNvSpPr txBox="1"/>
          <p:nvPr>
            <p:ph idx="5" type="subTitle"/>
          </p:nvPr>
        </p:nvSpPr>
        <p:spPr>
          <a:xfrm>
            <a:off x="3873321" y="2630375"/>
            <a:ext cx="44745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bg>
      <p:bgPr>
        <a:solidFill>
          <a:schemeClr val="dk1"/>
        </a:solidFill>
      </p:bgPr>
    </p:bg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36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36"/>
          <p:cNvSpPr/>
          <p:nvPr/>
        </p:nvSpPr>
        <p:spPr>
          <a:xfrm>
            <a:off x="887319" y="916750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706" name="Google Shape;1706;p36"/>
          <p:cNvSpPr/>
          <p:nvPr/>
        </p:nvSpPr>
        <p:spPr>
          <a:xfrm rot="10800000">
            <a:off x="4911514" y="916752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1707" name="Google Shape;170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1900" y="12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8" name="Google Shape;1708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52100" y="540012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9" name="Google Shape;1709;p36"/>
          <p:cNvSpPr txBox="1"/>
          <p:nvPr>
            <p:ph hasCustomPrompt="1" type="title"/>
          </p:nvPr>
        </p:nvSpPr>
        <p:spPr>
          <a:xfrm>
            <a:off x="720000" y="2114051"/>
            <a:ext cx="3679800" cy="8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0" name="Google Shape;1710;p36"/>
          <p:cNvSpPr/>
          <p:nvPr/>
        </p:nvSpPr>
        <p:spPr>
          <a:xfrm flipH="1">
            <a:off x="875413" y="489971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36"/>
          <p:cNvSpPr/>
          <p:nvPr/>
        </p:nvSpPr>
        <p:spPr>
          <a:xfrm flipH="1">
            <a:off x="7123813" y="489971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2" name="Google Shape;1712;p36"/>
          <p:cNvGrpSpPr/>
          <p:nvPr/>
        </p:nvGrpSpPr>
        <p:grpSpPr>
          <a:xfrm>
            <a:off x="137000" y="99118"/>
            <a:ext cx="8757713" cy="4930707"/>
            <a:chOff x="137000" y="99118"/>
            <a:chExt cx="8757713" cy="4930707"/>
          </a:xfrm>
        </p:grpSpPr>
        <p:grpSp>
          <p:nvGrpSpPr>
            <p:cNvPr id="1713" name="Google Shape;1713;p36"/>
            <p:cNvGrpSpPr/>
            <p:nvPr/>
          </p:nvGrpSpPr>
          <p:grpSpPr>
            <a:xfrm flipH="1" rot="-6300016">
              <a:off x="7914334" y="131504"/>
              <a:ext cx="94725" cy="124297"/>
              <a:chOff x="754200" y="3419250"/>
              <a:chExt cx="59900" cy="78600"/>
            </a:xfrm>
          </p:grpSpPr>
          <p:sp>
            <p:nvSpPr>
              <p:cNvPr id="1714" name="Google Shape;1714;p36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6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6" name="Google Shape;1716;p36"/>
            <p:cNvGrpSpPr/>
            <p:nvPr/>
          </p:nvGrpSpPr>
          <p:grpSpPr>
            <a:xfrm flipH="1">
              <a:off x="8727313" y="109950"/>
              <a:ext cx="167400" cy="167400"/>
              <a:chOff x="3216925" y="225750"/>
              <a:chExt cx="167400" cy="167400"/>
            </a:xfrm>
          </p:grpSpPr>
          <p:cxnSp>
            <p:nvCxnSpPr>
              <p:cNvPr id="1717" name="Google Shape;1717;p3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8" name="Google Shape;1718;p3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19" name="Google Shape;1719;p36"/>
            <p:cNvGrpSpPr/>
            <p:nvPr/>
          </p:nvGrpSpPr>
          <p:grpSpPr>
            <a:xfrm flipH="1">
              <a:off x="4455513" y="99963"/>
              <a:ext cx="167400" cy="167400"/>
              <a:chOff x="3216925" y="225750"/>
              <a:chExt cx="167400" cy="167400"/>
            </a:xfrm>
          </p:grpSpPr>
          <p:cxnSp>
            <p:nvCxnSpPr>
              <p:cNvPr id="1720" name="Google Shape;1720;p3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1" name="Google Shape;1721;p3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722" name="Google Shape;1722;p36"/>
            <p:cNvSpPr/>
            <p:nvPr/>
          </p:nvSpPr>
          <p:spPr>
            <a:xfrm flipH="1">
              <a:off x="8800213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3" name="Google Shape;1723;p36"/>
            <p:cNvGrpSpPr/>
            <p:nvPr/>
          </p:nvGrpSpPr>
          <p:grpSpPr>
            <a:xfrm flipH="1">
              <a:off x="8191458" y="4885065"/>
              <a:ext cx="94726" cy="124298"/>
              <a:chOff x="850570" y="3419250"/>
              <a:chExt cx="59900" cy="78600"/>
            </a:xfrm>
          </p:grpSpPr>
          <p:sp>
            <p:nvSpPr>
              <p:cNvPr id="1724" name="Google Shape;1724;p36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6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6" name="Google Shape;1726;p36"/>
            <p:cNvSpPr/>
            <p:nvPr/>
          </p:nvSpPr>
          <p:spPr>
            <a:xfrm flipH="1">
              <a:off x="6209413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6"/>
            <p:cNvSpPr/>
            <p:nvPr/>
          </p:nvSpPr>
          <p:spPr>
            <a:xfrm flipH="1">
              <a:off x="4990213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6"/>
            <p:cNvSpPr/>
            <p:nvPr/>
          </p:nvSpPr>
          <p:spPr>
            <a:xfrm flipH="1">
              <a:off x="3847213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6"/>
            <p:cNvSpPr/>
            <p:nvPr/>
          </p:nvSpPr>
          <p:spPr>
            <a:xfrm flipH="1">
              <a:off x="3085213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0" name="Google Shape;1730;p36"/>
            <p:cNvGrpSpPr/>
            <p:nvPr/>
          </p:nvGrpSpPr>
          <p:grpSpPr>
            <a:xfrm flipH="1" rot="3599965">
              <a:off x="1640746" y="131504"/>
              <a:ext cx="94724" cy="124296"/>
              <a:chOff x="754200" y="3419250"/>
              <a:chExt cx="59900" cy="78600"/>
            </a:xfrm>
          </p:grpSpPr>
          <p:sp>
            <p:nvSpPr>
              <p:cNvPr id="1731" name="Google Shape;1731;p36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36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3" name="Google Shape;1733;p36"/>
            <p:cNvGrpSpPr/>
            <p:nvPr/>
          </p:nvGrpSpPr>
          <p:grpSpPr>
            <a:xfrm flipH="1">
              <a:off x="137000" y="99975"/>
              <a:ext cx="167400" cy="167400"/>
              <a:chOff x="3216925" y="225750"/>
              <a:chExt cx="167400" cy="167400"/>
            </a:xfrm>
          </p:grpSpPr>
          <p:cxnSp>
            <p:nvCxnSpPr>
              <p:cNvPr id="1734" name="Google Shape;1734;p3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5" name="Google Shape;1735;p3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736" name="Google Shape;1736;p36"/>
            <p:cNvSpPr/>
            <p:nvPr/>
          </p:nvSpPr>
          <p:spPr>
            <a:xfrm flipH="1">
              <a:off x="1180213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7" name="Google Shape;1737;p36"/>
            <p:cNvGrpSpPr/>
            <p:nvPr/>
          </p:nvGrpSpPr>
          <p:grpSpPr>
            <a:xfrm flipH="1">
              <a:off x="1759758" y="4845940"/>
              <a:ext cx="94726" cy="124298"/>
              <a:chOff x="1043311" y="3419250"/>
              <a:chExt cx="59900" cy="78600"/>
            </a:xfrm>
          </p:grpSpPr>
          <p:sp>
            <p:nvSpPr>
              <p:cNvPr id="1738" name="Google Shape;1738;p36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6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0" name="Google Shape;1740;p36"/>
            <p:cNvSpPr/>
            <p:nvPr/>
          </p:nvSpPr>
          <p:spPr>
            <a:xfrm flipH="1">
              <a:off x="3161413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6"/>
            <p:cNvSpPr/>
            <p:nvPr/>
          </p:nvSpPr>
          <p:spPr>
            <a:xfrm flipH="1">
              <a:off x="4914013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6"/>
            <p:cNvSpPr/>
            <p:nvPr/>
          </p:nvSpPr>
          <p:spPr>
            <a:xfrm flipH="1">
              <a:off x="6057013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3" name="Google Shape;1743;p36"/>
            <p:cNvGrpSpPr/>
            <p:nvPr/>
          </p:nvGrpSpPr>
          <p:grpSpPr>
            <a:xfrm flipH="1">
              <a:off x="8727313" y="4862425"/>
              <a:ext cx="167400" cy="167400"/>
              <a:chOff x="3216925" y="225750"/>
              <a:chExt cx="167400" cy="167400"/>
            </a:xfrm>
          </p:grpSpPr>
          <p:cxnSp>
            <p:nvCxnSpPr>
              <p:cNvPr id="1744" name="Google Shape;1744;p3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5" name="Google Shape;1745;p3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46" name="Google Shape;1746;p36"/>
            <p:cNvGrpSpPr/>
            <p:nvPr/>
          </p:nvGrpSpPr>
          <p:grpSpPr>
            <a:xfrm flipH="1">
              <a:off x="4455513" y="4852438"/>
              <a:ext cx="167400" cy="167400"/>
              <a:chOff x="3216925" y="225750"/>
              <a:chExt cx="167400" cy="167400"/>
            </a:xfrm>
          </p:grpSpPr>
          <p:cxnSp>
            <p:nvCxnSpPr>
              <p:cNvPr id="1747" name="Google Shape;1747;p3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8" name="Google Shape;1748;p3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49" name="Google Shape;1749;p36"/>
            <p:cNvGrpSpPr/>
            <p:nvPr/>
          </p:nvGrpSpPr>
          <p:grpSpPr>
            <a:xfrm flipH="1">
              <a:off x="137000" y="4852450"/>
              <a:ext cx="167400" cy="167400"/>
              <a:chOff x="3216925" y="225750"/>
              <a:chExt cx="167400" cy="167400"/>
            </a:xfrm>
          </p:grpSpPr>
          <p:cxnSp>
            <p:nvCxnSpPr>
              <p:cNvPr id="1750" name="Google Shape;1750;p3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1" name="Google Shape;1751;p3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52" name="Google Shape;1752;p36"/>
          <p:cNvSpPr txBox="1"/>
          <p:nvPr>
            <p:ph idx="1" type="subTitle"/>
          </p:nvPr>
        </p:nvSpPr>
        <p:spPr>
          <a:xfrm>
            <a:off x="720000" y="2968785"/>
            <a:ext cx="3679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3" name="Google Shape;1753;p36"/>
          <p:cNvSpPr txBox="1"/>
          <p:nvPr>
            <p:ph hasCustomPrompt="1" idx="2" type="title"/>
          </p:nvPr>
        </p:nvSpPr>
        <p:spPr>
          <a:xfrm>
            <a:off x="4744200" y="2114038"/>
            <a:ext cx="3679800" cy="8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4" name="Google Shape;1754;p36"/>
          <p:cNvSpPr txBox="1"/>
          <p:nvPr>
            <p:ph idx="3" type="subTitle"/>
          </p:nvPr>
        </p:nvSpPr>
        <p:spPr>
          <a:xfrm>
            <a:off x="4744200" y="2968771"/>
            <a:ext cx="3679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4"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37"/>
          <p:cNvSpPr txBox="1"/>
          <p:nvPr>
            <p:ph type="title"/>
          </p:nvPr>
        </p:nvSpPr>
        <p:spPr>
          <a:xfrm>
            <a:off x="4876800" y="2177275"/>
            <a:ext cx="3547200" cy="16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57" name="Google Shape;1757;p37"/>
          <p:cNvSpPr txBox="1"/>
          <p:nvPr>
            <p:ph hasCustomPrompt="1" idx="2" type="title"/>
          </p:nvPr>
        </p:nvSpPr>
        <p:spPr>
          <a:xfrm>
            <a:off x="4882450" y="947688"/>
            <a:ext cx="133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58" name="Google Shape;1758;p37"/>
          <p:cNvSpPr txBox="1"/>
          <p:nvPr>
            <p:ph idx="1" type="subTitle"/>
          </p:nvPr>
        </p:nvSpPr>
        <p:spPr>
          <a:xfrm>
            <a:off x="4882450" y="3841663"/>
            <a:ext cx="27417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37"/>
          <p:cNvSpPr/>
          <p:nvPr/>
        </p:nvSpPr>
        <p:spPr>
          <a:xfrm>
            <a:off x="7360675" y="3465050"/>
            <a:ext cx="3749208" cy="370930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760" name="Google Shape;1760;p37"/>
          <p:cNvSpPr/>
          <p:nvPr/>
        </p:nvSpPr>
        <p:spPr>
          <a:xfrm>
            <a:off x="1096500" y="-1970425"/>
            <a:ext cx="3749208" cy="370930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1761" name="Google Shape;1761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6325" y="-902363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2" name="Google Shape;1762;p37"/>
          <p:cNvGrpSpPr/>
          <p:nvPr/>
        </p:nvGrpSpPr>
        <p:grpSpPr>
          <a:xfrm>
            <a:off x="353575" y="250368"/>
            <a:ext cx="8154125" cy="4813500"/>
            <a:chOff x="353575" y="250368"/>
            <a:chExt cx="8154125" cy="4813500"/>
          </a:xfrm>
        </p:grpSpPr>
        <p:grpSp>
          <p:nvGrpSpPr>
            <p:cNvPr id="1763" name="Google Shape;1763;p37"/>
            <p:cNvGrpSpPr/>
            <p:nvPr/>
          </p:nvGrpSpPr>
          <p:grpSpPr>
            <a:xfrm>
              <a:off x="8340300" y="456300"/>
              <a:ext cx="167400" cy="167400"/>
              <a:chOff x="3216925" y="225750"/>
              <a:chExt cx="167400" cy="167400"/>
            </a:xfrm>
          </p:grpSpPr>
          <p:cxnSp>
            <p:nvCxnSpPr>
              <p:cNvPr id="1764" name="Google Shape;1764;p3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5" name="Google Shape;1765;p3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66" name="Google Shape;1766;p37"/>
            <p:cNvGrpSpPr/>
            <p:nvPr/>
          </p:nvGrpSpPr>
          <p:grpSpPr>
            <a:xfrm rot="-3599965">
              <a:off x="8376642" y="915879"/>
              <a:ext cx="94724" cy="124296"/>
              <a:chOff x="754200" y="3419250"/>
              <a:chExt cx="59900" cy="78600"/>
            </a:xfrm>
          </p:grpSpPr>
          <p:sp>
            <p:nvSpPr>
              <p:cNvPr id="1767" name="Google Shape;1767;p37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7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9" name="Google Shape;1769;p37"/>
            <p:cNvGrpSpPr/>
            <p:nvPr/>
          </p:nvGrpSpPr>
          <p:grpSpPr>
            <a:xfrm rot="6300016">
              <a:off x="7930979" y="477854"/>
              <a:ext cx="94725" cy="124297"/>
              <a:chOff x="754200" y="3419250"/>
              <a:chExt cx="59900" cy="78600"/>
            </a:xfrm>
          </p:grpSpPr>
          <p:sp>
            <p:nvSpPr>
              <p:cNvPr id="1770" name="Google Shape;1770;p37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7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2" name="Google Shape;1772;p37"/>
            <p:cNvSpPr/>
            <p:nvPr/>
          </p:nvSpPr>
          <p:spPr>
            <a:xfrm>
              <a:off x="7967550" y="8972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3" name="Google Shape;1773;p37"/>
            <p:cNvGrpSpPr/>
            <p:nvPr/>
          </p:nvGrpSpPr>
          <p:grpSpPr>
            <a:xfrm>
              <a:off x="2373500" y="666000"/>
              <a:ext cx="167400" cy="167400"/>
              <a:chOff x="3416300" y="-365500"/>
              <a:chExt cx="167400" cy="167400"/>
            </a:xfrm>
          </p:grpSpPr>
          <p:cxnSp>
            <p:nvCxnSpPr>
              <p:cNvPr id="1774" name="Google Shape;1774;p37"/>
              <p:cNvCxnSpPr/>
              <p:nvPr/>
            </p:nvCxnSpPr>
            <p:spPr>
              <a:xfrm>
                <a:off x="3499988" y="-36550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5" name="Google Shape;1775;p37"/>
              <p:cNvCxnSpPr/>
              <p:nvPr/>
            </p:nvCxnSpPr>
            <p:spPr>
              <a:xfrm rot="10800000">
                <a:off x="3416300" y="-281873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76" name="Google Shape;1776;p37"/>
            <p:cNvGrpSpPr/>
            <p:nvPr/>
          </p:nvGrpSpPr>
          <p:grpSpPr>
            <a:xfrm rot="-3599965">
              <a:off x="549192" y="4929629"/>
              <a:ext cx="94724" cy="124296"/>
              <a:chOff x="-518485" y="3903103"/>
              <a:chExt cx="59900" cy="78600"/>
            </a:xfrm>
          </p:grpSpPr>
          <p:sp>
            <p:nvSpPr>
              <p:cNvPr id="1777" name="Google Shape;1777;p37"/>
              <p:cNvSpPr/>
              <p:nvPr/>
            </p:nvSpPr>
            <p:spPr>
              <a:xfrm>
                <a:off x="-518485" y="3903103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7"/>
              <p:cNvSpPr/>
              <p:nvPr/>
            </p:nvSpPr>
            <p:spPr>
              <a:xfrm>
                <a:off x="-518485" y="3934403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9" name="Google Shape;1779;p37"/>
            <p:cNvGrpSpPr/>
            <p:nvPr/>
          </p:nvGrpSpPr>
          <p:grpSpPr>
            <a:xfrm rot="6300016">
              <a:off x="447204" y="2289879"/>
              <a:ext cx="94725" cy="124297"/>
              <a:chOff x="754200" y="3419250"/>
              <a:chExt cx="59900" cy="78600"/>
            </a:xfrm>
          </p:grpSpPr>
          <p:sp>
            <p:nvSpPr>
              <p:cNvPr id="1780" name="Google Shape;1780;p37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7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2" name="Google Shape;1782;p37"/>
            <p:cNvSpPr/>
            <p:nvPr/>
          </p:nvSpPr>
          <p:spPr>
            <a:xfrm>
              <a:off x="545975" y="1501093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3" name="Google Shape;1783;p37"/>
            <p:cNvGrpSpPr/>
            <p:nvPr/>
          </p:nvGrpSpPr>
          <p:grpSpPr>
            <a:xfrm rot="1800035">
              <a:off x="7942533" y="4481570"/>
              <a:ext cx="94724" cy="124296"/>
              <a:chOff x="754200" y="3419250"/>
              <a:chExt cx="59900" cy="78600"/>
            </a:xfrm>
          </p:grpSpPr>
          <p:sp>
            <p:nvSpPr>
              <p:cNvPr id="1784" name="Google Shape;1784;p37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7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6" name="Google Shape;1786;p37"/>
            <p:cNvGrpSpPr/>
            <p:nvPr/>
          </p:nvGrpSpPr>
          <p:grpSpPr>
            <a:xfrm rot="-9899984">
              <a:off x="8380558" y="4035906"/>
              <a:ext cx="94725" cy="124297"/>
              <a:chOff x="754200" y="3419250"/>
              <a:chExt cx="59900" cy="78600"/>
            </a:xfrm>
          </p:grpSpPr>
          <p:sp>
            <p:nvSpPr>
              <p:cNvPr id="1787" name="Google Shape;1787;p37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7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9" name="Google Shape;1789;p37"/>
            <p:cNvSpPr/>
            <p:nvPr/>
          </p:nvSpPr>
          <p:spPr>
            <a:xfrm rot="5400000">
              <a:off x="8049105" y="4087263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1496575" y="12409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1" name="Google Shape;1791;p37"/>
            <p:cNvGrpSpPr/>
            <p:nvPr/>
          </p:nvGrpSpPr>
          <p:grpSpPr>
            <a:xfrm>
              <a:off x="2621000" y="4836050"/>
              <a:ext cx="167400" cy="167400"/>
              <a:chOff x="3663800" y="542000"/>
              <a:chExt cx="167400" cy="167400"/>
            </a:xfrm>
          </p:grpSpPr>
          <p:cxnSp>
            <p:nvCxnSpPr>
              <p:cNvPr id="1792" name="Google Shape;1792;p37"/>
              <p:cNvCxnSpPr/>
              <p:nvPr/>
            </p:nvCxnSpPr>
            <p:spPr>
              <a:xfrm>
                <a:off x="3747488" y="54200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3" name="Google Shape;1793;p37"/>
              <p:cNvCxnSpPr/>
              <p:nvPr/>
            </p:nvCxnSpPr>
            <p:spPr>
              <a:xfrm rot="10800000">
                <a:off x="3663800" y="62562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94" name="Google Shape;1794;p37"/>
            <p:cNvGrpSpPr/>
            <p:nvPr/>
          </p:nvGrpSpPr>
          <p:grpSpPr>
            <a:xfrm rot="3599965">
              <a:off x="652731" y="907162"/>
              <a:ext cx="94724" cy="124296"/>
              <a:chOff x="-89090" y="3227472"/>
              <a:chExt cx="59900" cy="78600"/>
            </a:xfrm>
          </p:grpSpPr>
          <p:sp>
            <p:nvSpPr>
              <p:cNvPr id="1795" name="Google Shape;1795;p37"/>
              <p:cNvSpPr/>
              <p:nvPr/>
            </p:nvSpPr>
            <p:spPr>
              <a:xfrm>
                <a:off x="-89090" y="3227472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7"/>
              <p:cNvSpPr/>
              <p:nvPr/>
            </p:nvSpPr>
            <p:spPr>
              <a:xfrm>
                <a:off x="-89090" y="3258772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97" name="Google Shape;1797;p37"/>
            <p:cNvSpPr/>
            <p:nvPr/>
          </p:nvSpPr>
          <p:spPr>
            <a:xfrm>
              <a:off x="1725175" y="5551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353575" y="2503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16"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38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38"/>
          <p:cNvSpPr/>
          <p:nvPr/>
        </p:nvSpPr>
        <p:spPr>
          <a:xfrm flipH="1" rot="-5400000">
            <a:off x="-1610194" y="2464438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grpSp>
        <p:nvGrpSpPr>
          <p:cNvPr id="1802" name="Google Shape;1802;p38"/>
          <p:cNvGrpSpPr/>
          <p:nvPr/>
        </p:nvGrpSpPr>
        <p:grpSpPr>
          <a:xfrm flipH="1">
            <a:off x="166131" y="110373"/>
            <a:ext cx="8837213" cy="4930707"/>
            <a:chOff x="166131" y="110373"/>
            <a:chExt cx="8837213" cy="4930707"/>
          </a:xfrm>
        </p:grpSpPr>
        <p:grpSp>
          <p:nvGrpSpPr>
            <p:cNvPr id="1803" name="Google Shape;1803;p38"/>
            <p:cNvGrpSpPr/>
            <p:nvPr/>
          </p:nvGrpSpPr>
          <p:grpSpPr>
            <a:xfrm rot="10800000">
              <a:off x="8756443" y="4862848"/>
              <a:ext cx="167400" cy="167400"/>
              <a:chOff x="3216925" y="225750"/>
              <a:chExt cx="167400" cy="167400"/>
            </a:xfrm>
          </p:grpSpPr>
          <p:cxnSp>
            <p:nvCxnSpPr>
              <p:cNvPr id="1804" name="Google Shape;1804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5" name="Google Shape;1805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06" name="Google Shape;1806;p38"/>
            <p:cNvGrpSpPr/>
            <p:nvPr/>
          </p:nvGrpSpPr>
          <p:grpSpPr>
            <a:xfrm rot="10800000">
              <a:off x="4484643" y="4872835"/>
              <a:ext cx="167400" cy="167400"/>
              <a:chOff x="3216925" y="225750"/>
              <a:chExt cx="167400" cy="167400"/>
            </a:xfrm>
          </p:grpSpPr>
          <p:cxnSp>
            <p:nvCxnSpPr>
              <p:cNvPr id="1807" name="Google Shape;1807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8" name="Google Shape;1808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09" name="Google Shape;1809;p38"/>
            <p:cNvGrpSpPr/>
            <p:nvPr/>
          </p:nvGrpSpPr>
          <p:grpSpPr>
            <a:xfrm rot="10800000">
              <a:off x="8833968" y="2496885"/>
              <a:ext cx="167400" cy="167400"/>
              <a:chOff x="3216925" y="225750"/>
              <a:chExt cx="167400" cy="167400"/>
            </a:xfrm>
          </p:grpSpPr>
          <p:cxnSp>
            <p:nvCxnSpPr>
              <p:cNvPr id="1810" name="Google Shape;1810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1" name="Google Shape;1811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12" name="Google Shape;1812;p38"/>
            <p:cNvSpPr/>
            <p:nvPr/>
          </p:nvSpPr>
          <p:spPr>
            <a:xfrm rot="10800000">
              <a:off x="88293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 rot="10800000">
              <a:off x="8829343" y="2885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 rot="10800000">
              <a:off x="8981743" y="1819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 rot="10800000">
              <a:off x="8829343" y="676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 rot="10800000">
              <a:off x="62385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 rot="10800000">
              <a:off x="5019343" y="50194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 rot="10800000">
              <a:off x="3876343" y="4867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 rot="10800000">
              <a:off x="3114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0" name="Google Shape;1820;p38"/>
            <p:cNvGrpSpPr/>
            <p:nvPr/>
          </p:nvGrpSpPr>
          <p:grpSpPr>
            <a:xfrm rot="10800000">
              <a:off x="166131" y="4872823"/>
              <a:ext cx="167400" cy="167400"/>
              <a:chOff x="3216925" y="225750"/>
              <a:chExt cx="167400" cy="167400"/>
            </a:xfrm>
          </p:grpSpPr>
          <p:cxnSp>
            <p:nvCxnSpPr>
              <p:cNvPr id="1821" name="Google Shape;1821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2" name="Google Shape;1822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23" name="Google Shape;1823;p38"/>
            <p:cNvSpPr/>
            <p:nvPr/>
          </p:nvSpPr>
          <p:spPr>
            <a:xfrm rot="10800000">
              <a:off x="1209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8"/>
            <p:cNvSpPr/>
            <p:nvPr/>
          </p:nvSpPr>
          <p:spPr>
            <a:xfrm rot="10800000">
              <a:off x="2187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5" name="Google Shape;1825;p38"/>
            <p:cNvGrpSpPr/>
            <p:nvPr/>
          </p:nvGrpSpPr>
          <p:grpSpPr>
            <a:xfrm rot="10800000">
              <a:off x="166131" y="2484760"/>
              <a:ext cx="167400" cy="167400"/>
              <a:chOff x="3216925" y="225750"/>
              <a:chExt cx="167400" cy="167400"/>
            </a:xfrm>
          </p:grpSpPr>
          <p:cxnSp>
            <p:nvCxnSpPr>
              <p:cNvPr id="1826" name="Google Shape;1826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7" name="Google Shape;1827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28" name="Google Shape;1828;p38"/>
            <p:cNvSpPr/>
            <p:nvPr/>
          </p:nvSpPr>
          <p:spPr>
            <a:xfrm rot="10800000">
              <a:off x="218743" y="1285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 rot="10800000">
              <a:off x="9045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8"/>
            <p:cNvSpPr/>
            <p:nvPr/>
          </p:nvSpPr>
          <p:spPr>
            <a:xfrm rot="10800000">
              <a:off x="31905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8"/>
            <p:cNvSpPr/>
            <p:nvPr/>
          </p:nvSpPr>
          <p:spPr>
            <a:xfrm rot="10800000">
              <a:off x="4943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8"/>
            <p:cNvSpPr/>
            <p:nvPr/>
          </p:nvSpPr>
          <p:spPr>
            <a:xfrm rot="10800000">
              <a:off x="71529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 rot="10800000">
              <a:off x="6086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4" name="Google Shape;1834;p38"/>
            <p:cNvGrpSpPr/>
            <p:nvPr/>
          </p:nvGrpSpPr>
          <p:grpSpPr>
            <a:xfrm rot="10800000">
              <a:off x="8756443" y="110373"/>
              <a:ext cx="167400" cy="167400"/>
              <a:chOff x="3216925" y="225750"/>
              <a:chExt cx="167400" cy="167400"/>
            </a:xfrm>
          </p:grpSpPr>
          <p:cxnSp>
            <p:nvCxnSpPr>
              <p:cNvPr id="1835" name="Google Shape;1835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6" name="Google Shape;1836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37" name="Google Shape;1837;p38"/>
            <p:cNvGrpSpPr/>
            <p:nvPr/>
          </p:nvGrpSpPr>
          <p:grpSpPr>
            <a:xfrm rot="10800000">
              <a:off x="4484643" y="120360"/>
              <a:ext cx="167400" cy="167400"/>
              <a:chOff x="3216925" y="225750"/>
              <a:chExt cx="167400" cy="167400"/>
            </a:xfrm>
          </p:grpSpPr>
          <p:cxnSp>
            <p:nvCxnSpPr>
              <p:cNvPr id="1838" name="Google Shape;1838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9" name="Google Shape;1839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40" name="Google Shape;1840;p38"/>
            <p:cNvGrpSpPr/>
            <p:nvPr/>
          </p:nvGrpSpPr>
          <p:grpSpPr>
            <a:xfrm rot="10800000">
              <a:off x="166131" y="120348"/>
              <a:ext cx="167400" cy="167400"/>
              <a:chOff x="3216925" y="225750"/>
              <a:chExt cx="167400" cy="167400"/>
            </a:xfrm>
          </p:grpSpPr>
          <p:cxnSp>
            <p:nvCxnSpPr>
              <p:cNvPr id="1841" name="Google Shape;1841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2" name="Google Shape;1842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43" name="Google Shape;1843;p38"/>
            <p:cNvGrpSpPr/>
            <p:nvPr/>
          </p:nvGrpSpPr>
          <p:grpSpPr>
            <a:xfrm rot="10800000">
              <a:off x="2325387" y="120348"/>
              <a:ext cx="167400" cy="167400"/>
              <a:chOff x="3216925" y="225750"/>
              <a:chExt cx="167400" cy="167400"/>
            </a:xfrm>
          </p:grpSpPr>
          <p:cxnSp>
            <p:nvCxnSpPr>
              <p:cNvPr id="1844" name="Google Shape;1844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5" name="Google Shape;1845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46" name="Google Shape;1846;p38"/>
            <p:cNvGrpSpPr/>
            <p:nvPr/>
          </p:nvGrpSpPr>
          <p:grpSpPr>
            <a:xfrm rot="10800000">
              <a:off x="2325387" y="4872823"/>
              <a:ext cx="167400" cy="167400"/>
              <a:chOff x="3216925" y="225750"/>
              <a:chExt cx="167400" cy="167400"/>
            </a:xfrm>
          </p:grpSpPr>
          <p:cxnSp>
            <p:nvCxnSpPr>
              <p:cNvPr id="1847" name="Google Shape;1847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8" name="Google Shape;1848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49" name="Google Shape;1849;p38"/>
            <p:cNvGrpSpPr/>
            <p:nvPr/>
          </p:nvGrpSpPr>
          <p:grpSpPr>
            <a:xfrm rot="10800000">
              <a:off x="6620543" y="120348"/>
              <a:ext cx="167400" cy="167400"/>
              <a:chOff x="3216925" y="225750"/>
              <a:chExt cx="167400" cy="167400"/>
            </a:xfrm>
          </p:grpSpPr>
          <p:cxnSp>
            <p:nvCxnSpPr>
              <p:cNvPr id="1850" name="Google Shape;1850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1" name="Google Shape;1851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52" name="Google Shape;1852;p38"/>
            <p:cNvGrpSpPr/>
            <p:nvPr/>
          </p:nvGrpSpPr>
          <p:grpSpPr>
            <a:xfrm rot="10800000">
              <a:off x="6620543" y="4872823"/>
              <a:ext cx="167400" cy="167400"/>
              <a:chOff x="3216925" y="225750"/>
              <a:chExt cx="167400" cy="167400"/>
            </a:xfrm>
          </p:grpSpPr>
          <p:cxnSp>
            <p:nvCxnSpPr>
              <p:cNvPr id="1853" name="Google Shape;1853;p3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4" name="Google Shape;1854;p3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55" name="Google Shape;1855;p38"/>
          <p:cNvSpPr txBox="1"/>
          <p:nvPr>
            <p:ph type="title"/>
          </p:nvPr>
        </p:nvSpPr>
        <p:spPr>
          <a:xfrm>
            <a:off x="3963950" y="1523700"/>
            <a:ext cx="4423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56" name="Google Shape;1856;p38"/>
          <p:cNvSpPr txBox="1"/>
          <p:nvPr>
            <p:ph idx="1" type="subTitle"/>
          </p:nvPr>
        </p:nvSpPr>
        <p:spPr>
          <a:xfrm>
            <a:off x="3963950" y="2365500"/>
            <a:ext cx="44235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7" name="Google Shape;1857;p38"/>
          <p:cNvSpPr/>
          <p:nvPr>
            <p:ph idx="2" type="pic"/>
          </p:nvPr>
        </p:nvSpPr>
        <p:spPr>
          <a:xfrm>
            <a:off x="720000" y="1134750"/>
            <a:ext cx="2874000" cy="28740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7"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39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39"/>
          <p:cNvSpPr/>
          <p:nvPr/>
        </p:nvSpPr>
        <p:spPr>
          <a:xfrm>
            <a:off x="7036475" y="3089488"/>
            <a:ext cx="3967964" cy="4063565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1861" name="Google Shape;186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23600" y="3564462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2" name="Google Shape;1862;p39"/>
          <p:cNvGrpSpPr/>
          <p:nvPr/>
        </p:nvGrpSpPr>
        <p:grpSpPr>
          <a:xfrm>
            <a:off x="137000" y="99118"/>
            <a:ext cx="8925113" cy="4920732"/>
            <a:chOff x="137000" y="99118"/>
            <a:chExt cx="8925113" cy="4920732"/>
          </a:xfrm>
        </p:grpSpPr>
        <p:grpSp>
          <p:nvGrpSpPr>
            <p:cNvPr id="1863" name="Google Shape;1863;p39"/>
            <p:cNvGrpSpPr/>
            <p:nvPr/>
          </p:nvGrpSpPr>
          <p:grpSpPr>
            <a:xfrm flipH="1" rot="-6300016">
              <a:off x="7914334" y="131504"/>
              <a:ext cx="94725" cy="124297"/>
              <a:chOff x="754200" y="3419250"/>
              <a:chExt cx="59900" cy="78600"/>
            </a:xfrm>
          </p:grpSpPr>
          <p:sp>
            <p:nvSpPr>
              <p:cNvPr id="1864" name="Google Shape;1864;p39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39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6" name="Google Shape;1866;p39"/>
            <p:cNvGrpSpPr/>
            <p:nvPr/>
          </p:nvGrpSpPr>
          <p:grpSpPr>
            <a:xfrm flipH="1">
              <a:off x="8727313" y="109950"/>
              <a:ext cx="167400" cy="167400"/>
              <a:chOff x="3216925" y="225750"/>
              <a:chExt cx="167400" cy="167400"/>
            </a:xfrm>
          </p:grpSpPr>
          <p:cxnSp>
            <p:nvCxnSpPr>
              <p:cNvPr id="1867" name="Google Shape;1867;p3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8" name="Google Shape;1868;p3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69" name="Google Shape;1869;p39"/>
            <p:cNvGrpSpPr/>
            <p:nvPr/>
          </p:nvGrpSpPr>
          <p:grpSpPr>
            <a:xfrm flipH="1">
              <a:off x="4455513" y="99963"/>
              <a:ext cx="167400" cy="167400"/>
              <a:chOff x="3216925" y="225750"/>
              <a:chExt cx="167400" cy="167400"/>
            </a:xfrm>
          </p:grpSpPr>
          <p:cxnSp>
            <p:nvCxnSpPr>
              <p:cNvPr id="1870" name="Google Shape;1870;p3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1" name="Google Shape;1871;p3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72" name="Google Shape;1872;p39"/>
            <p:cNvSpPr/>
            <p:nvPr/>
          </p:nvSpPr>
          <p:spPr>
            <a:xfrm flipH="1">
              <a:off x="6819013" y="4823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3" name="Google Shape;1873;p39"/>
            <p:cNvGrpSpPr/>
            <p:nvPr/>
          </p:nvGrpSpPr>
          <p:grpSpPr>
            <a:xfrm flipH="1">
              <a:off x="8894733" y="1655940"/>
              <a:ext cx="94726" cy="124298"/>
              <a:chOff x="405854" y="1377309"/>
              <a:chExt cx="59900" cy="78600"/>
            </a:xfrm>
          </p:grpSpPr>
          <p:sp>
            <p:nvSpPr>
              <p:cNvPr id="1874" name="Google Shape;1874;p39"/>
              <p:cNvSpPr/>
              <p:nvPr/>
            </p:nvSpPr>
            <p:spPr>
              <a:xfrm>
                <a:off x="405854" y="1377309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9"/>
              <p:cNvSpPr/>
              <p:nvPr/>
            </p:nvSpPr>
            <p:spPr>
              <a:xfrm>
                <a:off x="405854" y="1408609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6" name="Google Shape;1876;p39"/>
            <p:cNvSpPr/>
            <p:nvPr/>
          </p:nvSpPr>
          <p:spPr>
            <a:xfrm flipH="1">
              <a:off x="6209413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9"/>
            <p:cNvSpPr/>
            <p:nvPr/>
          </p:nvSpPr>
          <p:spPr>
            <a:xfrm flipH="1">
              <a:off x="4990213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9"/>
            <p:cNvSpPr/>
            <p:nvPr/>
          </p:nvSpPr>
          <p:spPr>
            <a:xfrm flipH="1">
              <a:off x="3847213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9"/>
            <p:cNvSpPr/>
            <p:nvPr/>
          </p:nvSpPr>
          <p:spPr>
            <a:xfrm flipH="1">
              <a:off x="3085213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0" name="Google Shape;1880;p39"/>
            <p:cNvGrpSpPr/>
            <p:nvPr/>
          </p:nvGrpSpPr>
          <p:grpSpPr>
            <a:xfrm flipH="1" rot="3599965">
              <a:off x="1640746" y="131504"/>
              <a:ext cx="94724" cy="124296"/>
              <a:chOff x="754200" y="3419250"/>
              <a:chExt cx="59900" cy="78600"/>
            </a:xfrm>
          </p:grpSpPr>
          <p:sp>
            <p:nvSpPr>
              <p:cNvPr id="1881" name="Google Shape;1881;p39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39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3" name="Google Shape;1883;p39"/>
            <p:cNvGrpSpPr/>
            <p:nvPr/>
          </p:nvGrpSpPr>
          <p:grpSpPr>
            <a:xfrm flipH="1">
              <a:off x="137000" y="99975"/>
              <a:ext cx="167400" cy="167400"/>
              <a:chOff x="3216925" y="225750"/>
              <a:chExt cx="167400" cy="167400"/>
            </a:xfrm>
          </p:grpSpPr>
          <p:cxnSp>
            <p:nvCxnSpPr>
              <p:cNvPr id="1884" name="Google Shape;1884;p3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5" name="Google Shape;1885;p3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86" name="Google Shape;1886;p39"/>
            <p:cNvSpPr/>
            <p:nvPr/>
          </p:nvSpPr>
          <p:spPr>
            <a:xfrm flipH="1">
              <a:off x="1180213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7" name="Google Shape;1887;p39"/>
            <p:cNvGrpSpPr/>
            <p:nvPr/>
          </p:nvGrpSpPr>
          <p:grpSpPr>
            <a:xfrm flipH="1">
              <a:off x="1759758" y="4845940"/>
              <a:ext cx="94726" cy="124298"/>
              <a:chOff x="1043311" y="3419250"/>
              <a:chExt cx="59900" cy="78600"/>
            </a:xfrm>
          </p:grpSpPr>
          <p:sp>
            <p:nvSpPr>
              <p:cNvPr id="1888" name="Google Shape;1888;p39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39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90" name="Google Shape;1890;p39"/>
            <p:cNvSpPr/>
            <p:nvPr/>
          </p:nvSpPr>
          <p:spPr>
            <a:xfrm flipH="1">
              <a:off x="3161413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9"/>
            <p:cNvSpPr/>
            <p:nvPr/>
          </p:nvSpPr>
          <p:spPr>
            <a:xfrm flipH="1">
              <a:off x="4914013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9"/>
            <p:cNvSpPr/>
            <p:nvPr/>
          </p:nvSpPr>
          <p:spPr>
            <a:xfrm flipH="1">
              <a:off x="6057013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3" name="Google Shape;1893;p39"/>
            <p:cNvGrpSpPr/>
            <p:nvPr/>
          </p:nvGrpSpPr>
          <p:grpSpPr>
            <a:xfrm flipH="1">
              <a:off x="8894713" y="2628000"/>
              <a:ext cx="167400" cy="167400"/>
              <a:chOff x="3049525" y="-2008675"/>
              <a:chExt cx="167400" cy="167400"/>
            </a:xfrm>
          </p:grpSpPr>
          <p:cxnSp>
            <p:nvCxnSpPr>
              <p:cNvPr id="1894" name="Google Shape;1894;p39"/>
              <p:cNvCxnSpPr/>
              <p:nvPr/>
            </p:nvCxnSpPr>
            <p:spPr>
              <a:xfrm>
                <a:off x="3133213" y="-2008675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5" name="Google Shape;1895;p39"/>
              <p:cNvCxnSpPr/>
              <p:nvPr/>
            </p:nvCxnSpPr>
            <p:spPr>
              <a:xfrm rot="10800000">
                <a:off x="3049525" y="-1925048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96" name="Google Shape;1896;p39"/>
            <p:cNvGrpSpPr/>
            <p:nvPr/>
          </p:nvGrpSpPr>
          <p:grpSpPr>
            <a:xfrm flipH="1">
              <a:off x="4455513" y="4852438"/>
              <a:ext cx="167400" cy="167400"/>
              <a:chOff x="3216925" y="225750"/>
              <a:chExt cx="167400" cy="167400"/>
            </a:xfrm>
          </p:grpSpPr>
          <p:cxnSp>
            <p:nvCxnSpPr>
              <p:cNvPr id="1897" name="Google Shape;1897;p3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8" name="Google Shape;1898;p3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99" name="Google Shape;1899;p39"/>
            <p:cNvGrpSpPr/>
            <p:nvPr/>
          </p:nvGrpSpPr>
          <p:grpSpPr>
            <a:xfrm flipH="1">
              <a:off x="137000" y="4852450"/>
              <a:ext cx="167400" cy="167400"/>
              <a:chOff x="3216925" y="225750"/>
              <a:chExt cx="167400" cy="167400"/>
            </a:xfrm>
          </p:grpSpPr>
          <p:cxnSp>
            <p:nvCxnSpPr>
              <p:cNvPr id="1900" name="Google Shape;1900;p3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1" name="Google Shape;1901;p3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02" name="Google Shape;1902;p39"/>
          <p:cNvSpPr txBox="1"/>
          <p:nvPr>
            <p:ph type="title"/>
          </p:nvPr>
        </p:nvSpPr>
        <p:spPr>
          <a:xfrm>
            <a:off x="1094225" y="1301850"/>
            <a:ext cx="424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03" name="Google Shape;1903;p39"/>
          <p:cNvSpPr txBox="1"/>
          <p:nvPr>
            <p:ph idx="1" type="subTitle"/>
          </p:nvPr>
        </p:nvSpPr>
        <p:spPr>
          <a:xfrm>
            <a:off x="1094225" y="1753350"/>
            <a:ext cx="383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04" name="Google Shape;1904;p39"/>
          <p:cNvSpPr txBox="1"/>
          <p:nvPr>
            <p:ph idx="2" type="title"/>
          </p:nvPr>
        </p:nvSpPr>
        <p:spPr>
          <a:xfrm>
            <a:off x="1094225" y="3516950"/>
            <a:ext cx="424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05" name="Google Shape;1905;p39"/>
          <p:cNvSpPr txBox="1"/>
          <p:nvPr>
            <p:ph idx="3" type="subTitle"/>
          </p:nvPr>
        </p:nvSpPr>
        <p:spPr>
          <a:xfrm>
            <a:off x="1094225" y="3968450"/>
            <a:ext cx="383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06" name="Google Shape;1906;p39"/>
          <p:cNvSpPr txBox="1"/>
          <p:nvPr>
            <p:ph idx="4" type="title"/>
          </p:nvPr>
        </p:nvSpPr>
        <p:spPr>
          <a:xfrm>
            <a:off x="1094225" y="2409400"/>
            <a:ext cx="424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07" name="Google Shape;1907;p39"/>
          <p:cNvSpPr txBox="1"/>
          <p:nvPr>
            <p:ph idx="5" type="subTitle"/>
          </p:nvPr>
        </p:nvSpPr>
        <p:spPr>
          <a:xfrm>
            <a:off x="1094225" y="2860895"/>
            <a:ext cx="383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08" name="Google Shape;1908;p39"/>
          <p:cNvSpPr txBox="1"/>
          <p:nvPr>
            <p:ph idx="6"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8"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0"/>
          <p:cNvSpPr txBox="1"/>
          <p:nvPr>
            <p:ph type="title"/>
          </p:nvPr>
        </p:nvSpPr>
        <p:spPr>
          <a:xfrm>
            <a:off x="3400750" y="483475"/>
            <a:ext cx="5031600" cy="12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/>
          <p:nvPr/>
        </p:nvSpPr>
        <p:spPr>
          <a:xfrm>
            <a:off x="2588018" y="539968"/>
            <a:ext cx="3967964" cy="4063565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42" name="Google Shape;142;p5"/>
          <p:cNvSpPr/>
          <p:nvPr/>
        </p:nvSpPr>
        <p:spPr>
          <a:xfrm>
            <a:off x="439325" y="370200"/>
            <a:ext cx="8289300" cy="793800"/>
          </a:xfrm>
          <a:prstGeom prst="roundRect">
            <a:avLst>
              <a:gd fmla="val 2477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4751850" y="1464000"/>
            <a:ext cx="3964800" cy="33093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427350" y="1464000"/>
            <a:ext cx="3964800" cy="33093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"/>
          <p:cNvSpPr txBox="1"/>
          <p:nvPr>
            <p:ph idx="1" type="subTitle"/>
          </p:nvPr>
        </p:nvSpPr>
        <p:spPr>
          <a:xfrm>
            <a:off x="975900" y="2787163"/>
            <a:ext cx="28677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" name="Google Shape;146;p5"/>
          <p:cNvSpPr txBox="1"/>
          <p:nvPr>
            <p:ph idx="2" type="subTitle"/>
          </p:nvPr>
        </p:nvSpPr>
        <p:spPr>
          <a:xfrm>
            <a:off x="5300400" y="2787163"/>
            <a:ext cx="28677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5"/>
          <p:cNvSpPr txBox="1"/>
          <p:nvPr>
            <p:ph idx="3" type="subTitle"/>
          </p:nvPr>
        </p:nvSpPr>
        <p:spPr>
          <a:xfrm>
            <a:off x="975900" y="3345738"/>
            <a:ext cx="28677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"/>
          <p:cNvSpPr txBox="1"/>
          <p:nvPr>
            <p:ph idx="4" type="subTitle"/>
          </p:nvPr>
        </p:nvSpPr>
        <p:spPr>
          <a:xfrm>
            <a:off x="5300400" y="3345738"/>
            <a:ext cx="28677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"/>
          <p:cNvSpPr txBox="1"/>
          <p:nvPr>
            <p:ph type="title"/>
          </p:nvPr>
        </p:nvSpPr>
        <p:spPr>
          <a:xfrm>
            <a:off x="720000" y="540000"/>
            <a:ext cx="3852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50" name="Google Shape;150;p5"/>
          <p:cNvGrpSpPr/>
          <p:nvPr/>
        </p:nvGrpSpPr>
        <p:grpSpPr>
          <a:xfrm>
            <a:off x="108839" y="99118"/>
            <a:ext cx="8880405" cy="4932570"/>
            <a:chOff x="108839" y="99118"/>
            <a:chExt cx="8880405" cy="4932570"/>
          </a:xfrm>
        </p:grpSpPr>
        <p:grpSp>
          <p:nvGrpSpPr>
            <p:cNvPr id="151" name="Google Shape;151;p5"/>
            <p:cNvGrpSpPr/>
            <p:nvPr/>
          </p:nvGrpSpPr>
          <p:grpSpPr>
            <a:xfrm flipH="1" rot="4499984">
              <a:off x="1073992" y="4873142"/>
              <a:ext cx="94725" cy="124297"/>
              <a:chOff x="754200" y="3419250"/>
              <a:chExt cx="59900" cy="78600"/>
            </a:xfrm>
          </p:grpSpPr>
          <p:sp>
            <p:nvSpPr>
              <p:cNvPr id="152" name="Google Shape;152;p5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5"/>
            <p:cNvGrpSpPr/>
            <p:nvPr/>
          </p:nvGrpSpPr>
          <p:grpSpPr>
            <a:xfrm flipH="1" rot="10800000">
              <a:off x="188339" y="4851593"/>
              <a:ext cx="167400" cy="167400"/>
              <a:chOff x="3216925" y="225750"/>
              <a:chExt cx="167400" cy="167400"/>
            </a:xfrm>
          </p:grpSpPr>
          <p:cxnSp>
            <p:nvCxnSpPr>
              <p:cNvPr id="155" name="Google Shape;155;p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" name="Google Shape;156;p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7" name="Google Shape;157;p5"/>
            <p:cNvGrpSpPr/>
            <p:nvPr/>
          </p:nvGrpSpPr>
          <p:grpSpPr>
            <a:xfrm flipH="1" rot="10800000">
              <a:off x="4460139" y="4864288"/>
              <a:ext cx="167400" cy="167400"/>
              <a:chOff x="3216925" y="225750"/>
              <a:chExt cx="167400" cy="167400"/>
            </a:xfrm>
          </p:grpSpPr>
          <p:cxnSp>
            <p:nvCxnSpPr>
              <p:cNvPr id="158" name="Google Shape;158;p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0" name="Google Shape;160;p5"/>
            <p:cNvGrpSpPr/>
            <p:nvPr/>
          </p:nvGrpSpPr>
          <p:grpSpPr>
            <a:xfrm flipH="1" rot="10800000">
              <a:off x="110814" y="2485630"/>
              <a:ext cx="167400" cy="167400"/>
              <a:chOff x="3216925" y="225750"/>
              <a:chExt cx="167400" cy="167400"/>
            </a:xfrm>
          </p:grpSpPr>
          <p:cxnSp>
            <p:nvCxnSpPr>
              <p:cNvPr id="161" name="Google Shape;161;p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" name="Google Shape;162;p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63" name="Google Shape;163;p5"/>
            <p:cNvSpPr/>
            <p:nvPr/>
          </p:nvSpPr>
          <p:spPr>
            <a:xfrm flipH="1" rot="10800000">
              <a:off x="261239" y="43224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flipH="1" rot="10800000">
              <a:off x="261239" y="28746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flipH="1" rot="10800000">
              <a:off x="108839" y="18078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flipH="1" rot="10800000">
              <a:off x="261239" y="6648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" name="Google Shape;167;p5"/>
            <p:cNvGrpSpPr/>
            <p:nvPr/>
          </p:nvGrpSpPr>
          <p:grpSpPr>
            <a:xfrm flipH="1" rot="10800000">
              <a:off x="796868" y="119580"/>
              <a:ext cx="94726" cy="124298"/>
              <a:chOff x="850570" y="3419250"/>
              <a:chExt cx="59900" cy="78600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" name="Google Shape;170;p5"/>
            <p:cNvSpPr/>
            <p:nvPr/>
          </p:nvSpPr>
          <p:spPr>
            <a:xfrm flipH="1" rot="10800000">
              <a:off x="2852039" y="49320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flipH="1" rot="10800000">
              <a:off x="4071239" y="50082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flipH="1" rot="10800000">
              <a:off x="5214239" y="48558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flipH="1" rot="10800000">
              <a:off x="5976239" y="49320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5"/>
            <p:cNvGrpSpPr/>
            <p:nvPr/>
          </p:nvGrpSpPr>
          <p:grpSpPr>
            <a:xfrm flipH="1" rot="-7200035">
              <a:off x="7347581" y="4873143"/>
              <a:ext cx="94724" cy="124296"/>
              <a:chOff x="754200" y="3419250"/>
              <a:chExt cx="59900" cy="78600"/>
            </a:xfrm>
          </p:grpSpPr>
          <p:sp>
            <p:nvSpPr>
              <p:cNvPr id="175" name="Google Shape;175;p5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5"/>
            <p:cNvGrpSpPr/>
            <p:nvPr/>
          </p:nvGrpSpPr>
          <p:grpSpPr>
            <a:xfrm flipH="1" rot="10800000">
              <a:off x="8778651" y="4861568"/>
              <a:ext cx="167400" cy="167400"/>
              <a:chOff x="3216925" y="225750"/>
              <a:chExt cx="167400" cy="167400"/>
            </a:xfrm>
          </p:grpSpPr>
          <p:cxnSp>
            <p:nvCxnSpPr>
              <p:cNvPr id="178" name="Google Shape;178;p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0" name="Google Shape;180;p5"/>
            <p:cNvSpPr/>
            <p:nvPr/>
          </p:nvSpPr>
          <p:spPr>
            <a:xfrm flipH="1" rot="10800000">
              <a:off x="7881239" y="49320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 flipH="1" rot="10800000">
              <a:off x="8871839" y="43224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" name="Google Shape;182;p5"/>
            <p:cNvGrpSpPr/>
            <p:nvPr/>
          </p:nvGrpSpPr>
          <p:grpSpPr>
            <a:xfrm flipH="1" rot="10800000">
              <a:off x="8778651" y="2473505"/>
              <a:ext cx="167400" cy="167400"/>
              <a:chOff x="3216925" y="225750"/>
              <a:chExt cx="167400" cy="167400"/>
            </a:xfrm>
          </p:grpSpPr>
          <p:cxnSp>
            <p:nvCxnSpPr>
              <p:cNvPr id="183" name="Google Shape;183;p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" name="Google Shape;184;p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5" name="Google Shape;185;p5"/>
            <p:cNvGrpSpPr/>
            <p:nvPr/>
          </p:nvGrpSpPr>
          <p:grpSpPr>
            <a:xfrm flipH="1" rot="4499984">
              <a:off x="8869592" y="1752904"/>
              <a:ext cx="94725" cy="124297"/>
              <a:chOff x="754200" y="3419250"/>
              <a:chExt cx="59900" cy="7860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8" name="Google Shape;188;p5"/>
            <p:cNvSpPr/>
            <p:nvPr/>
          </p:nvSpPr>
          <p:spPr>
            <a:xfrm flipH="1" rot="10800000">
              <a:off x="8871839" y="12744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 flipH="1" rot="10800000">
              <a:off x="8186039" y="2076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" name="Google Shape;190;p5"/>
            <p:cNvGrpSpPr/>
            <p:nvPr/>
          </p:nvGrpSpPr>
          <p:grpSpPr>
            <a:xfrm flipH="1" rot="10800000">
              <a:off x="7228568" y="158705"/>
              <a:ext cx="94726" cy="124298"/>
              <a:chOff x="1043311" y="3419250"/>
              <a:chExt cx="59900" cy="78600"/>
            </a:xfrm>
          </p:grpSpPr>
          <p:sp>
            <p:nvSpPr>
              <p:cNvPr id="191" name="Google Shape;191;p5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3" name="Google Shape;193;p5"/>
            <p:cNvSpPr/>
            <p:nvPr/>
          </p:nvSpPr>
          <p:spPr>
            <a:xfrm flipH="1" rot="10800000">
              <a:off x="5900039" y="1314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 flipH="1" rot="10800000">
              <a:off x="4147439" y="1314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 flipH="1" rot="10800000">
              <a:off x="1937639" y="2076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 flipH="1" rot="10800000">
              <a:off x="3004439" y="1314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" name="Google Shape;197;p5"/>
            <p:cNvGrpSpPr/>
            <p:nvPr/>
          </p:nvGrpSpPr>
          <p:grpSpPr>
            <a:xfrm flipH="1" rot="10800000">
              <a:off x="188339" y="99118"/>
              <a:ext cx="167400" cy="167400"/>
              <a:chOff x="3216925" y="225750"/>
              <a:chExt cx="167400" cy="167400"/>
            </a:xfrm>
          </p:grpSpPr>
          <p:cxnSp>
            <p:nvCxnSpPr>
              <p:cNvPr id="198" name="Google Shape;198;p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" name="Google Shape;199;p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0" name="Google Shape;200;p5"/>
            <p:cNvGrpSpPr/>
            <p:nvPr/>
          </p:nvGrpSpPr>
          <p:grpSpPr>
            <a:xfrm flipH="1" rot="10800000">
              <a:off x="4460139" y="111813"/>
              <a:ext cx="167400" cy="167400"/>
              <a:chOff x="3216925" y="225750"/>
              <a:chExt cx="167400" cy="167400"/>
            </a:xfrm>
          </p:grpSpPr>
          <p:cxnSp>
            <p:nvCxnSpPr>
              <p:cNvPr id="201" name="Google Shape;201;p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3" name="Google Shape;203;p5"/>
            <p:cNvGrpSpPr/>
            <p:nvPr/>
          </p:nvGrpSpPr>
          <p:grpSpPr>
            <a:xfrm flipH="1" rot="10800000">
              <a:off x="8778651" y="109093"/>
              <a:ext cx="167400" cy="167400"/>
              <a:chOff x="3216925" y="225750"/>
              <a:chExt cx="167400" cy="167400"/>
            </a:xfrm>
          </p:grpSpPr>
          <p:cxnSp>
            <p:nvCxnSpPr>
              <p:cNvPr id="204" name="Google Shape;204;p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6" name="Google Shape;206;p5"/>
            <p:cNvGrpSpPr/>
            <p:nvPr/>
          </p:nvGrpSpPr>
          <p:grpSpPr>
            <a:xfrm flipH="1" rot="10800000">
              <a:off x="4460139" y="1278363"/>
              <a:ext cx="167400" cy="167400"/>
              <a:chOff x="3216925" y="225750"/>
              <a:chExt cx="167400" cy="167400"/>
            </a:xfrm>
          </p:grpSpPr>
          <p:cxnSp>
            <p:nvCxnSpPr>
              <p:cNvPr id="207" name="Google Shape;207;p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" name="Google Shape;208;p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9" name="Google Shape;209;p5"/>
            <p:cNvGrpSpPr/>
            <p:nvPr/>
          </p:nvGrpSpPr>
          <p:grpSpPr>
            <a:xfrm flipH="1" rot="10800000">
              <a:off x="4485368" y="2597105"/>
              <a:ext cx="94726" cy="124298"/>
              <a:chOff x="1043311" y="3419250"/>
              <a:chExt cx="59900" cy="78600"/>
            </a:xfrm>
          </p:grpSpPr>
          <p:sp>
            <p:nvSpPr>
              <p:cNvPr id="210" name="Google Shape;210;p5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5"/>
            <p:cNvGrpSpPr/>
            <p:nvPr/>
          </p:nvGrpSpPr>
          <p:grpSpPr>
            <a:xfrm flipH="1" rot="4499984">
              <a:off x="3230792" y="1219504"/>
              <a:ext cx="94725" cy="124297"/>
              <a:chOff x="754200" y="3419250"/>
              <a:chExt cx="59900" cy="78600"/>
            </a:xfrm>
          </p:grpSpPr>
          <p:sp>
            <p:nvSpPr>
              <p:cNvPr id="213" name="Google Shape;213;p5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5" name="Google Shape;215;p5"/>
            <p:cNvSpPr/>
            <p:nvPr/>
          </p:nvSpPr>
          <p:spPr>
            <a:xfrm flipH="1" rot="10800000">
              <a:off x="947039" y="13506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 flipH="1" rot="10800000">
              <a:off x="2394839" y="12744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 flipH="1" rot="10800000">
              <a:off x="5214239" y="12744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 flipH="1" rot="10800000">
              <a:off x="6662039" y="12744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 flipH="1" rot="10800000">
              <a:off x="7576439" y="13506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 flipH="1" rot="10800000">
              <a:off x="4528439" y="18078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 flipH="1" rot="10800000">
              <a:off x="4528439" y="38652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19"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41"/>
          <p:cNvSpPr txBox="1"/>
          <p:nvPr>
            <p:ph idx="1" type="subTitle"/>
          </p:nvPr>
        </p:nvSpPr>
        <p:spPr>
          <a:xfrm>
            <a:off x="1350000" y="3849125"/>
            <a:ext cx="64440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13" name="Google Shape;1913;p4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 ExtraBold"/>
              <a:buNone/>
              <a:defRPr sz="35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 ExtraBold"/>
              <a:buNone/>
              <a:defRPr sz="35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 ExtraBold"/>
              <a:buNone/>
              <a:defRPr sz="35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 ExtraBold"/>
              <a:buNone/>
              <a:defRPr sz="35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 ExtraBold"/>
              <a:buNone/>
              <a:defRPr sz="35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 ExtraBold"/>
              <a:buNone/>
              <a:defRPr sz="35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 ExtraBold"/>
              <a:buNone/>
              <a:defRPr sz="35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 ExtraBold"/>
              <a:buNone/>
              <a:defRPr sz="35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Open Sans ExtraBold"/>
              <a:buNone/>
              <a:defRPr sz="3500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914" name="Google Shape;1914;p41"/>
          <p:cNvSpPr/>
          <p:nvPr/>
        </p:nvSpPr>
        <p:spPr>
          <a:xfrm rot="5400000">
            <a:off x="5950928" y="3432988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1915" name="Google Shape;1915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32925" y="2011312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6" name="Google Shape;191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23500" y="3765587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17" name="Google Shape;1917;p41"/>
          <p:cNvSpPr/>
          <p:nvPr/>
        </p:nvSpPr>
        <p:spPr>
          <a:xfrm rot="3600076">
            <a:off x="-1510423" y="-858490"/>
            <a:ext cx="3345299" cy="3309879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grpSp>
        <p:nvGrpSpPr>
          <p:cNvPr id="1918" name="Google Shape;1918;p41"/>
          <p:cNvGrpSpPr/>
          <p:nvPr/>
        </p:nvGrpSpPr>
        <p:grpSpPr>
          <a:xfrm>
            <a:off x="215525" y="84284"/>
            <a:ext cx="8665425" cy="4815304"/>
            <a:chOff x="825125" y="84284"/>
            <a:chExt cx="8665425" cy="4815304"/>
          </a:xfrm>
        </p:grpSpPr>
        <p:grpSp>
          <p:nvGrpSpPr>
            <p:cNvPr id="1919" name="Google Shape;1919;p41"/>
            <p:cNvGrpSpPr/>
            <p:nvPr/>
          </p:nvGrpSpPr>
          <p:grpSpPr>
            <a:xfrm>
              <a:off x="6307525" y="3512988"/>
              <a:ext cx="167400" cy="167400"/>
              <a:chOff x="3216925" y="225750"/>
              <a:chExt cx="167400" cy="167400"/>
            </a:xfrm>
          </p:grpSpPr>
          <p:cxnSp>
            <p:nvCxnSpPr>
              <p:cNvPr id="1920" name="Google Shape;1920;p4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1" name="Google Shape;1921;p4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922" name="Google Shape;1922;p41"/>
            <p:cNvSpPr/>
            <p:nvPr/>
          </p:nvSpPr>
          <p:spPr>
            <a:xfrm rot="-5400000">
              <a:off x="8859350" y="31870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3" name="Google Shape;1923;p41"/>
            <p:cNvGrpSpPr/>
            <p:nvPr/>
          </p:nvGrpSpPr>
          <p:grpSpPr>
            <a:xfrm>
              <a:off x="825125" y="1040084"/>
              <a:ext cx="167400" cy="167400"/>
              <a:chOff x="3216925" y="225750"/>
              <a:chExt cx="167400" cy="167400"/>
            </a:xfrm>
          </p:grpSpPr>
          <p:cxnSp>
            <p:nvCxnSpPr>
              <p:cNvPr id="1924" name="Google Shape;1924;p4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5" name="Google Shape;1925;p4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926" name="Google Shape;1926;p41"/>
            <p:cNvSpPr/>
            <p:nvPr/>
          </p:nvSpPr>
          <p:spPr>
            <a:xfrm>
              <a:off x="1848950" y="84284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1"/>
            <p:cNvSpPr/>
            <p:nvPr/>
          </p:nvSpPr>
          <p:spPr>
            <a:xfrm>
              <a:off x="1239350" y="693884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1"/>
            <p:cNvSpPr/>
            <p:nvPr/>
          </p:nvSpPr>
          <p:spPr>
            <a:xfrm rot="-5400000">
              <a:off x="9240350" y="47110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1"/>
            <p:cNvSpPr/>
            <p:nvPr/>
          </p:nvSpPr>
          <p:spPr>
            <a:xfrm rot="-5400000">
              <a:off x="9468950" y="16630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0" name="Google Shape;1930;p41"/>
            <p:cNvGrpSpPr/>
            <p:nvPr/>
          </p:nvGrpSpPr>
          <p:grpSpPr>
            <a:xfrm>
              <a:off x="1855800" y="4732188"/>
              <a:ext cx="167400" cy="167400"/>
              <a:chOff x="-3183875" y="530550"/>
              <a:chExt cx="167400" cy="167400"/>
            </a:xfrm>
          </p:grpSpPr>
          <p:cxnSp>
            <p:nvCxnSpPr>
              <p:cNvPr id="1931" name="Google Shape;1931;p41"/>
              <p:cNvCxnSpPr/>
              <p:nvPr/>
            </p:nvCxnSpPr>
            <p:spPr>
              <a:xfrm>
                <a:off x="-3100187" y="5305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2" name="Google Shape;1932;p41"/>
              <p:cNvCxnSpPr/>
              <p:nvPr/>
            </p:nvCxnSpPr>
            <p:spPr>
              <a:xfrm rot="10800000">
                <a:off x="-3183875" y="6141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0"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42"/>
          <p:cNvSpPr/>
          <p:nvPr/>
        </p:nvSpPr>
        <p:spPr>
          <a:xfrm>
            <a:off x="2588018" y="539968"/>
            <a:ext cx="3967964" cy="4063565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1935" name="Google Shape;1935;p42"/>
          <p:cNvSpPr/>
          <p:nvPr/>
        </p:nvSpPr>
        <p:spPr>
          <a:xfrm>
            <a:off x="720000" y="3351675"/>
            <a:ext cx="7704000" cy="11076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42"/>
          <p:cNvSpPr txBox="1"/>
          <p:nvPr>
            <p:ph idx="1" type="subTitle"/>
          </p:nvPr>
        </p:nvSpPr>
        <p:spPr>
          <a:xfrm>
            <a:off x="2493450" y="3687225"/>
            <a:ext cx="2348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937" name="Google Shape;1937;p42"/>
          <p:cNvSpPr txBox="1"/>
          <p:nvPr>
            <p:ph hasCustomPrompt="1" type="title"/>
          </p:nvPr>
        </p:nvSpPr>
        <p:spPr>
          <a:xfrm>
            <a:off x="1602150" y="3724268"/>
            <a:ext cx="6762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8" name="Google Shape;1938;p42"/>
          <p:cNvSpPr txBox="1"/>
          <p:nvPr>
            <p:ph idx="2" type="subTitle"/>
          </p:nvPr>
        </p:nvSpPr>
        <p:spPr>
          <a:xfrm>
            <a:off x="5056950" y="3579375"/>
            <a:ext cx="2538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grpSp>
        <p:nvGrpSpPr>
          <p:cNvPr id="1939" name="Google Shape;1939;p42"/>
          <p:cNvGrpSpPr/>
          <p:nvPr/>
        </p:nvGrpSpPr>
        <p:grpSpPr>
          <a:xfrm rot="10800000">
            <a:off x="108839" y="99118"/>
            <a:ext cx="8880405" cy="4932570"/>
            <a:chOff x="108839" y="99118"/>
            <a:chExt cx="8880405" cy="4932570"/>
          </a:xfrm>
        </p:grpSpPr>
        <p:grpSp>
          <p:nvGrpSpPr>
            <p:cNvPr id="1940" name="Google Shape;1940;p42"/>
            <p:cNvGrpSpPr/>
            <p:nvPr/>
          </p:nvGrpSpPr>
          <p:grpSpPr>
            <a:xfrm flipH="1" rot="4499984">
              <a:off x="1073992" y="4873142"/>
              <a:ext cx="94725" cy="124297"/>
              <a:chOff x="754200" y="3419250"/>
              <a:chExt cx="59900" cy="78600"/>
            </a:xfrm>
          </p:grpSpPr>
          <p:sp>
            <p:nvSpPr>
              <p:cNvPr id="1941" name="Google Shape;1941;p42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42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3" name="Google Shape;1943;p42"/>
            <p:cNvGrpSpPr/>
            <p:nvPr/>
          </p:nvGrpSpPr>
          <p:grpSpPr>
            <a:xfrm flipH="1" rot="10800000">
              <a:off x="188339" y="4851593"/>
              <a:ext cx="167400" cy="167400"/>
              <a:chOff x="3216925" y="225750"/>
              <a:chExt cx="167400" cy="167400"/>
            </a:xfrm>
          </p:grpSpPr>
          <p:cxnSp>
            <p:nvCxnSpPr>
              <p:cNvPr id="1944" name="Google Shape;1944;p4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5" name="Google Shape;1945;p4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46" name="Google Shape;1946;p42"/>
            <p:cNvGrpSpPr/>
            <p:nvPr/>
          </p:nvGrpSpPr>
          <p:grpSpPr>
            <a:xfrm flipH="1" rot="10800000">
              <a:off x="4460139" y="4864288"/>
              <a:ext cx="167400" cy="167400"/>
              <a:chOff x="3216925" y="225750"/>
              <a:chExt cx="167400" cy="167400"/>
            </a:xfrm>
          </p:grpSpPr>
          <p:cxnSp>
            <p:nvCxnSpPr>
              <p:cNvPr id="1947" name="Google Shape;1947;p4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8" name="Google Shape;1948;p4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49" name="Google Shape;1949;p42"/>
            <p:cNvGrpSpPr/>
            <p:nvPr/>
          </p:nvGrpSpPr>
          <p:grpSpPr>
            <a:xfrm flipH="1" rot="10800000">
              <a:off x="110814" y="2485630"/>
              <a:ext cx="167400" cy="167400"/>
              <a:chOff x="3216925" y="225750"/>
              <a:chExt cx="167400" cy="167400"/>
            </a:xfrm>
          </p:grpSpPr>
          <p:cxnSp>
            <p:nvCxnSpPr>
              <p:cNvPr id="1950" name="Google Shape;1950;p4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1" name="Google Shape;1951;p4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952" name="Google Shape;1952;p42"/>
            <p:cNvSpPr/>
            <p:nvPr/>
          </p:nvSpPr>
          <p:spPr>
            <a:xfrm flipH="1" rot="10800000">
              <a:off x="261239" y="43224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2"/>
            <p:cNvSpPr/>
            <p:nvPr/>
          </p:nvSpPr>
          <p:spPr>
            <a:xfrm flipH="1" rot="10800000">
              <a:off x="261239" y="28746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2"/>
            <p:cNvSpPr/>
            <p:nvPr/>
          </p:nvSpPr>
          <p:spPr>
            <a:xfrm flipH="1" rot="10800000">
              <a:off x="108839" y="18078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2"/>
            <p:cNvSpPr/>
            <p:nvPr/>
          </p:nvSpPr>
          <p:spPr>
            <a:xfrm flipH="1" rot="10800000">
              <a:off x="261239" y="6648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6" name="Google Shape;1956;p42"/>
            <p:cNvGrpSpPr/>
            <p:nvPr/>
          </p:nvGrpSpPr>
          <p:grpSpPr>
            <a:xfrm flipH="1" rot="10800000">
              <a:off x="796868" y="119580"/>
              <a:ext cx="94726" cy="124298"/>
              <a:chOff x="850570" y="3419250"/>
              <a:chExt cx="59900" cy="78600"/>
            </a:xfrm>
          </p:grpSpPr>
          <p:sp>
            <p:nvSpPr>
              <p:cNvPr id="1957" name="Google Shape;1957;p42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42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59" name="Google Shape;1959;p42"/>
            <p:cNvSpPr/>
            <p:nvPr/>
          </p:nvSpPr>
          <p:spPr>
            <a:xfrm flipH="1" rot="10800000">
              <a:off x="2852039" y="49320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2"/>
            <p:cNvSpPr/>
            <p:nvPr/>
          </p:nvSpPr>
          <p:spPr>
            <a:xfrm flipH="1" rot="10800000">
              <a:off x="4071239" y="50082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2"/>
            <p:cNvSpPr/>
            <p:nvPr/>
          </p:nvSpPr>
          <p:spPr>
            <a:xfrm flipH="1" rot="10800000">
              <a:off x="5214239" y="48558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2"/>
            <p:cNvSpPr/>
            <p:nvPr/>
          </p:nvSpPr>
          <p:spPr>
            <a:xfrm flipH="1" rot="10800000">
              <a:off x="5976239" y="49320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3" name="Google Shape;1963;p42"/>
            <p:cNvGrpSpPr/>
            <p:nvPr/>
          </p:nvGrpSpPr>
          <p:grpSpPr>
            <a:xfrm flipH="1" rot="-7200035">
              <a:off x="7347581" y="4873143"/>
              <a:ext cx="94724" cy="124296"/>
              <a:chOff x="754200" y="3419250"/>
              <a:chExt cx="59900" cy="78600"/>
            </a:xfrm>
          </p:grpSpPr>
          <p:sp>
            <p:nvSpPr>
              <p:cNvPr id="1964" name="Google Shape;1964;p42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42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6" name="Google Shape;1966;p42"/>
            <p:cNvGrpSpPr/>
            <p:nvPr/>
          </p:nvGrpSpPr>
          <p:grpSpPr>
            <a:xfrm flipH="1" rot="10800000">
              <a:off x="8778651" y="4861568"/>
              <a:ext cx="167400" cy="167400"/>
              <a:chOff x="3216925" y="225750"/>
              <a:chExt cx="167400" cy="167400"/>
            </a:xfrm>
          </p:grpSpPr>
          <p:cxnSp>
            <p:nvCxnSpPr>
              <p:cNvPr id="1967" name="Google Shape;1967;p4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8" name="Google Shape;1968;p4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969" name="Google Shape;1969;p42"/>
            <p:cNvSpPr/>
            <p:nvPr/>
          </p:nvSpPr>
          <p:spPr>
            <a:xfrm flipH="1" rot="10800000">
              <a:off x="7881239" y="49320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2"/>
            <p:cNvSpPr/>
            <p:nvPr/>
          </p:nvSpPr>
          <p:spPr>
            <a:xfrm flipH="1" rot="10800000">
              <a:off x="8871839" y="43224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1" name="Google Shape;1971;p42"/>
            <p:cNvGrpSpPr/>
            <p:nvPr/>
          </p:nvGrpSpPr>
          <p:grpSpPr>
            <a:xfrm flipH="1" rot="10800000">
              <a:off x="8778651" y="2473505"/>
              <a:ext cx="167400" cy="167400"/>
              <a:chOff x="3216925" y="225750"/>
              <a:chExt cx="167400" cy="167400"/>
            </a:xfrm>
          </p:grpSpPr>
          <p:cxnSp>
            <p:nvCxnSpPr>
              <p:cNvPr id="1972" name="Google Shape;1972;p4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3" name="Google Shape;1973;p4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74" name="Google Shape;1974;p42"/>
            <p:cNvGrpSpPr/>
            <p:nvPr/>
          </p:nvGrpSpPr>
          <p:grpSpPr>
            <a:xfrm flipH="1" rot="4499984">
              <a:off x="8869592" y="1752904"/>
              <a:ext cx="94725" cy="124297"/>
              <a:chOff x="754200" y="3419250"/>
              <a:chExt cx="59900" cy="78600"/>
            </a:xfrm>
          </p:grpSpPr>
          <p:sp>
            <p:nvSpPr>
              <p:cNvPr id="1975" name="Google Shape;1975;p42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42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7" name="Google Shape;1977;p42"/>
            <p:cNvSpPr/>
            <p:nvPr/>
          </p:nvSpPr>
          <p:spPr>
            <a:xfrm flipH="1" rot="10800000">
              <a:off x="8871839" y="12744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2"/>
            <p:cNvSpPr/>
            <p:nvPr/>
          </p:nvSpPr>
          <p:spPr>
            <a:xfrm flipH="1" rot="10800000">
              <a:off x="8186039" y="2076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9" name="Google Shape;1979;p42"/>
            <p:cNvGrpSpPr/>
            <p:nvPr/>
          </p:nvGrpSpPr>
          <p:grpSpPr>
            <a:xfrm flipH="1" rot="10800000">
              <a:off x="7228568" y="158705"/>
              <a:ext cx="94726" cy="124298"/>
              <a:chOff x="1043311" y="3419250"/>
              <a:chExt cx="59900" cy="78600"/>
            </a:xfrm>
          </p:grpSpPr>
          <p:sp>
            <p:nvSpPr>
              <p:cNvPr id="1980" name="Google Shape;1980;p42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42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82" name="Google Shape;1982;p42"/>
            <p:cNvSpPr/>
            <p:nvPr/>
          </p:nvSpPr>
          <p:spPr>
            <a:xfrm flipH="1" rot="10800000">
              <a:off x="5900039" y="1314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2"/>
            <p:cNvSpPr/>
            <p:nvPr/>
          </p:nvSpPr>
          <p:spPr>
            <a:xfrm flipH="1" rot="10800000">
              <a:off x="4147439" y="1314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2"/>
            <p:cNvSpPr/>
            <p:nvPr/>
          </p:nvSpPr>
          <p:spPr>
            <a:xfrm flipH="1" rot="10800000">
              <a:off x="1937639" y="2076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2"/>
            <p:cNvSpPr/>
            <p:nvPr/>
          </p:nvSpPr>
          <p:spPr>
            <a:xfrm flipH="1" rot="10800000">
              <a:off x="3004439" y="1314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86" name="Google Shape;1986;p42"/>
            <p:cNvGrpSpPr/>
            <p:nvPr/>
          </p:nvGrpSpPr>
          <p:grpSpPr>
            <a:xfrm flipH="1" rot="10800000">
              <a:off x="188339" y="99118"/>
              <a:ext cx="167400" cy="167400"/>
              <a:chOff x="3216925" y="225750"/>
              <a:chExt cx="167400" cy="167400"/>
            </a:xfrm>
          </p:grpSpPr>
          <p:cxnSp>
            <p:nvCxnSpPr>
              <p:cNvPr id="1987" name="Google Shape;1987;p4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8" name="Google Shape;1988;p4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89" name="Google Shape;1989;p42"/>
            <p:cNvGrpSpPr/>
            <p:nvPr/>
          </p:nvGrpSpPr>
          <p:grpSpPr>
            <a:xfrm flipH="1" rot="10800000">
              <a:off x="4460139" y="111813"/>
              <a:ext cx="167400" cy="167400"/>
              <a:chOff x="3216925" y="225750"/>
              <a:chExt cx="167400" cy="167400"/>
            </a:xfrm>
          </p:grpSpPr>
          <p:cxnSp>
            <p:nvCxnSpPr>
              <p:cNvPr id="1990" name="Google Shape;1990;p4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1" name="Google Shape;1991;p4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92" name="Google Shape;1992;p42"/>
            <p:cNvGrpSpPr/>
            <p:nvPr/>
          </p:nvGrpSpPr>
          <p:grpSpPr>
            <a:xfrm flipH="1" rot="10800000">
              <a:off x="8778651" y="109093"/>
              <a:ext cx="167400" cy="167400"/>
              <a:chOff x="3216925" y="225750"/>
              <a:chExt cx="167400" cy="167400"/>
            </a:xfrm>
          </p:grpSpPr>
          <p:cxnSp>
            <p:nvCxnSpPr>
              <p:cNvPr id="1993" name="Google Shape;1993;p4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4" name="Google Shape;1994;p4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95" name="Google Shape;1995;p42"/>
            <p:cNvGrpSpPr/>
            <p:nvPr/>
          </p:nvGrpSpPr>
          <p:grpSpPr>
            <a:xfrm flipH="1" rot="10800000">
              <a:off x="3256651" y="2212713"/>
              <a:ext cx="167400" cy="167400"/>
              <a:chOff x="2013438" y="-708600"/>
              <a:chExt cx="167400" cy="167400"/>
            </a:xfrm>
          </p:grpSpPr>
          <p:cxnSp>
            <p:nvCxnSpPr>
              <p:cNvPr id="1996" name="Google Shape;1996;p42"/>
              <p:cNvCxnSpPr/>
              <p:nvPr/>
            </p:nvCxnSpPr>
            <p:spPr>
              <a:xfrm>
                <a:off x="2097126" y="-70860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7" name="Google Shape;1997;p42"/>
              <p:cNvCxnSpPr/>
              <p:nvPr/>
            </p:nvCxnSpPr>
            <p:spPr>
              <a:xfrm rot="10800000">
                <a:off x="2013438" y="-624973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98" name="Google Shape;1998;p42"/>
            <p:cNvGrpSpPr/>
            <p:nvPr/>
          </p:nvGrpSpPr>
          <p:grpSpPr>
            <a:xfrm flipH="1" rot="10800000">
              <a:off x="4485368" y="2597105"/>
              <a:ext cx="94726" cy="124298"/>
              <a:chOff x="1043311" y="3419250"/>
              <a:chExt cx="59900" cy="78600"/>
            </a:xfrm>
          </p:grpSpPr>
          <p:sp>
            <p:nvSpPr>
              <p:cNvPr id="1999" name="Google Shape;1999;p42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42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1" name="Google Shape;2001;p42"/>
            <p:cNvGrpSpPr/>
            <p:nvPr/>
          </p:nvGrpSpPr>
          <p:grpSpPr>
            <a:xfrm flipH="1" rot="4499984">
              <a:off x="3292992" y="465154"/>
              <a:ext cx="94725" cy="124297"/>
              <a:chOff x="1204783" y="3257794"/>
              <a:chExt cx="59900" cy="78600"/>
            </a:xfrm>
          </p:grpSpPr>
          <p:sp>
            <p:nvSpPr>
              <p:cNvPr id="2002" name="Google Shape;2002;p42"/>
              <p:cNvSpPr/>
              <p:nvPr/>
            </p:nvSpPr>
            <p:spPr>
              <a:xfrm>
                <a:off x="1204783" y="3257794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42"/>
              <p:cNvSpPr/>
              <p:nvPr/>
            </p:nvSpPr>
            <p:spPr>
              <a:xfrm>
                <a:off x="1204783" y="3289094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4" name="Google Shape;2004;p42"/>
            <p:cNvSpPr/>
            <p:nvPr/>
          </p:nvSpPr>
          <p:spPr>
            <a:xfrm flipH="1" rot="10800000">
              <a:off x="337439" y="13506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2"/>
            <p:cNvSpPr/>
            <p:nvPr/>
          </p:nvSpPr>
          <p:spPr>
            <a:xfrm flipH="1" rot="10800000">
              <a:off x="2394839" y="21888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2"/>
            <p:cNvSpPr/>
            <p:nvPr/>
          </p:nvSpPr>
          <p:spPr>
            <a:xfrm flipH="1" rot="10800000">
              <a:off x="5214239" y="4362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2"/>
            <p:cNvSpPr/>
            <p:nvPr/>
          </p:nvSpPr>
          <p:spPr>
            <a:xfrm flipH="1" rot="10800000">
              <a:off x="6662039" y="21888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2"/>
            <p:cNvSpPr/>
            <p:nvPr/>
          </p:nvSpPr>
          <p:spPr>
            <a:xfrm flipH="1" rot="10800000">
              <a:off x="7576439" y="23412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2"/>
            <p:cNvSpPr/>
            <p:nvPr/>
          </p:nvSpPr>
          <p:spPr>
            <a:xfrm flipH="1" rot="10800000">
              <a:off x="4528439" y="24936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2"/>
            <p:cNvSpPr/>
            <p:nvPr/>
          </p:nvSpPr>
          <p:spPr>
            <a:xfrm flipH="1" rot="10800000">
              <a:off x="4528439" y="3865225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1" name="Google Shape;2011;p42"/>
          <p:cNvSpPr/>
          <p:nvPr/>
        </p:nvSpPr>
        <p:spPr>
          <a:xfrm>
            <a:off x="439325" y="370200"/>
            <a:ext cx="8289300" cy="793800"/>
          </a:xfrm>
          <a:prstGeom prst="roundRect">
            <a:avLst>
              <a:gd fmla="val 2477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42"/>
          <p:cNvSpPr/>
          <p:nvPr/>
        </p:nvSpPr>
        <p:spPr>
          <a:xfrm>
            <a:off x="720000" y="1666725"/>
            <a:ext cx="7704000" cy="11076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42"/>
          <p:cNvSpPr txBox="1"/>
          <p:nvPr>
            <p:ph idx="3" type="title"/>
          </p:nvPr>
        </p:nvSpPr>
        <p:spPr>
          <a:xfrm>
            <a:off x="720000" y="540000"/>
            <a:ext cx="3852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4" name="Google Shape;2014;p42"/>
          <p:cNvSpPr txBox="1"/>
          <p:nvPr>
            <p:ph idx="4" type="subTitle"/>
          </p:nvPr>
        </p:nvSpPr>
        <p:spPr>
          <a:xfrm>
            <a:off x="2493450" y="1969238"/>
            <a:ext cx="2348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Open Sans"/>
              <a:buNone/>
              <a:defRPr b="1" sz="25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15" name="Google Shape;2015;p42"/>
          <p:cNvSpPr txBox="1"/>
          <p:nvPr>
            <p:ph idx="5" type="subTitle"/>
          </p:nvPr>
        </p:nvSpPr>
        <p:spPr>
          <a:xfrm>
            <a:off x="5056950" y="1833338"/>
            <a:ext cx="2538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016" name="Google Shape;2016;p42"/>
          <p:cNvSpPr txBox="1"/>
          <p:nvPr>
            <p:ph hasCustomPrompt="1" idx="6" type="title"/>
          </p:nvPr>
        </p:nvSpPr>
        <p:spPr>
          <a:xfrm>
            <a:off x="1602156" y="2043331"/>
            <a:ext cx="6762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1"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43"/>
          <p:cNvSpPr/>
          <p:nvPr/>
        </p:nvSpPr>
        <p:spPr>
          <a:xfrm>
            <a:off x="-911223" y="-1332236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2019" name="Google Shape;2019;p43"/>
          <p:cNvSpPr/>
          <p:nvPr/>
        </p:nvSpPr>
        <p:spPr>
          <a:xfrm>
            <a:off x="439325" y="355925"/>
            <a:ext cx="44490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0" name="Google Shape;2020;p43"/>
          <p:cNvGrpSpPr/>
          <p:nvPr/>
        </p:nvGrpSpPr>
        <p:grpSpPr>
          <a:xfrm flipH="1" rot="10800000">
            <a:off x="166131" y="110373"/>
            <a:ext cx="8837213" cy="4929863"/>
            <a:chOff x="166131" y="110373"/>
            <a:chExt cx="8837213" cy="4929863"/>
          </a:xfrm>
        </p:grpSpPr>
        <p:grpSp>
          <p:nvGrpSpPr>
            <p:cNvPr id="2021" name="Google Shape;2021;p43"/>
            <p:cNvGrpSpPr/>
            <p:nvPr/>
          </p:nvGrpSpPr>
          <p:grpSpPr>
            <a:xfrm rot="10800000">
              <a:off x="8756443" y="4862848"/>
              <a:ext cx="167400" cy="167400"/>
              <a:chOff x="3216925" y="225750"/>
              <a:chExt cx="167400" cy="167400"/>
            </a:xfrm>
          </p:grpSpPr>
          <p:cxnSp>
            <p:nvCxnSpPr>
              <p:cNvPr id="2022" name="Google Shape;2022;p4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3" name="Google Shape;2023;p4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24" name="Google Shape;2024;p43"/>
            <p:cNvGrpSpPr/>
            <p:nvPr/>
          </p:nvGrpSpPr>
          <p:grpSpPr>
            <a:xfrm rot="10800000">
              <a:off x="4484643" y="4872835"/>
              <a:ext cx="167400" cy="167400"/>
              <a:chOff x="3216925" y="225750"/>
              <a:chExt cx="167400" cy="167400"/>
            </a:xfrm>
          </p:grpSpPr>
          <p:cxnSp>
            <p:nvCxnSpPr>
              <p:cNvPr id="2025" name="Google Shape;2025;p4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6" name="Google Shape;2026;p4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27" name="Google Shape;2027;p43"/>
            <p:cNvGrpSpPr/>
            <p:nvPr/>
          </p:nvGrpSpPr>
          <p:grpSpPr>
            <a:xfrm rot="10800000">
              <a:off x="8833968" y="2496885"/>
              <a:ext cx="167400" cy="167400"/>
              <a:chOff x="3216925" y="225750"/>
              <a:chExt cx="167400" cy="167400"/>
            </a:xfrm>
          </p:grpSpPr>
          <p:cxnSp>
            <p:nvCxnSpPr>
              <p:cNvPr id="2028" name="Google Shape;2028;p4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9" name="Google Shape;2029;p4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030" name="Google Shape;2030;p43"/>
            <p:cNvSpPr/>
            <p:nvPr/>
          </p:nvSpPr>
          <p:spPr>
            <a:xfrm rot="10800000">
              <a:off x="88293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3"/>
            <p:cNvSpPr/>
            <p:nvPr/>
          </p:nvSpPr>
          <p:spPr>
            <a:xfrm rot="10800000">
              <a:off x="8981743" y="3038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3"/>
            <p:cNvSpPr/>
            <p:nvPr/>
          </p:nvSpPr>
          <p:spPr>
            <a:xfrm rot="10800000">
              <a:off x="8981743" y="1819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3"/>
            <p:cNvSpPr/>
            <p:nvPr/>
          </p:nvSpPr>
          <p:spPr>
            <a:xfrm rot="10800000">
              <a:off x="8829343" y="676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3"/>
            <p:cNvSpPr/>
            <p:nvPr/>
          </p:nvSpPr>
          <p:spPr>
            <a:xfrm rot="10800000">
              <a:off x="62385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3"/>
            <p:cNvSpPr/>
            <p:nvPr/>
          </p:nvSpPr>
          <p:spPr>
            <a:xfrm rot="10800000">
              <a:off x="5171743" y="4486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3"/>
            <p:cNvSpPr/>
            <p:nvPr/>
          </p:nvSpPr>
          <p:spPr>
            <a:xfrm rot="10800000">
              <a:off x="3876343" y="4867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3"/>
            <p:cNvSpPr/>
            <p:nvPr/>
          </p:nvSpPr>
          <p:spPr>
            <a:xfrm rot="10800000">
              <a:off x="3114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8" name="Google Shape;2038;p43"/>
            <p:cNvGrpSpPr/>
            <p:nvPr/>
          </p:nvGrpSpPr>
          <p:grpSpPr>
            <a:xfrm rot="10800000">
              <a:off x="166131" y="4872823"/>
              <a:ext cx="167400" cy="167400"/>
              <a:chOff x="3216925" y="225750"/>
              <a:chExt cx="167400" cy="167400"/>
            </a:xfrm>
          </p:grpSpPr>
          <p:cxnSp>
            <p:nvCxnSpPr>
              <p:cNvPr id="2039" name="Google Shape;2039;p4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0" name="Google Shape;2040;p4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041" name="Google Shape;2041;p43"/>
            <p:cNvSpPr/>
            <p:nvPr/>
          </p:nvSpPr>
          <p:spPr>
            <a:xfrm rot="10800000">
              <a:off x="1209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3"/>
            <p:cNvSpPr/>
            <p:nvPr/>
          </p:nvSpPr>
          <p:spPr>
            <a:xfrm rot="10800000">
              <a:off x="2187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3" name="Google Shape;2043;p43"/>
            <p:cNvGrpSpPr/>
            <p:nvPr/>
          </p:nvGrpSpPr>
          <p:grpSpPr>
            <a:xfrm rot="10800000">
              <a:off x="166131" y="2484760"/>
              <a:ext cx="167400" cy="167400"/>
              <a:chOff x="3216925" y="225750"/>
              <a:chExt cx="167400" cy="167400"/>
            </a:xfrm>
          </p:grpSpPr>
          <p:cxnSp>
            <p:nvCxnSpPr>
              <p:cNvPr id="2044" name="Google Shape;2044;p4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5" name="Google Shape;2045;p4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046" name="Google Shape;2046;p43"/>
            <p:cNvSpPr/>
            <p:nvPr/>
          </p:nvSpPr>
          <p:spPr>
            <a:xfrm rot="10800000">
              <a:off x="218743" y="1285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3"/>
            <p:cNvSpPr/>
            <p:nvPr/>
          </p:nvSpPr>
          <p:spPr>
            <a:xfrm rot="10800000">
              <a:off x="9045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3"/>
            <p:cNvSpPr/>
            <p:nvPr/>
          </p:nvSpPr>
          <p:spPr>
            <a:xfrm rot="10800000">
              <a:off x="31905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3"/>
            <p:cNvSpPr/>
            <p:nvPr/>
          </p:nvSpPr>
          <p:spPr>
            <a:xfrm rot="10800000">
              <a:off x="4943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3"/>
            <p:cNvSpPr/>
            <p:nvPr/>
          </p:nvSpPr>
          <p:spPr>
            <a:xfrm rot="10800000">
              <a:off x="71529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3"/>
            <p:cNvSpPr/>
            <p:nvPr/>
          </p:nvSpPr>
          <p:spPr>
            <a:xfrm rot="10800000">
              <a:off x="6086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2" name="Google Shape;2052;p43"/>
            <p:cNvGrpSpPr/>
            <p:nvPr/>
          </p:nvGrpSpPr>
          <p:grpSpPr>
            <a:xfrm rot="10800000">
              <a:off x="8756443" y="110373"/>
              <a:ext cx="167400" cy="167400"/>
              <a:chOff x="3216925" y="225750"/>
              <a:chExt cx="167400" cy="167400"/>
            </a:xfrm>
          </p:grpSpPr>
          <p:cxnSp>
            <p:nvCxnSpPr>
              <p:cNvPr id="2053" name="Google Shape;2053;p4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4" name="Google Shape;2054;p4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55" name="Google Shape;2055;p43"/>
            <p:cNvGrpSpPr/>
            <p:nvPr/>
          </p:nvGrpSpPr>
          <p:grpSpPr>
            <a:xfrm rot="10800000">
              <a:off x="4484643" y="120360"/>
              <a:ext cx="167400" cy="167400"/>
              <a:chOff x="3216925" y="225750"/>
              <a:chExt cx="167400" cy="167400"/>
            </a:xfrm>
          </p:grpSpPr>
          <p:cxnSp>
            <p:nvCxnSpPr>
              <p:cNvPr id="2056" name="Google Shape;2056;p4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7" name="Google Shape;2057;p4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58" name="Google Shape;2058;p43"/>
            <p:cNvGrpSpPr/>
            <p:nvPr/>
          </p:nvGrpSpPr>
          <p:grpSpPr>
            <a:xfrm rot="10800000">
              <a:off x="166131" y="120348"/>
              <a:ext cx="167400" cy="167400"/>
              <a:chOff x="3216925" y="225750"/>
              <a:chExt cx="167400" cy="167400"/>
            </a:xfrm>
          </p:grpSpPr>
          <p:cxnSp>
            <p:nvCxnSpPr>
              <p:cNvPr id="2059" name="Google Shape;2059;p4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0" name="Google Shape;2060;p4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61" name="Google Shape;2061;p43"/>
            <p:cNvGrpSpPr/>
            <p:nvPr/>
          </p:nvGrpSpPr>
          <p:grpSpPr>
            <a:xfrm rot="10800000">
              <a:off x="2325387" y="120348"/>
              <a:ext cx="167400" cy="167400"/>
              <a:chOff x="3216925" y="225750"/>
              <a:chExt cx="167400" cy="167400"/>
            </a:xfrm>
          </p:grpSpPr>
          <p:cxnSp>
            <p:nvCxnSpPr>
              <p:cNvPr id="2062" name="Google Shape;2062;p4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3" name="Google Shape;2063;p4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64" name="Google Shape;2064;p43"/>
            <p:cNvGrpSpPr/>
            <p:nvPr/>
          </p:nvGrpSpPr>
          <p:grpSpPr>
            <a:xfrm rot="10800000">
              <a:off x="2325387" y="4872823"/>
              <a:ext cx="167400" cy="167400"/>
              <a:chOff x="3216925" y="225750"/>
              <a:chExt cx="167400" cy="167400"/>
            </a:xfrm>
          </p:grpSpPr>
          <p:cxnSp>
            <p:nvCxnSpPr>
              <p:cNvPr id="2065" name="Google Shape;2065;p4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6" name="Google Shape;2066;p4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67" name="Google Shape;2067;p43"/>
            <p:cNvGrpSpPr/>
            <p:nvPr/>
          </p:nvGrpSpPr>
          <p:grpSpPr>
            <a:xfrm rot="10800000">
              <a:off x="6620543" y="120348"/>
              <a:ext cx="167400" cy="167400"/>
              <a:chOff x="3216925" y="225750"/>
              <a:chExt cx="167400" cy="167400"/>
            </a:xfrm>
          </p:grpSpPr>
          <p:cxnSp>
            <p:nvCxnSpPr>
              <p:cNvPr id="2068" name="Google Shape;2068;p4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9" name="Google Shape;2069;p4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70" name="Google Shape;2070;p43"/>
            <p:cNvGrpSpPr/>
            <p:nvPr/>
          </p:nvGrpSpPr>
          <p:grpSpPr>
            <a:xfrm rot="10800000">
              <a:off x="6620543" y="4872823"/>
              <a:ext cx="167400" cy="167400"/>
              <a:chOff x="3216925" y="225750"/>
              <a:chExt cx="167400" cy="167400"/>
            </a:xfrm>
          </p:grpSpPr>
          <p:cxnSp>
            <p:nvCxnSpPr>
              <p:cNvPr id="2071" name="Google Shape;2071;p43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2" name="Google Shape;2072;p43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073" name="Google Shape;2073;p43"/>
            <p:cNvSpPr/>
            <p:nvPr/>
          </p:nvSpPr>
          <p:spPr>
            <a:xfrm rot="10800000">
              <a:off x="7991143" y="4714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43"/>
            <p:cNvSpPr/>
            <p:nvPr/>
          </p:nvSpPr>
          <p:spPr>
            <a:xfrm rot="10800000">
              <a:off x="7229143" y="4562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43"/>
            <p:cNvSpPr/>
            <p:nvPr/>
          </p:nvSpPr>
          <p:spPr>
            <a:xfrm rot="10800000">
              <a:off x="2885743" y="752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43"/>
            <p:cNvSpPr/>
            <p:nvPr/>
          </p:nvSpPr>
          <p:spPr>
            <a:xfrm rot="10800000">
              <a:off x="4028743" y="599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43"/>
            <p:cNvSpPr/>
            <p:nvPr/>
          </p:nvSpPr>
          <p:spPr>
            <a:xfrm rot="10800000">
              <a:off x="5628943" y="752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43"/>
            <p:cNvSpPr/>
            <p:nvPr/>
          </p:nvSpPr>
          <p:spPr>
            <a:xfrm rot="10800000">
              <a:off x="7838743" y="752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43"/>
            <p:cNvSpPr/>
            <p:nvPr/>
          </p:nvSpPr>
          <p:spPr>
            <a:xfrm rot="10800000">
              <a:off x="18951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43"/>
            <p:cNvSpPr/>
            <p:nvPr/>
          </p:nvSpPr>
          <p:spPr>
            <a:xfrm rot="10800000">
              <a:off x="2809543" y="4409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1" name="Google Shape;2081;p43"/>
          <p:cNvSpPr txBox="1"/>
          <p:nvPr>
            <p:ph type="title"/>
          </p:nvPr>
        </p:nvSpPr>
        <p:spPr>
          <a:xfrm>
            <a:off x="723925" y="3528900"/>
            <a:ext cx="38520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82" name="Google Shape;2082;p43"/>
          <p:cNvSpPr txBox="1"/>
          <p:nvPr>
            <p:ph idx="1" type="subTitle"/>
          </p:nvPr>
        </p:nvSpPr>
        <p:spPr>
          <a:xfrm>
            <a:off x="723925" y="1089800"/>
            <a:ext cx="38520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2"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44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5" name="Google Shape;2085;p44"/>
          <p:cNvGrpSpPr/>
          <p:nvPr/>
        </p:nvGrpSpPr>
        <p:grpSpPr>
          <a:xfrm flipH="1">
            <a:off x="-1935761" y="3946"/>
            <a:ext cx="8867718" cy="5139556"/>
            <a:chOff x="211912" y="3946"/>
            <a:chExt cx="8867718" cy="5139556"/>
          </a:xfrm>
        </p:grpSpPr>
        <p:grpSp>
          <p:nvGrpSpPr>
            <p:cNvPr id="2086" name="Google Shape;2086;p44"/>
            <p:cNvGrpSpPr/>
            <p:nvPr/>
          </p:nvGrpSpPr>
          <p:grpSpPr>
            <a:xfrm>
              <a:off x="291412" y="117200"/>
              <a:ext cx="167400" cy="167400"/>
              <a:chOff x="3216925" y="225750"/>
              <a:chExt cx="167400" cy="167400"/>
            </a:xfrm>
          </p:grpSpPr>
          <p:cxnSp>
            <p:nvCxnSpPr>
              <p:cNvPr id="2087" name="Google Shape;2087;p4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8" name="Google Shape;2088;p4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89" name="Google Shape;2089;p44"/>
            <p:cNvGrpSpPr/>
            <p:nvPr/>
          </p:nvGrpSpPr>
          <p:grpSpPr>
            <a:xfrm>
              <a:off x="4563212" y="107212"/>
              <a:ext cx="167400" cy="167400"/>
              <a:chOff x="3216925" y="225750"/>
              <a:chExt cx="167400" cy="167400"/>
            </a:xfrm>
          </p:grpSpPr>
          <p:cxnSp>
            <p:nvCxnSpPr>
              <p:cNvPr id="2090" name="Google Shape;2090;p4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1" name="Google Shape;2091;p4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092" name="Google Shape;2092;p44"/>
            <p:cNvSpPr/>
            <p:nvPr/>
          </p:nvSpPr>
          <p:spPr>
            <a:xfrm>
              <a:off x="364312" y="7921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4"/>
            <p:cNvSpPr/>
            <p:nvPr/>
          </p:nvSpPr>
          <p:spPr>
            <a:xfrm>
              <a:off x="211912" y="33067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>
              <a:off x="364312" y="44497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4"/>
            <p:cNvSpPr/>
            <p:nvPr/>
          </p:nvSpPr>
          <p:spPr>
            <a:xfrm>
              <a:off x="2955112" y="1825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4"/>
            <p:cNvSpPr/>
            <p:nvPr/>
          </p:nvSpPr>
          <p:spPr>
            <a:xfrm>
              <a:off x="4174312" y="1063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4"/>
            <p:cNvSpPr/>
            <p:nvPr/>
          </p:nvSpPr>
          <p:spPr>
            <a:xfrm>
              <a:off x="5317312" y="2587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4"/>
            <p:cNvSpPr/>
            <p:nvPr/>
          </p:nvSpPr>
          <p:spPr>
            <a:xfrm>
              <a:off x="6079312" y="1825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9" name="Google Shape;2099;p44"/>
            <p:cNvGrpSpPr/>
            <p:nvPr/>
          </p:nvGrpSpPr>
          <p:grpSpPr>
            <a:xfrm>
              <a:off x="8881724" y="107225"/>
              <a:ext cx="167400" cy="167400"/>
              <a:chOff x="3216925" y="225750"/>
              <a:chExt cx="167400" cy="167400"/>
            </a:xfrm>
          </p:grpSpPr>
          <p:cxnSp>
            <p:nvCxnSpPr>
              <p:cNvPr id="2100" name="Google Shape;2100;p4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1" name="Google Shape;2101;p4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102" name="Google Shape;2102;p44"/>
            <p:cNvSpPr/>
            <p:nvPr/>
          </p:nvSpPr>
          <p:spPr>
            <a:xfrm>
              <a:off x="7984312" y="1825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4"/>
            <p:cNvSpPr/>
            <p:nvPr/>
          </p:nvSpPr>
          <p:spPr>
            <a:xfrm>
              <a:off x="8974912" y="7921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4"/>
            <p:cNvSpPr/>
            <p:nvPr/>
          </p:nvSpPr>
          <p:spPr>
            <a:xfrm>
              <a:off x="8898712" y="39925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4"/>
            <p:cNvSpPr/>
            <p:nvPr/>
          </p:nvSpPr>
          <p:spPr>
            <a:xfrm>
              <a:off x="8289112" y="49069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4"/>
            <p:cNvSpPr/>
            <p:nvPr/>
          </p:nvSpPr>
          <p:spPr>
            <a:xfrm>
              <a:off x="6003112" y="49831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4"/>
            <p:cNvSpPr/>
            <p:nvPr/>
          </p:nvSpPr>
          <p:spPr>
            <a:xfrm>
              <a:off x="4250512" y="49831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4"/>
            <p:cNvSpPr/>
            <p:nvPr/>
          </p:nvSpPr>
          <p:spPr>
            <a:xfrm>
              <a:off x="2040712" y="49069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4"/>
            <p:cNvSpPr/>
            <p:nvPr/>
          </p:nvSpPr>
          <p:spPr>
            <a:xfrm>
              <a:off x="7103512" y="49831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0" name="Google Shape;2110;p44"/>
            <p:cNvGrpSpPr/>
            <p:nvPr/>
          </p:nvGrpSpPr>
          <p:grpSpPr>
            <a:xfrm>
              <a:off x="291412" y="4869675"/>
              <a:ext cx="167400" cy="167400"/>
              <a:chOff x="3216925" y="225750"/>
              <a:chExt cx="167400" cy="167400"/>
            </a:xfrm>
          </p:grpSpPr>
          <p:cxnSp>
            <p:nvCxnSpPr>
              <p:cNvPr id="2111" name="Google Shape;2111;p4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2" name="Google Shape;2112;p4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13" name="Google Shape;2113;p44"/>
            <p:cNvGrpSpPr/>
            <p:nvPr/>
          </p:nvGrpSpPr>
          <p:grpSpPr>
            <a:xfrm>
              <a:off x="4563212" y="4859687"/>
              <a:ext cx="167400" cy="167400"/>
              <a:chOff x="3216925" y="225750"/>
              <a:chExt cx="167400" cy="167400"/>
            </a:xfrm>
          </p:grpSpPr>
          <p:cxnSp>
            <p:nvCxnSpPr>
              <p:cNvPr id="2114" name="Google Shape;2114;p4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5" name="Google Shape;2115;p4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16" name="Google Shape;2116;p44"/>
            <p:cNvGrpSpPr/>
            <p:nvPr/>
          </p:nvGrpSpPr>
          <p:grpSpPr>
            <a:xfrm>
              <a:off x="8881724" y="4859700"/>
              <a:ext cx="167400" cy="167400"/>
              <a:chOff x="3216925" y="225750"/>
              <a:chExt cx="167400" cy="167400"/>
            </a:xfrm>
          </p:grpSpPr>
          <p:cxnSp>
            <p:nvCxnSpPr>
              <p:cNvPr id="2117" name="Google Shape;2117;p4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8" name="Google Shape;2118;p4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19" name="Google Shape;2119;p44"/>
            <p:cNvGrpSpPr/>
            <p:nvPr/>
          </p:nvGrpSpPr>
          <p:grpSpPr>
            <a:xfrm rot="10800000">
              <a:off x="8842655" y="4358448"/>
              <a:ext cx="236975" cy="250650"/>
              <a:chOff x="238125" y="3398475"/>
              <a:chExt cx="236975" cy="250650"/>
            </a:xfrm>
          </p:grpSpPr>
          <p:sp>
            <p:nvSpPr>
              <p:cNvPr id="2120" name="Google Shape;2120;p44"/>
              <p:cNvSpPr/>
              <p:nvPr/>
            </p:nvSpPr>
            <p:spPr>
              <a:xfrm>
                <a:off x="238125" y="3523250"/>
                <a:ext cx="131575" cy="125875"/>
              </a:xfrm>
              <a:custGeom>
                <a:rect b="b" l="l" r="r" t="t"/>
                <a:pathLst>
                  <a:path extrusionOk="0" h="5035" w="5263">
                    <a:moveTo>
                      <a:pt x="4310" y="1"/>
                    </a:moveTo>
                    <a:cubicBezTo>
                      <a:pt x="4291" y="6"/>
                      <a:pt x="4278" y="15"/>
                      <a:pt x="4263" y="20"/>
                    </a:cubicBezTo>
                    <a:cubicBezTo>
                      <a:pt x="2918" y="477"/>
                      <a:pt x="1957" y="1285"/>
                      <a:pt x="1289" y="2069"/>
                    </a:cubicBezTo>
                    <a:cubicBezTo>
                      <a:pt x="355" y="3158"/>
                      <a:pt x="0" y="4203"/>
                      <a:pt x="0" y="4203"/>
                    </a:cubicBezTo>
                    <a:lnTo>
                      <a:pt x="1569" y="5035"/>
                    </a:lnTo>
                    <a:cubicBezTo>
                      <a:pt x="1569" y="5035"/>
                      <a:pt x="1994" y="4203"/>
                      <a:pt x="2821" y="3060"/>
                    </a:cubicBezTo>
                    <a:cubicBezTo>
                      <a:pt x="2858" y="3009"/>
                      <a:pt x="2895" y="2962"/>
                      <a:pt x="2933" y="2914"/>
                    </a:cubicBezTo>
                    <a:cubicBezTo>
                      <a:pt x="3773" y="1878"/>
                      <a:pt x="5114" y="1491"/>
                      <a:pt x="5114" y="1491"/>
                    </a:cubicBezTo>
                    <a:cubicBezTo>
                      <a:pt x="5263" y="324"/>
                      <a:pt x="4310" y="1"/>
                      <a:pt x="4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44"/>
              <p:cNvSpPr/>
              <p:nvPr/>
            </p:nvSpPr>
            <p:spPr>
              <a:xfrm>
                <a:off x="238125" y="3574975"/>
                <a:ext cx="73325" cy="74150"/>
              </a:xfrm>
              <a:custGeom>
                <a:rect b="b" l="l" r="r" t="t"/>
                <a:pathLst>
                  <a:path extrusionOk="0" h="2966" w="2933">
                    <a:moveTo>
                      <a:pt x="1289" y="0"/>
                    </a:moveTo>
                    <a:cubicBezTo>
                      <a:pt x="355" y="1089"/>
                      <a:pt x="0" y="2134"/>
                      <a:pt x="0" y="2134"/>
                    </a:cubicBezTo>
                    <a:lnTo>
                      <a:pt x="1569" y="2966"/>
                    </a:lnTo>
                    <a:cubicBezTo>
                      <a:pt x="1569" y="2966"/>
                      <a:pt x="1994" y="2134"/>
                      <a:pt x="2821" y="991"/>
                    </a:cubicBezTo>
                    <a:cubicBezTo>
                      <a:pt x="2858" y="940"/>
                      <a:pt x="2895" y="893"/>
                      <a:pt x="2933" y="845"/>
                    </a:cubicBezTo>
                    <a:cubicBezTo>
                      <a:pt x="2461" y="425"/>
                      <a:pt x="1901" y="173"/>
                      <a:pt x="1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44"/>
              <p:cNvSpPr/>
              <p:nvPr/>
            </p:nvSpPr>
            <p:spPr>
              <a:xfrm>
                <a:off x="344700" y="3523250"/>
                <a:ext cx="25000" cy="37300"/>
              </a:xfrm>
              <a:custGeom>
                <a:rect b="b" l="l" r="r" t="t"/>
                <a:pathLst>
                  <a:path extrusionOk="0" h="1492" w="1000">
                    <a:moveTo>
                      <a:pt x="47" y="1"/>
                    </a:moveTo>
                    <a:cubicBezTo>
                      <a:pt x="28" y="6"/>
                      <a:pt x="15" y="15"/>
                      <a:pt x="0" y="20"/>
                    </a:cubicBezTo>
                    <a:cubicBezTo>
                      <a:pt x="28" y="309"/>
                      <a:pt x="187" y="856"/>
                      <a:pt x="851" y="1491"/>
                    </a:cubicBezTo>
                    <a:cubicBezTo>
                      <a:pt x="1000" y="324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44"/>
              <p:cNvSpPr/>
              <p:nvPr/>
            </p:nvSpPr>
            <p:spPr>
              <a:xfrm>
                <a:off x="362200" y="3398475"/>
                <a:ext cx="112900" cy="155500"/>
              </a:xfrm>
              <a:custGeom>
                <a:rect b="b" l="l" r="r" t="t"/>
                <a:pathLst>
                  <a:path extrusionOk="0" h="6220" w="4516">
                    <a:moveTo>
                      <a:pt x="2807" y="0"/>
                    </a:moveTo>
                    <a:lnTo>
                      <a:pt x="2807" y="0"/>
                    </a:lnTo>
                    <a:cubicBezTo>
                      <a:pt x="2761" y="5"/>
                      <a:pt x="2709" y="19"/>
                      <a:pt x="2662" y="33"/>
                    </a:cubicBezTo>
                    <a:cubicBezTo>
                      <a:pt x="2714" y="19"/>
                      <a:pt x="2761" y="10"/>
                      <a:pt x="2807" y="0"/>
                    </a:cubicBezTo>
                    <a:close/>
                    <a:moveTo>
                      <a:pt x="2662" y="33"/>
                    </a:moveTo>
                    <a:lnTo>
                      <a:pt x="2662" y="33"/>
                    </a:lnTo>
                    <a:cubicBezTo>
                      <a:pt x="2345" y="103"/>
                      <a:pt x="2032" y="196"/>
                      <a:pt x="1761" y="379"/>
                    </a:cubicBezTo>
                    <a:cubicBezTo>
                      <a:pt x="1383" y="631"/>
                      <a:pt x="1117" y="1041"/>
                      <a:pt x="1047" y="1485"/>
                    </a:cubicBezTo>
                    <a:cubicBezTo>
                      <a:pt x="977" y="1933"/>
                      <a:pt x="1098" y="2410"/>
                      <a:pt x="1378" y="2765"/>
                    </a:cubicBezTo>
                    <a:cubicBezTo>
                      <a:pt x="1584" y="3026"/>
                      <a:pt x="1869" y="3222"/>
                      <a:pt x="2069" y="3493"/>
                    </a:cubicBezTo>
                    <a:cubicBezTo>
                      <a:pt x="2265" y="3765"/>
                      <a:pt x="2358" y="4166"/>
                      <a:pt x="2144" y="4422"/>
                    </a:cubicBezTo>
                    <a:cubicBezTo>
                      <a:pt x="2000" y="4605"/>
                      <a:pt x="1748" y="4656"/>
                      <a:pt x="1513" y="4656"/>
                    </a:cubicBezTo>
                    <a:lnTo>
                      <a:pt x="1457" y="4656"/>
                    </a:lnTo>
                    <a:cubicBezTo>
                      <a:pt x="1271" y="4651"/>
                      <a:pt x="1089" y="4619"/>
                      <a:pt x="901" y="4619"/>
                    </a:cubicBezTo>
                    <a:cubicBezTo>
                      <a:pt x="836" y="4619"/>
                      <a:pt x="771" y="4623"/>
                      <a:pt x="705" y="4633"/>
                    </a:cubicBezTo>
                    <a:cubicBezTo>
                      <a:pt x="491" y="4670"/>
                      <a:pt x="285" y="4782"/>
                      <a:pt x="160" y="4959"/>
                    </a:cubicBezTo>
                    <a:cubicBezTo>
                      <a:pt x="33" y="5137"/>
                      <a:pt x="0" y="5380"/>
                      <a:pt x="95" y="5576"/>
                    </a:cubicBezTo>
                    <a:cubicBezTo>
                      <a:pt x="225" y="5403"/>
                      <a:pt x="463" y="5291"/>
                      <a:pt x="683" y="5291"/>
                    </a:cubicBezTo>
                    <a:cubicBezTo>
                      <a:pt x="771" y="5291"/>
                      <a:pt x="856" y="5310"/>
                      <a:pt x="929" y="5347"/>
                    </a:cubicBezTo>
                    <a:cubicBezTo>
                      <a:pt x="1201" y="5478"/>
                      <a:pt x="1411" y="5707"/>
                      <a:pt x="1658" y="5879"/>
                    </a:cubicBezTo>
                    <a:cubicBezTo>
                      <a:pt x="1972" y="6094"/>
                      <a:pt x="2349" y="6220"/>
                      <a:pt x="2733" y="6220"/>
                    </a:cubicBezTo>
                    <a:cubicBezTo>
                      <a:pt x="2826" y="6220"/>
                      <a:pt x="2919" y="6211"/>
                      <a:pt x="3013" y="6196"/>
                    </a:cubicBezTo>
                    <a:cubicBezTo>
                      <a:pt x="3485" y="6118"/>
                      <a:pt x="3918" y="5832"/>
                      <a:pt x="4161" y="5422"/>
                    </a:cubicBezTo>
                    <a:cubicBezTo>
                      <a:pt x="4516" y="4819"/>
                      <a:pt x="4409" y="4011"/>
                      <a:pt x="3998" y="3442"/>
                    </a:cubicBezTo>
                    <a:cubicBezTo>
                      <a:pt x="3787" y="3148"/>
                      <a:pt x="3498" y="2910"/>
                      <a:pt x="3171" y="2750"/>
                    </a:cubicBezTo>
                    <a:cubicBezTo>
                      <a:pt x="2891" y="2616"/>
                      <a:pt x="2582" y="2541"/>
                      <a:pt x="2321" y="2368"/>
                    </a:cubicBezTo>
                    <a:cubicBezTo>
                      <a:pt x="1888" y="2074"/>
                      <a:pt x="1658" y="1504"/>
                      <a:pt x="1770" y="995"/>
                    </a:cubicBezTo>
                    <a:cubicBezTo>
                      <a:pt x="1873" y="533"/>
                      <a:pt x="2214" y="159"/>
                      <a:pt x="2662" y="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4" name="Google Shape;2124;p44"/>
            <p:cNvGrpSpPr/>
            <p:nvPr/>
          </p:nvGrpSpPr>
          <p:grpSpPr>
            <a:xfrm rot="-8446264">
              <a:off x="3307327" y="4846172"/>
              <a:ext cx="236967" cy="250642"/>
              <a:chOff x="238125" y="3398475"/>
              <a:chExt cx="236975" cy="250650"/>
            </a:xfrm>
          </p:grpSpPr>
          <p:sp>
            <p:nvSpPr>
              <p:cNvPr id="2125" name="Google Shape;2125;p44"/>
              <p:cNvSpPr/>
              <p:nvPr/>
            </p:nvSpPr>
            <p:spPr>
              <a:xfrm>
                <a:off x="238125" y="3523250"/>
                <a:ext cx="131575" cy="125875"/>
              </a:xfrm>
              <a:custGeom>
                <a:rect b="b" l="l" r="r" t="t"/>
                <a:pathLst>
                  <a:path extrusionOk="0" h="5035" w="5263">
                    <a:moveTo>
                      <a:pt x="4310" y="1"/>
                    </a:moveTo>
                    <a:cubicBezTo>
                      <a:pt x="4291" y="6"/>
                      <a:pt x="4278" y="15"/>
                      <a:pt x="4263" y="20"/>
                    </a:cubicBezTo>
                    <a:cubicBezTo>
                      <a:pt x="2918" y="477"/>
                      <a:pt x="1957" y="1285"/>
                      <a:pt x="1289" y="2069"/>
                    </a:cubicBezTo>
                    <a:cubicBezTo>
                      <a:pt x="355" y="3158"/>
                      <a:pt x="0" y="4203"/>
                      <a:pt x="0" y="4203"/>
                    </a:cubicBezTo>
                    <a:lnTo>
                      <a:pt x="1569" y="5035"/>
                    </a:lnTo>
                    <a:cubicBezTo>
                      <a:pt x="1569" y="5035"/>
                      <a:pt x="1994" y="4203"/>
                      <a:pt x="2821" y="3060"/>
                    </a:cubicBezTo>
                    <a:cubicBezTo>
                      <a:pt x="2858" y="3009"/>
                      <a:pt x="2895" y="2962"/>
                      <a:pt x="2933" y="2914"/>
                    </a:cubicBezTo>
                    <a:cubicBezTo>
                      <a:pt x="3773" y="1878"/>
                      <a:pt x="5114" y="1491"/>
                      <a:pt x="5114" y="1491"/>
                    </a:cubicBezTo>
                    <a:cubicBezTo>
                      <a:pt x="5263" y="324"/>
                      <a:pt x="4310" y="1"/>
                      <a:pt x="4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44"/>
              <p:cNvSpPr/>
              <p:nvPr/>
            </p:nvSpPr>
            <p:spPr>
              <a:xfrm>
                <a:off x="238125" y="3574975"/>
                <a:ext cx="73325" cy="74150"/>
              </a:xfrm>
              <a:custGeom>
                <a:rect b="b" l="l" r="r" t="t"/>
                <a:pathLst>
                  <a:path extrusionOk="0" h="2966" w="2933">
                    <a:moveTo>
                      <a:pt x="1289" y="0"/>
                    </a:moveTo>
                    <a:cubicBezTo>
                      <a:pt x="355" y="1089"/>
                      <a:pt x="0" y="2134"/>
                      <a:pt x="0" y="2134"/>
                    </a:cubicBezTo>
                    <a:lnTo>
                      <a:pt x="1569" y="2966"/>
                    </a:lnTo>
                    <a:cubicBezTo>
                      <a:pt x="1569" y="2966"/>
                      <a:pt x="1994" y="2134"/>
                      <a:pt x="2821" y="991"/>
                    </a:cubicBezTo>
                    <a:cubicBezTo>
                      <a:pt x="2858" y="940"/>
                      <a:pt x="2895" y="893"/>
                      <a:pt x="2933" y="845"/>
                    </a:cubicBezTo>
                    <a:cubicBezTo>
                      <a:pt x="2461" y="425"/>
                      <a:pt x="1901" y="173"/>
                      <a:pt x="12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44"/>
              <p:cNvSpPr/>
              <p:nvPr/>
            </p:nvSpPr>
            <p:spPr>
              <a:xfrm>
                <a:off x="344700" y="3523250"/>
                <a:ext cx="25000" cy="37300"/>
              </a:xfrm>
              <a:custGeom>
                <a:rect b="b" l="l" r="r" t="t"/>
                <a:pathLst>
                  <a:path extrusionOk="0" h="1492" w="1000">
                    <a:moveTo>
                      <a:pt x="47" y="1"/>
                    </a:moveTo>
                    <a:cubicBezTo>
                      <a:pt x="28" y="6"/>
                      <a:pt x="15" y="15"/>
                      <a:pt x="0" y="20"/>
                    </a:cubicBezTo>
                    <a:cubicBezTo>
                      <a:pt x="28" y="309"/>
                      <a:pt x="187" y="856"/>
                      <a:pt x="851" y="1491"/>
                    </a:cubicBezTo>
                    <a:cubicBezTo>
                      <a:pt x="1000" y="324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44"/>
              <p:cNvSpPr/>
              <p:nvPr/>
            </p:nvSpPr>
            <p:spPr>
              <a:xfrm>
                <a:off x="362200" y="3398475"/>
                <a:ext cx="112900" cy="155500"/>
              </a:xfrm>
              <a:custGeom>
                <a:rect b="b" l="l" r="r" t="t"/>
                <a:pathLst>
                  <a:path extrusionOk="0" h="6220" w="4516">
                    <a:moveTo>
                      <a:pt x="2807" y="0"/>
                    </a:moveTo>
                    <a:lnTo>
                      <a:pt x="2807" y="0"/>
                    </a:lnTo>
                    <a:cubicBezTo>
                      <a:pt x="2761" y="5"/>
                      <a:pt x="2709" y="19"/>
                      <a:pt x="2662" y="33"/>
                    </a:cubicBezTo>
                    <a:cubicBezTo>
                      <a:pt x="2714" y="19"/>
                      <a:pt x="2761" y="10"/>
                      <a:pt x="2807" y="0"/>
                    </a:cubicBezTo>
                    <a:close/>
                    <a:moveTo>
                      <a:pt x="2662" y="33"/>
                    </a:moveTo>
                    <a:lnTo>
                      <a:pt x="2662" y="33"/>
                    </a:lnTo>
                    <a:cubicBezTo>
                      <a:pt x="2345" y="103"/>
                      <a:pt x="2032" y="196"/>
                      <a:pt x="1761" y="379"/>
                    </a:cubicBezTo>
                    <a:cubicBezTo>
                      <a:pt x="1383" y="631"/>
                      <a:pt x="1117" y="1041"/>
                      <a:pt x="1047" y="1485"/>
                    </a:cubicBezTo>
                    <a:cubicBezTo>
                      <a:pt x="977" y="1933"/>
                      <a:pt x="1098" y="2410"/>
                      <a:pt x="1378" y="2765"/>
                    </a:cubicBezTo>
                    <a:cubicBezTo>
                      <a:pt x="1584" y="3026"/>
                      <a:pt x="1869" y="3222"/>
                      <a:pt x="2069" y="3493"/>
                    </a:cubicBezTo>
                    <a:cubicBezTo>
                      <a:pt x="2265" y="3765"/>
                      <a:pt x="2358" y="4166"/>
                      <a:pt x="2144" y="4422"/>
                    </a:cubicBezTo>
                    <a:cubicBezTo>
                      <a:pt x="2000" y="4605"/>
                      <a:pt x="1748" y="4656"/>
                      <a:pt x="1513" y="4656"/>
                    </a:cubicBezTo>
                    <a:lnTo>
                      <a:pt x="1457" y="4656"/>
                    </a:lnTo>
                    <a:cubicBezTo>
                      <a:pt x="1271" y="4651"/>
                      <a:pt x="1089" y="4619"/>
                      <a:pt x="901" y="4619"/>
                    </a:cubicBezTo>
                    <a:cubicBezTo>
                      <a:pt x="836" y="4619"/>
                      <a:pt x="771" y="4623"/>
                      <a:pt x="705" y="4633"/>
                    </a:cubicBezTo>
                    <a:cubicBezTo>
                      <a:pt x="491" y="4670"/>
                      <a:pt x="285" y="4782"/>
                      <a:pt x="160" y="4959"/>
                    </a:cubicBezTo>
                    <a:cubicBezTo>
                      <a:pt x="33" y="5137"/>
                      <a:pt x="0" y="5380"/>
                      <a:pt x="95" y="5576"/>
                    </a:cubicBezTo>
                    <a:cubicBezTo>
                      <a:pt x="225" y="5403"/>
                      <a:pt x="463" y="5291"/>
                      <a:pt x="683" y="5291"/>
                    </a:cubicBezTo>
                    <a:cubicBezTo>
                      <a:pt x="771" y="5291"/>
                      <a:pt x="856" y="5310"/>
                      <a:pt x="929" y="5347"/>
                    </a:cubicBezTo>
                    <a:cubicBezTo>
                      <a:pt x="1201" y="5478"/>
                      <a:pt x="1411" y="5707"/>
                      <a:pt x="1658" y="5879"/>
                    </a:cubicBezTo>
                    <a:cubicBezTo>
                      <a:pt x="1972" y="6094"/>
                      <a:pt x="2349" y="6220"/>
                      <a:pt x="2733" y="6220"/>
                    </a:cubicBezTo>
                    <a:cubicBezTo>
                      <a:pt x="2826" y="6220"/>
                      <a:pt x="2919" y="6211"/>
                      <a:pt x="3013" y="6196"/>
                    </a:cubicBezTo>
                    <a:cubicBezTo>
                      <a:pt x="3485" y="6118"/>
                      <a:pt x="3918" y="5832"/>
                      <a:pt x="4161" y="5422"/>
                    </a:cubicBezTo>
                    <a:cubicBezTo>
                      <a:pt x="4516" y="4819"/>
                      <a:pt x="4409" y="4011"/>
                      <a:pt x="3998" y="3442"/>
                    </a:cubicBezTo>
                    <a:cubicBezTo>
                      <a:pt x="3787" y="3148"/>
                      <a:pt x="3498" y="2910"/>
                      <a:pt x="3171" y="2750"/>
                    </a:cubicBezTo>
                    <a:cubicBezTo>
                      <a:pt x="2891" y="2616"/>
                      <a:pt x="2582" y="2541"/>
                      <a:pt x="2321" y="2368"/>
                    </a:cubicBezTo>
                    <a:cubicBezTo>
                      <a:pt x="1888" y="2074"/>
                      <a:pt x="1658" y="1504"/>
                      <a:pt x="1770" y="995"/>
                    </a:cubicBezTo>
                    <a:cubicBezTo>
                      <a:pt x="1873" y="533"/>
                      <a:pt x="2214" y="159"/>
                      <a:pt x="2662" y="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9" name="Google Shape;2129;p44"/>
            <p:cNvGrpSpPr/>
            <p:nvPr/>
          </p:nvGrpSpPr>
          <p:grpSpPr>
            <a:xfrm rot="4307710">
              <a:off x="1152857" y="67888"/>
              <a:ext cx="236964" cy="250638"/>
              <a:chOff x="238125" y="3398475"/>
              <a:chExt cx="236975" cy="250650"/>
            </a:xfrm>
          </p:grpSpPr>
          <p:sp>
            <p:nvSpPr>
              <p:cNvPr id="2130" name="Google Shape;2130;p44"/>
              <p:cNvSpPr/>
              <p:nvPr/>
            </p:nvSpPr>
            <p:spPr>
              <a:xfrm>
                <a:off x="238125" y="3523250"/>
                <a:ext cx="131575" cy="125875"/>
              </a:xfrm>
              <a:custGeom>
                <a:rect b="b" l="l" r="r" t="t"/>
                <a:pathLst>
                  <a:path extrusionOk="0" h="5035" w="5263">
                    <a:moveTo>
                      <a:pt x="4310" y="1"/>
                    </a:moveTo>
                    <a:cubicBezTo>
                      <a:pt x="4291" y="6"/>
                      <a:pt x="4278" y="15"/>
                      <a:pt x="4263" y="20"/>
                    </a:cubicBezTo>
                    <a:cubicBezTo>
                      <a:pt x="2918" y="477"/>
                      <a:pt x="1957" y="1285"/>
                      <a:pt x="1289" y="2069"/>
                    </a:cubicBezTo>
                    <a:cubicBezTo>
                      <a:pt x="355" y="3158"/>
                      <a:pt x="0" y="4203"/>
                      <a:pt x="0" y="4203"/>
                    </a:cubicBezTo>
                    <a:lnTo>
                      <a:pt x="1569" y="5035"/>
                    </a:lnTo>
                    <a:cubicBezTo>
                      <a:pt x="1569" y="5035"/>
                      <a:pt x="1994" y="4203"/>
                      <a:pt x="2821" y="3060"/>
                    </a:cubicBezTo>
                    <a:cubicBezTo>
                      <a:pt x="2858" y="3009"/>
                      <a:pt x="2895" y="2962"/>
                      <a:pt x="2933" y="2914"/>
                    </a:cubicBezTo>
                    <a:cubicBezTo>
                      <a:pt x="3773" y="1878"/>
                      <a:pt x="5114" y="1491"/>
                      <a:pt x="5114" y="1491"/>
                    </a:cubicBezTo>
                    <a:cubicBezTo>
                      <a:pt x="5263" y="324"/>
                      <a:pt x="4310" y="1"/>
                      <a:pt x="4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44"/>
              <p:cNvSpPr/>
              <p:nvPr/>
            </p:nvSpPr>
            <p:spPr>
              <a:xfrm>
                <a:off x="238125" y="3574975"/>
                <a:ext cx="73325" cy="74150"/>
              </a:xfrm>
              <a:custGeom>
                <a:rect b="b" l="l" r="r" t="t"/>
                <a:pathLst>
                  <a:path extrusionOk="0" h="2966" w="2933">
                    <a:moveTo>
                      <a:pt x="1289" y="0"/>
                    </a:moveTo>
                    <a:cubicBezTo>
                      <a:pt x="355" y="1089"/>
                      <a:pt x="0" y="2134"/>
                      <a:pt x="0" y="2134"/>
                    </a:cubicBezTo>
                    <a:lnTo>
                      <a:pt x="1569" y="2966"/>
                    </a:lnTo>
                    <a:cubicBezTo>
                      <a:pt x="1569" y="2966"/>
                      <a:pt x="1994" y="2134"/>
                      <a:pt x="2821" y="991"/>
                    </a:cubicBezTo>
                    <a:cubicBezTo>
                      <a:pt x="2858" y="940"/>
                      <a:pt x="2895" y="893"/>
                      <a:pt x="2933" y="845"/>
                    </a:cubicBezTo>
                    <a:cubicBezTo>
                      <a:pt x="2461" y="425"/>
                      <a:pt x="1901" y="173"/>
                      <a:pt x="12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44"/>
              <p:cNvSpPr/>
              <p:nvPr/>
            </p:nvSpPr>
            <p:spPr>
              <a:xfrm>
                <a:off x="344700" y="3523250"/>
                <a:ext cx="25000" cy="37300"/>
              </a:xfrm>
              <a:custGeom>
                <a:rect b="b" l="l" r="r" t="t"/>
                <a:pathLst>
                  <a:path extrusionOk="0" h="1492" w="1000">
                    <a:moveTo>
                      <a:pt x="47" y="1"/>
                    </a:moveTo>
                    <a:cubicBezTo>
                      <a:pt x="28" y="6"/>
                      <a:pt x="15" y="15"/>
                      <a:pt x="0" y="20"/>
                    </a:cubicBezTo>
                    <a:cubicBezTo>
                      <a:pt x="28" y="309"/>
                      <a:pt x="187" y="856"/>
                      <a:pt x="851" y="1491"/>
                    </a:cubicBezTo>
                    <a:cubicBezTo>
                      <a:pt x="1000" y="324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44"/>
              <p:cNvSpPr/>
              <p:nvPr/>
            </p:nvSpPr>
            <p:spPr>
              <a:xfrm>
                <a:off x="362200" y="3398475"/>
                <a:ext cx="112900" cy="155500"/>
              </a:xfrm>
              <a:custGeom>
                <a:rect b="b" l="l" r="r" t="t"/>
                <a:pathLst>
                  <a:path extrusionOk="0" h="6220" w="4516">
                    <a:moveTo>
                      <a:pt x="2807" y="0"/>
                    </a:moveTo>
                    <a:lnTo>
                      <a:pt x="2807" y="0"/>
                    </a:lnTo>
                    <a:cubicBezTo>
                      <a:pt x="2761" y="5"/>
                      <a:pt x="2709" y="19"/>
                      <a:pt x="2662" y="33"/>
                    </a:cubicBezTo>
                    <a:cubicBezTo>
                      <a:pt x="2714" y="19"/>
                      <a:pt x="2761" y="10"/>
                      <a:pt x="2807" y="0"/>
                    </a:cubicBezTo>
                    <a:close/>
                    <a:moveTo>
                      <a:pt x="2662" y="33"/>
                    </a:moveTo>
                    <a:lnTo>
                      <a:pt x="2662" y="33"/>
                    </a:lnTo>
                    <a:cubicBezTo>
                      <a:pt x="2345" y="103"/>
                      <a:pt x="2032" y="196"/>
                      <a:pt x="1761" y="379"/>
                    </a:cubicBezTo>
                    <a:cubicBezTo>
                      <a:pt x="1383" y="631"/>
                      <a:pt x="1117" y="1041"/>
                      <a:pt x="1047" y="1485"/>
                    </a:cubicBezTo>
                    <a:cubicBezTo>
                      <a:pt x="977" y="1933"/>
                      <a:pt x="1098" y="2410"/>
                      <a:pt x="1378" y="2765"/>
                    </a:cubicBezTo>
                    <a:cubicBezTo>
                      <a:pt x="1584" y="3026"/>
                      <a:pt x="1869" y="3222"/>
                      <a:pt x="2069" y="3493"/>
                    </a:cubicBezTo>
                    <a:cubicBezTo>
                      <a:pt x="2265" y="3765"/>
                      <a:pt x="2358" y="4166"/>
                      <a:pt x="2144" y="4422"/>
                    </a:cubicBezTo>
                    <a:cubicBezTo>
                      <a:pt x="2000" y="4605"/>
                      <a:pt x="1748" y="4656"/>
                      <a:pt x="1513" y="4656"/>
                    </a:cubicBezTo>
                    <a:lnTo>
                      <a:pt x="1457" y="4656"/>
                    </a:lnTo>
                    <a:cubicBezTo>
                      <a:pt x="1271" y="4651"/>
                      <a:pt x="1089" y="4619"/>
                      <a:pt x="901" y="4619"/>
                    </a:cubicBezTo>
                    <a:cubicBezTo>
                      <a:pt x="836" y="4619"/>
                      <a:pt x="771" y="4623"/>
                      <a:pt x="705" y="4633"/>
                    </a:cubicBezTo>
                    <a:cubicBezTo>
                      <a:pt x="491" y="4670"/>
                      <a:pt x="285" y="4782"/>
                      <a:pt x="160" y="4959"/>
                    </a:cubicBezTo>
                    <a:cubicBezTo>
                      <a:pt x="33" y="5137"/>
                      <a:pt x="0" y="5380"/>
                      <a:pt x="95" y="5576"/>
                    </a:cubicBezTo>
                    <a:cubicBezTo>
                      <a:pt x="225" y="5403"/>
                      <a:pt x="463" y="5291"/>
                      <a:pt x="683" y="5291"/>
                    </a:cubicBezTo>
                    <a:cubicBezTo>
                      <a:pt x="771" y="5291"/>
                      <a:pt x="856" y="5310"/>
                      <a:pt x="929" y="5347"/>
                    </a:cubicBezTo>
                    <a:cubicBezTo>
                      <a:pt x="1201" y="5478"/>
                      <a:pt x="1411" y="5707"/>
                      <a:pt x="1658" y="5879"/>
                    </a:cubicBezTo>
                    <a:cubicBezTo>
                      <a:pt x="1972" y="6094"/>
                      <a:pt x="2349" y="6220"/>
                      <a:pt x="2733" y="6220"/>
                    </a:cubicBezTo>
                    <a:cubicBezTo>
                      <a:pt x="2826" y="6220"/>
                      <a:pt x="2919" y="6211"/>
                      <a:pt x="3013" y="6196"/>
                    </a:cubicBezTo>
                    <a:cubicBezTo>
                      <a:pt x="3485" y="6118"/>
                      <a:pt x="3918" y="5832"/>
                      <a:pt x="4161" y="5422"/>
                    </a:cubicBezTo>
                    <a:cubicBezTo>
                      <a:pt x="4516" y="4819"/>
                      <a:pt x="4409" y="4011"/>
                      <a:pt x="3998" y="3442"/>
                    </a:cubicBezTo>
                    <a:cubicBezTo>
                      <a:pt x="3787" y="3148"/>
                      <a:pt x="3498" y="2910"/>
                      <a:pt x="3171" y="2750"/>
                    </a:cubicBezTo>
                    <a:cubicBezTo>
                      <a:pt x="2891" y="2616"/>
                      <a:pt x="2582" y="2541"/>
                      <a:pt x="2321" y="2368"/>
                    </a:cubicBezTo>
                    <a:cubicBezTo>
                      <a:pt x="1888" y="2074"/>
                      <a:pt x="1658" y="1504"/>
                      <a:pt x="1770" y="995"/>
                    </a:cubicBezTo>
                    <a:cubicBezTo>
                      <a:pt x="1873" y="533"/>
                      <a:pt x="2214" y="159"/>
                      <a:pt x="2662" y="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4" name="Google Shape;2134;p44"/>
            <p:cNvGrpSpPr/>
            <p:nvPr/>
          </p:nvGrpSpPr>
          <p:grpSpPr>
            <a:xfrm rot="2700000">
              <a:off x="6924125" y="51022"/>
              <a:ext cx="236973" cy="250648"/>
              <a:chOff x="238125" y="3398475"/>
              <a:chExt cx="236975" cy="250650"/>
            </a:xfrm>
          </p:grpSpPr>
          <p:sp>
            <p:nvSpPr>
              <p:cNvPr id="2135" name="Google Shape;2135;p44"/>
              <p:cNvSpPr/>
              <p:nvPr/>
            </p:nvSpPr>
            <p:spPr>
              <a:xfrm>
                <a:off x="238125" y="3523250"/>
                <a:ext cx="131575" cy="125875"/>
              </a:xfrm>
              <a:custGeom>
                <a:rect b="b" l="l" r="r" t="t"/>
                <a:pathLst>
                  <a:path extrusionOk="0" h="5035" w="5263">
                    <a:moveTo>
                      <a:pt x="4310" y="1"/>
                    </a:moveTo>
                    <a:cubicBezTo>
                      <a:pt x="4291" y="6"/>
                      <a:pt x="4278" y="15"/>
                      <a:pt x="4263" y="20"/>
                    </a:cubicBezTo>
                    <a:cubicBezTo>
                      <a:pt x="2918" y="477"/>
                      <a:pt x="1957" y="1285"/>
                      <a:pt x="1289" y="2069"/>
                    </a:cubicBezTo>
                    <a:cubicBezTo>
                      <a:pt x="355" y="3158"/>
                      <a:pt x="0" y="4203"/>
                      <a:pt x="0" y="4203"/>
                    </a:cubicBezTo>
                    <a:lnTo>
                      <a:pt x="1569" y="5035"/>
                    </a:lnTo>
                    <a:cubicBezTo>
                      <a:pt x="1569" y="5035"/>
                      <a:pt x="1994" y="4203"/>
                      <a:pt x="2821" y="3060"/>
                    </a:cubicBezTo>
                    <a:cubicBezTo>
                      <a:pt x="2858" y="3009"/>
                      <a:pt x="2895" y="2962"/>
                      <a:pt x="2933" y="2914"/>
                    </a:cubicBezTo>
                    <a:cubicBezTo>
                      <a:pt x="3773" y="1878"/>
                      <a:pt x="5114" y="1491"/>
                      <a:pt x="5114" y="1491"/>
                    </a:cubicBezTo>
                    <a:cubicBezTo>
                      <a:pt x="5263" y="324"/>
                      <a:pt x="4310" y="1"/>
                      <a:pt x="4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44"/>
              <p:cNvSpPr/>
              <p:nvPr/>
            </p:nvSpPr>
            <p:spPr>
              <a:xfrm>
                <a:off x="238125" y="3574975"/>
                <a:ext cx="73325" cy="74150"/>
              </a:xfrm>
              <a:custGeom>
                <a:rect b="b" l="l" r="r" t="t"/>
                <a:pathLst>
                  <a:path extrusionOk="0" h="2966" w="2933">
                    <a:moveTo>
                      <a:pt x="1289" y="0"/>
                    </a:moveTo>
                    <a:cubicBezTo>
                      <a:pt x="355" y="1089"/>
                      <a:pt x="0" y="2134"/>
                      <a:pt x="0" y="2134"/>
                    </a:cubicBezTo>
                    <a:lnTo>
                      <a:pt x="1569" y="2966"/>
                    </a:lnTo>
                    <a:cubicBezTo>
                      <a:pt x="1569" y="2966"/>
                      <a:pt x="1994" y="2134"/>
                      <a:pt x="2821" y="991"/>
                    </a:cubicBezTo>
                    <a:cubicBezTo>
                      <a:pt x="2858" y="940"/>
                      <a:pt x="2895" y="893"/>
                      <a:pt x="2933" y="845"/>
                    </a:cubicBezTo>
                    <a:cubicBezTo>
                      <a:pt x="2461" y="425"/>
                      <a:pt x="1901" y="173"/>
                      <a:pt x="12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44"/>
              <p:cNvSpPr/>
              <p:nvPr/>
            </p:nvSpPr>
            <p:spPr>
              <a:xfrm>
                <a:off x="344700" y="3523250"/>
                <a:ext cx="25000" cy="37300"/>
              </a:xfrm>
              <a:custGeom>
                <a:rect b="b" l="l" r="r" t="t"/>
                <a:pathLst>
                  <a:path extrusionOk="0" h="1492" w="1000">
                    <a:moveTo>
                      <a:pt x="47" y="1"/>
                    </a:moveTo>
                    <a:cubicBezTo>
                      <a:pt x="28" y="6"/>
                      <a:pt x="15" y="15"/>
                      <a:pt x="0" y="20"/>
                    </a:cubicBezTo>
                    <a:cubicBezTo>
                      <a:pt x="28" y="309"/>
                      <a:pt x="187" y="856"/>
                      <a:pt x="851" y="1491"/>
                    </a:cubicBezTo>
                    <a:cubicBezTo>
                      <a:pt x="1000" y="324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44"/>
              <p:cNvSpPr/>
              <p:nvPr/>
            </p:nvSpPr>
            <p:spPr>
              <a:xfrm>
                <a:off x="362200" y="3398475"/>
                <a:ext cx="112900" cy="155500"/>
              </a:xfrm>
              <a:custGeom>
                <a:rect b="b" l="l" r="r" t="t"/>
                <a:pathLst>
                  <a:path extrusionOk="0" h="6220" w="4516">
                    <a:moveTo>
                      <a:pt x="2807" y="0"/>
                    </a:moveTo>
                    <a:lnTo>
                      <a:pt x="2807" y="0"/>
                    </a:lnTo>
                    <a:cubicBezTo>
                      <a:pt x="2761" y="5"/>
                      <a:pt x="2709" y="19"/>
                      <a:pt x="2662" y="33"/>
                    </a:cubicBezTo>
                    <a:cubicBezTo>
                      <a:pt x="2714" y="19"/>
                      <a:pt x="2761" y="10"/>
                      <a:pt x="2807" y="0"/>
                    </a:cubicBezTo>
                    <a:close/>
                    <a:moveTo>
                      <a:pt x="2662" y="33"/>
                    </a:moveTo>
                    <a:lnTo>
                      <a:pt x="2662" y="33"/>
                    </a:lnTo>
                    <a:cubicBezTo>
                      <a:pt x="2345" y="103"/>
                      <a:pt x="2032" y="196"/>
                      <a:pt x="1761" y="379"/>
                    </a:cubicBezTo>
                    <a:cubicBezTo>
                      <a:pt x="1383" y="631"/>
                      <a:pt x="1117" y="1041"/>
                      <a:pt x="1047" y="1485"/>
                    </a:cubicBezTo>
                    <a:cubicBezTo>
                      <a:pt x="977" y="1933"/>
                      <a:pt x="1098" y="2410"/>
                      <a:pt x="1378" y="2765"/>
                    </a:cubicBezTo>
                    <a:cubicBezTo>
                      <a:pt x="1584" y="3026"/>
                      <a:pt x="1869" y="3222"/>
                      <a:pt x="2069" y="3493"/>
                    </a:cubicBezTo>
                    <a:cubicBezTo>
                      <a:pt x="2265" y="3765"/>
                      <a:pt x="2358" y="4166"/>
                      <a:pt x="2144" y="4422"/>
                    </a:cubicBezTo>
                    <a:cubicBezTo>
                      <a:pt x="2000" y="4605"/>
                      <a:pt x="1748" y="4656"/>
                      <a:pt x="1513" y="4656"/>
                    </a:cubicBezTo>
                    <a:lnTo>
                      <a:pt x="1457" y="4656"/>
                    </a:lnTo>
                    <a:cubicBezTo>
                      <a:pt x="1271" y="4651"/>
                      <a:pt x="1089" y="4619"/>
                      <a:pt x="901" y="4619"/>
                    </a:cubicBezTo>
                    <a:cubicBezTo>
                      <a:pt x="836" y="4619"/>
                      <a:pt x="771" y="4623"/>
                      <a:pt x="705" y="4633"/>
                    </a:cubicBezTo>
                    <a:cubicBezTo>
                      <a:pt x="491" y="4670"/>
                      <a:pt x="285" y="4782"/>
                      <a:pt x="160" y="4959"/>
                    </a:cubicBezTo>
                    <a:cubicBezTo>
                      <a:pt x="33" y="5137"/>
                      <a:pt x="0" y="5380"/>
                      <a:pt x="95" y="5576"/>
                    </a:cubicBezTo>
                    <a:cubicBezTo>
                      <a:pt x="225" y="5403"/>
                      <a:pt x="463" y="5291"/>
                      <a:pt x="683" y="5291"/>
                    </a:cubicBezTo>
                    <a:cubicBezTo>
                      <a:pt x="771" y="5291"/>
                      <a:pt x="856" y="5310"/>
                      <a:pt x="929" y="5347"/>
                    </a:cubicBezTo>
                    <a:cubicBezTo>
                      <a:pt x="1201" y="5478"/>
                      <a:pt x="1411" y="5707"/>
                      <a:pt x="1658" y="5879"/>
                    </a:cubicBezTo>
                    <a:cubicBezTo>
                      <a:pt x="1972" y="6094"/>
                      <a:pt x="2349" y="6220"/>
                      <a:pt x="2733" y="6220"/>
                    </a:cubicBezTo>
                    <a:cubicBezTo>
                      <a:pt x="2826" y="6220"/>
                      <a:pt x="2919" y="6211"/>
                      <a:pt x="3013" y="6196"/>
                    </a:cubicBezTo>
                    <a:cubicBezTo>
                      <a:pt x="3485" y="6118"/>
                      <a:pt x="3918" y="5832"/>
                      <a:pt x="4161" y="5422"/>
                    </a:cubicBezTo>
                    <a:cubicBezTo>
                      <a:pt x="4516" y="4819"/>
                      <a:pt x="4409" y="4011"/>
                      <a:pt x="3998" y="3442"/>
                    </a:cubicBezTo>
                    <a:cubicBezTo>
                      <a:pt x="3787" y="3148"/>
                      <a:pt x="3498" y="2910"/>
                      <a:pt x="3171" y="2750"/>
                    </a:cubicBezTo>
                    <a:cubicBezTo>
                      <a:pt x="2891" y="2616"/>
                      <a:pt x="2582" y="2541"/>
                      <a:pt x="2321" y="2368"/>
                    </a:cubicBezTo>
                    <a:cubicBezTo>
                      <a:pt x="1888" y="2074"/>
                      <a:pt x="1658" y="1504"/>
                      <a:pt x="1770" y="995"/>
                    </a:cubicBezTo>
                    <a:cubicBezTo>
                      <a:pt x="1873" y="533"/>
                      <a:pt x="2214" y="159"/>
                      <a:pt x="2662" y="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39" name="Google Shape;2139;p44"/>
          <p:cNvSpPr/>
          <p:nvPr/>
        </p:nvSpPr>
        <p:spPr>
          <a:xfrm flipH="1">
            <a:off x="7037808" y="-193548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2140" name="Google Shape;2140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219330" y="2456562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1" name="Google Shape;2141;p44"/>
          <p:cNvSpPr txBox="1"/>
          <p:nvPr>
            <p:ph hasCustomPrompt="1" type="title"/>
          </p:nvPr>
        </p:nvSpPr>
        <p:spPr>
          <a:xfrm>
            <a:off x="977700" y="3138600"/>
            <a:ext cx="1851000" cy="6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2" name="Google Shape;2142;p44"/>
          <p:cNvSpPr txBox="1"/>
          <p:nvPr>
            <p:ph idx="2" type="title"/>
          </p:nvPr>
        </p:nvSpPr>
        <p:spPr>
          <a:xfrm>
            <a:off x="773700" y="1531973"/>
            <a:ext cx="22590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43" name="Google Shape;2143;p44"/>
          <p:cNvSpPr txBox="1"/>
          <p:nvPr>
            <p:ph idx="1" type="subTitle"/>
          </p:nvPr>
        </p:nvSpPr>
        <p:spPr>
          <a:xfrm>
            <a:off x="773700" y="1881373"/>
            <a:ext cx="22590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44" name="Google Shape;2144;p44"/>
          <p:cNvSpPr txBox="1"/>
          <p:nvPr>
            <p:ph hasCustomPrompt="1" idx="3" type="title"/>
          </p:nvPr>
        </p:nvSpPr>
        <p:spPr>
          <a:xfrm>
            <a:off x="3646500" y="3138600"/>
            <a:ext cx="1851000" cy="6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5" name="Google Shape;2145;p44"/>
          <p:cNvSpPr txBox="1"/>
          <p:nvPr>
            <p:ph idx="4" type="title"/>
          </p:nvPr>
        </p:nvSpPr>
        <p:spPr>
          <a:xfrm>
            <a:off x="3442500" y="1531973"/>
            <a:ext cx="22590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46" name="Google Shape;2146;p44"/>
          <p:cNvSpPr txBox="1"/>
          <p:nvPr>
            <p:ph idx="5" type="subTitle"/>
          </p:nvPr>
        </p:nvSpPr>
        <p:spPr>
          <a:xfrm>
            <a:off x="3442500" y="1881373"/>
            <a:ext cx="22590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47" name="Google Shape;2147;p44"/>
          <p:cNvSpPr txBox="1"/>
          <p:nvPr>
            <p:ph hasCustomPrompt="1" idx="6" type="title"/>
          </p:nvPr>
        </p:nvSpPr>
        <p:spPr>
          <a:xfrm>
            <a:off x="6315300" y="3138600"/>
            <a:ext cx="1851000" cy="6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8" name="Google Shape;2148;p44"/>
          <p:cNvSpPr txBox="1"/>
          <p:nvPr>
            <p:ph idx="7" type="title"/>
          </p:nvPr>
        </p:nvSpPr>
        <p:spPr>
          <a:xfrm>
            <a:off x="6111300" y="1531973"/>
            <a:ext cx="2259000" cy="4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49" name="Google Shape;2149;p44"/>
          <p:cNvSpPr txBox="1"/>
          <p:nvPr>
            <p:ph idx="8" type="subTitle"/>
          </p:nvPr>
        </p:nvSpPr>
        <p:spPr>
          <a:xfrm>
            <a:off x="6111300" y="1881373"/>
            <a:ext cx="22590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50" name="Google Shape;2150;p44"/>
          <p:cNvSpPr txBox="1"/>
          <p:nvPr>
            <p:ph idx="9"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3"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45"/>
          <p:cNvSpPr/>
          <p:nvPr/>
        </p:nvSpPr>
        <p:spPr>
          <a:xfrm rot="3600076">
            <a:off x="6751344" y="-391116"/>
            <a:ext cx="3345299" cy="3309879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2153" name="Google Shape;2153;p45"/>
          <p:cNvSpPr/>
          <p:nvPr/>
        </p:nvSpPr>
        <p:spPr>
          <a:xfrm rot="3600076">
            <a:off x="-1320681" y="1948884"/>
            <a:ext cx="3345299" cy="3309879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2154" name="Google Shape;2154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525" y="3297537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5" name="Google Shape;2155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39000" y="-26963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6" name="Google Shape;215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1950" y="1498287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7" name="Google Shape;215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25975" y="1498287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158" name="Google Shape;2158;p45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9" name="Google Shape;2159;p45"/>
          <p:cNvGrpSpPr/>
          <p:nvPr/>
        </p:nvGrpSpPr>
        <p:grpSpPr>
          <a:xfrm flipH="1">
            <a:off x="137000" y="99118"/>
            <a:ext cx="8837213" cy="4930707"/>
            <a:chOff x="137000" y="99118"/>
            <a:chExt cx="8837213" cy="4930707"/>
          </a:xfrm>
        </p:grpSpPr>
        <p:grpSp>
          <p:nvGrpSpPr>
            <p:cNvPr id="2160" name="Google Shape;2160;p45"/>
            <p:cNvGrpSpPr/>
            <p:nvPr/>
          </p:nvGrpSpPr>
          <p:grpSpPr>
            <a:xfrm rot="6300016">
              <a:off x="1102154" y="131504"/>
              <a:ext cx="94725" cy="124297"/>
              <a:chOff x="754200" y="3419250"/>
              <a:chExt cx="59900" cy="78600"/>
            </a:xfrm>
          </p:grpSpPr>
          <p:sp>
            <p:nvSpPr>
              <p:cNvPr id="2161" name="Google Shape;2161;p45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45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3" name="Google Shape;2163;p45"/>
            <p:cNvGrpSpPr/>
            <p:nvPr/>
          </p:nvGrpSpPr>
          <p:grpSpPr>
            <a:xfrm>
              <a:off x="216500" y="109950"/>
              <a:ext cx="167400" cy="167400"/>
              <a:chOff x="3216925" y="225750"/>
              <a:chExt cx="167400" cy="167400"/>
            </a:xfrm>
          </p:grpSpPr>
          <p:cxnSp>
            <p:nvCxnSpPr>
              <p:cNvPr id="2164" name="Google Shape;2164;p4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65" name="Google Shape;2165;p4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66" name="Google Shape;2166;p45"/>
            <p:cNvGrpSpPr/>
            <p:nvPr/>
          </p:nvGrpSpPr>
          <p:grpSpPr>
            <a:xfrm>
              <a:off x="4488300" y="99963"/>
              <a:ext cx="167400" cy="167400"/>
              <a:chOff x="3216925" y="225750"/>
              <a:chExt cx="167400" cy="167400"/>
            </a:xfrm>
          </p:grpSpPr>
          <p:cxnSp>
            <p:nvCxnSpPr>
              <p:cNvPr id="2167" name="Google Shape;2167;p4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68" name="Google Shape;2168;p4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69" name="Google Shape;2169;p45"/>
            <p:cNvGrpSpPr/>
            <p:nvPr/>
          </p:nvGrpSpPr>
          <p:grpSpPr>
            <a:xfrm>
              <a:off x="138975" y="2475913"/>
              <a:ext cx="167400" cy="167400"/>
              <a:chOff x="3216925" y="225750"/>
              <a:chExt cx="167400" cy="167400"/>
            </a:xfrm>
          </p:grpSpPr>
          <p:cxnSp>
            <p:nvCxnSpPr>
              <p:cNvPr id="2170" name="Google Shape;2170;p4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1" name="Google Shape;2171;p4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172" name="Google Shape;2172;p45"/>
            <p:cNvSpPr/>
            <p:nvPr/>
          </p:nvSpPr>
          <p:spPr>
            <a:xfrm>
              <a:off x="2894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5"/>
            <p:cNvSpPr/>
            <p:nvPr/>
          </p:nvSpPr>
          <p:spPr>
            <a:xfrm>
              <a:off x="289400" y="2232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5"/>
            <p:cNvSpPr/>
            <p:nvPr/>
          </p:nvSpPr>
          <p:spPr>
            <a:xfrm>
              <a:off x="137000" y="3299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5"/>
            <p:cNvSpPr/>
            <p:nvPr/>
          </p:nvSpPr>
          <p:spPr>
            <a:xfrm>
              <a:off x="289400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6" name="Google Shape;2176;p45"/>
            <p:cNvGrpSpPr/>
            <p:nvPr/>
          </p:nvGrpSpPr>
          <p:grpSpPr>
            <a:xfrm>
              <a:off x="825029" y="4885065"/>
              <a:ext cx="94726" cy="124298"/>
              <a:chOff x="850570" y="3419250"/>
              <a:chExt cx="59900" cy="78600"/>
            </a:xfrm>
          </p:grpSpPr>
          <p:sp>
            <p:nvSpPr>
              <p:cNvPr id="2177" name="Google Shape;2177;p45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45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79" name="Google Shape;2179;p45"/>
            <p:cNvSpPr/>
            <p:nvPr/>
          </p:nvSpPr>
          <p:spPr>
            <a:xfrm>
              <a:off x="28802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5"/>
            <p:cNvSpPr/>
            <p:nvPr/>
          </p:nvSpPr>
          <p:spPr>
            <a:xfrm>
              <a:off x="4099400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5242400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6004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3" name="Google Shape;2183;p45"/>
            <p:cNvGrpSpPr/>
            <p:nvPr/>
          </p:nvGrpSpPr>
          <p:grpSpPr>
            <a:xfrm rot="-3599965">
              <a:off x="7375742" y="131504"/>
              <a:ext cx="94724" cy="124296"/>
              <a:chOff x="754200" y="3419250"/>
              <a:chExt cx="59900" cy="78600"/>
            </a:xfrm>
          </p:grpSpPr>
          <p:sp>
            <p:nvSpPr>
              <p:cNvPr id="2184" name="Google Shape;2184;p45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45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6" name="Google Shape;2186;p45"/>
            <p:cNvGrpSpPr/>
            <p:nvPr/>
          </p:nvGrpSpPr>
          <p:grpSpPr>
            <a:xfrm>
              <a:off x="8806813" y="99975"/>
              <a:ext cx="167400" cy="167400"/>
              <a:chOff x="3216925" y="225750"/>
              <a:chExt cx="167400" cy="167400"/>
            </a:xfrm>
          </p:grpSpPr>
          <p:cxnSp>
            <p:nvCxnSpPr>
              <p:cNvPr id="2187" name="Google Shape;2187;p4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88" name="Google Shape;2188;p4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189" name="Google Shape;2189;p45"/>
            <p:cNvSpPr/>
            <p:nvPr/>
          </p:nvSpPr>
          <p:spPr>
            <a:xfrm>
              <a:off x="7909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5"/>
            <p:cNvSpPr/>
            <p:nvPr/>
          </p:nvSpPr>
          <p:spPr>
            <a:xfrm>
              <a:off x="89000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1" name="Google Shape;2191;p45"/>
            <p:cNvGrpSpPr/>
            <p:nvPr/>
          </p:nvGrpSpPr>
          <p:grpSpPr>
            <a:xfrm>
              <a:off x="8856929" y="1188340"/>
              <a:ext cx="94726" cy="124298"/>
              <a:chOff x="754200" y="3419250"/>
              <a:chExt cx="59900" cy="78600"/>
            </a:xfrm>
          </p:grpSpPr>
          <p:sp>
            <p:nvSpPr>
              <p:cNvPr id="2192" name="Google Shape;2192;p45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45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4" name="Google Shape;2194;p45"/>
            <p:cNvGrpSpPr/>
            <p:nvPr/>
          </p:nvGrpSpPr>
          <p:grpSpPr>
            <a:xfrm>
              <a:off x="8806813" y="2488038"/>
              <a:ext cx="167400" cy="167400"/>
              <a:chOff x="3216925" y="225750"/>
              <a:chExt cx="167400" cy="167400"/>
            </a:xfrm>
          </p:grpSpPr>
          <p:cxnSp>
            <p:nvCxnSpPr>
              <p:cNvPr id="2195" name="Google Shape;2195;p4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96" name="Google Shape;2196;p4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197" name="Google Shape;2197;p45"/>
            <p:cNvSpPr/>
            <p:nvPr/>
          </p:nvSpPr>
          <p:spPr>
            <a:xfrm>
              <a:off x="8900000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45"/>
            <p:cNvSpPr/>
            <p:nvPr/>
          </p:nvSpPr>
          <p:spPr>
            <a:xfrm>
              <a:off x="82142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9" name="Google Shape;2199;p45"/>
            <p:cNvGrpSpPr/>
            <p:nvPr/>
          </p:nvGrpSpPr>
          <p:grpSpPr>
            <a:xfrm>
              <a:off x="7256729" y="4845940"/>
              <a:ext cx="94726" cy="124298"/>
              <a:chOff x="1043311" y="3419250"/>
              <a:chExt cx="59900" cy="78600"/>
            </a:xfrm>
          </p:grpSpPr>
          <p:sp>
            <p:nvSpPr>
              <p:cNvPr id="2200" name="Google Shape;2200;p45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45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02" name="Google Shape;2202;p45"/>
            <p:cNvSpPr/>
            <p:nvPr/>
          </p:nvSpPr>
          <p:spPr>
            <a:xfrm>
              <a:off x="59282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5"/>
            <p:cNvSpPr/>
            <p:nvPr/>
          </p:nvSpPr>
          <p:spPr>
            <a:xfrm>
              <a:off x="4175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5"/>
            <p:cNvSpPr/>
            <p:nvPr/>
          </p:nvSpPr>
          <p:spPr>
            <a:xfrm>
              <a:off x="19658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45"/>
            <p:cNvSpPr/>
            <p:nvPr/>
          </p:nvSpPr>
          <p:spPr>
            <a:xfrm>
              <a:off x="3032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6" name="Google Shape;2206;p45"/>
            <p:cNvGrpSpPr/>
            <p:nvPr/>
          </p:nvGrpSpPr>
          <p:grpSpPr>
            <a:xfrm>
              <a:off x="216500" y="4862425"/>
              <a:ext cx="167400" cy="167400"/>
              <a:chOff x="3216925" y="225750"/>
              <a:chExt cx="167400" cy="167400"/>
            </a:xfrm>
          </p:grpSpPr>
          <p:cxnSp>
            <p:nvCxnSpPr>
              <p:cNvPr id="2207" name="Google Shape;2207;p4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8" name="Google Shape;2208;p4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09" name="Google Shape;2209;p45"/>
            <p:cNvGrpSpPr/>
            <p:nvPr/>
          </p:nvGrpSpPr>
          <p:grpSpPr>
            <a:xfrm>
              <a:off x="4488300" y="4852438"/>
              <a:ext cx="167400" cy="167400"/>
              <a:chOff x="3216925" y="225750"/>
              <a:chExt cx="167400" cy="167400"/>
            </a:xfrm>
          </p:grpSpPr>
          <p:cxnSp>
            <p:nvCxnSpPr>
              <p:cNvPr id="2210" name="Google Shape;2210;p4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1" name="Google Shape;2211;p4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12" name="Google Shape;2212;p45"/>
            <p:cNvGrpSpPr/>
            <p:nvPr/>
          </p:nvGrpSpPr>
          <p:grpSpPr>
            <a:xfrm>
              <a:off x="8806813" y="4852450"/>
              <a:ext cx="167400" cy="167400"/>
              <a:chOff x="3216925" y="225750"/>
              <a:chExt cx="167400" cy="167400"/>
            </a:xfrm>
          </p:grpSpPr>
          <p:cxnSp>
            <p:nvCxnSpPr>
              <p:cNvPr id="2213" name="Google Shape;2213;p4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4" name="Google Shape;2214;p4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215" name="Google Shape;2215;p4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ExtraBold"/>
              <a:buNone/>
              <a:defRPr sz="35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2216" name="Google Shape;2216;p45"/>
          <p:cNvSpPr txBox="1"/>
          <p:nvPr>
            <p:ph idx="2" type="title"/>
          </p:nvPr>
        </p:nvSpPr>
        <p:spPr>
          <a:xfrm>
            <a:off x="2033051" y="1225650"/>
            <a:ext cx="2296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17" name="Google Shape;2217;p45"/>
          <p:cNvSpPr txBox="1"/>
          <p:nvPr>
            <p:ph idx="1" type="subTitle"/>
          </p:nvPr>
        </p:nvSpPr>
        <p:spPr>
          <a:xfrm>
            <a:off x="2033051" y="1753350"/>
            <a:ext cx="2296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18" name="Google Shape;2218;p45"/>
          <p:cNvSpPr txBox="1"/>
          <p:nvPr>
            <p:ph idx="3" type="title"/>
          </p:nvPr>
        </p:nvSpPr>
        <p:spPr>
          <a:xfrm>
            <a:off x="2033051" y="3440751"/>
            <a:ext cx="2296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19" name="Google Shape;2219;p45"/>
          <p:cNvSpPr txBox="1"/>
          <p:nvPr>
            <p:ph idx="4" type="subTitle"/>
          </p:nvPr>
        </p:nvSpPr>
        <p:spPr>
          <a:xfrm>
            <a:off x="2033051" y="3968450"/>
            <a:ext cx="2296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20" name="Google Shape;2220;p45"/>
          <p:cNvSpPr txBox="1"/>
          <p:nvPr>
            <p:ph idx="5" type="title"/>
          </p:nvPr>
        </p:nvSpPr>
        <p:spPr>
          <a:xfrm>
            <a:off x="2033051" y="2333201"/>
            <a:ext cx="2296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21" name="Google Shape;2221;p45"/>
          <p:cNvSpPr txBox="1"/>
          <p:nvPr>
            <p:ph idx="6" type="subTitle"/>
          </p:nvPr>
        </p:nvSpPr>
        <p:spPr>
          <a:xfrm>
            <a:off x="2033051" y="2860895"/>
            <a:ext cx="2296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22" name="Google Shape;2222;p45"/>
          <p:cNvSpPr txBox="1"/>
          <p:nvPr>
            <p:ph idx="7" type="title"/>
          </p:nvPr>
        </p:nvSpPr>
        <p:spPr>
          <a:xfrm>
            <a:off x="4814749" y="3440750"/>
            <a:ext cx="2296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23" name="Google Shape;2223;p45"/>
          <p:cNvSpPr txBox="1"/>
          <p:nvPr>
            <p:ph idx="8" type="subTitle"/>
          </p:nvPr>
        </p:nvSpPr>
        <p:spPr>
          <a:xfrm>
            <a:off x="4814749" y="3968450"/>
            <a:ext cx="2296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24" name="Google Shape;2224;p45"/>
          <p:cNvSpPr txBox="1"/>
          <p:nvPr>
            <p:ph idx="9" type="title"/>
          </p:nvPr>
        </p:nvSpPr>
        <p:spPr>
          <a:xfrm>
            <a:off x="4814749" y="1225650"/>
            <a:ext cx="2296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25" name="Google Shape;2225;p45"/>
          <p:cNvSpPr txBox="1"/>
          <p:nvPr>
            <p:ph idx="13" type="subTitle"/>
          </p:nvPr>
        </p:nvSpPr>
        <p:spPr>
          <a:xfrm>
            <a:off x="4814749" y="1753350"/>
            <a:ext cx="2296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26" name="Google Shape;2226;p45"/>
          <p:cNvSpPr txBox="1"/>
          <p:nvPr>
            <p:ph idx="14" type="title"/>
          </p:nvPr>
        </p:nvSpPr>
        <p:spPr>
          <a:xfrm>
            <a:off x="4814749" y="2333200"/>
            <a:ext cx="2296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27" name="Google Shape;2227;p45"/>
          <p:cNvSpPr txBox="1"/>
          <p:nvPr>
            <p:ph idx="15" type="subTitle"/>
          </p:nvPr>
        </p:nvSpPr>
        <p:spPr>
          <a:xfrm>
            <a:off x="4814749" y="2860900"/>
            <a:ext cx="2296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CUSTOM_27"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46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4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1" name="Google Shape;2231;p46"/>
          <p:cNvSpPr txBox="1"/>
          <p:nvPr>
            <p:ph idx="1" type="body"/>
          </p:nvPr>
        </p:nvSpPr>
        <p:spPr>
          <a:xfrm>
            <a:off x="720000" y="1017600"/>
            <a:ext cx="7704000" cy="358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232" name="Google Shape;2232;p46"/>
          <p:cNvGrpSpPr/>
          <p:nvPr/>
        </p:nvGrpSpPr>
        <p:grpSpPr>
          <a:xfrm flipH="1">
            <a:off x="166131" y="110373"/>
            <a:ext cx="8837213" cy="4930707"/>
            <a:chOff x="166131" y="110373"/>
            <a:chExt cx="8837213" cy="4930707"/>
          </a:xfrm>
        </p:grpSpPr>
        <p:grpSp>
          <p:nvGrpSpPr>
            <p:cNvPr id="2233" name="Google Shape;2233;p46"/>
            <p:cNvGrpSpPr/>
            <p:nvPr/>
          </p:nvGrpSpPr>
          <p:grpSpPr>
            <a:xfrm rot="10800000">
              <a:off x="8756443" y="4862848"/>
              <a:ext cx="167400" cy="167400"/>
              <a:chOff x="3216925" y="225750"/>
              <a:chExt cx="167400" cy="167400"/>
            </a:xfrm>
          </p:grpSpPr>
          <p:cxnSp>
            <p:nvCxnSpPr>
              <p:cNvPr id="2234" name="Google Shape;2234;p4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5" name="Google Shape;2235;p4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36" name="Google Shape;2236;p46"/>
            <p:cNvGrpSpPr/>
            <p:nvPr/>
          </p:nvGrpSpPr>
          <p:grpSpPr>
            <a:xfrm rot="10800000">
              <a:off x="4484643" y="4872835"/>
              <a:ext cx="167400" cy="167400"/>
              <a:chOff x="3216925" y="225750"/>
              <a:chExt cx="167400" cy="167400"/>
            </a:xfrm>
          </p:grpSpPr>
          <p:cxnSp>
            <p:nvCxnSpPr>
              <p:cNvPr id="2237" name="Google Shape;2237;p4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8" name="Google Shape;2238;p4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39" name="Google Shape;2239;p46"/>
            <p:cNvGrpSpPr/>
            <p:nvPr/>
          </p:nvGrpSpPr>
          <p:grpSpPr>
            <a:xfrm rot="10800000">
              <a:off x="8833968" y="2496885"/>
              <a:ext cx="167400" cy="167400"/>
              <a:chOff x="3216925" y="225750"/>
              <a:chExt cx="167400" cy="167400"/>
            </a:xfrm>
          </p:grpSpPr>
          <p:cxnSp>
            <p:nvCxnSpPr>
              <p:cNvPr id="2240" name="Google Shape;2240;p4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1" name="Google Shape;2241;p4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242" name="Google Shape;2242;p46"/>
            <p:cNvSpPr/>
            <p:nvPr/>
          </p:nvSpPr>
          <p:spPr>
            <a:xfrm rot="10800000">
              <a:off x="88293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6"/>
            <p:cNvSpPr/>
            <p:nvPr/>
          </p:nvSpPr>
          <p:spPr>
            <a:xfrm rot="10800000">
              <a:off x="8829343" y="2885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6"/>
            <p:cNvSpPr/>
            <p:nvPr/>
          </p:nvSpPr>
          <p:spPr>
            <a:xfrm rot="10800000">
              <a:off x="8981743" y="1819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6"/>
            <p:cNvSpPr/>
            <p:nvPr/>
          </p:nvSpPr>
          <p:spPr>
            <a:xfrm rot="10800000">
              <a:off x="8829343" y="676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6"/>
            <p:cNvSpPr/>
            <p:nvPr/>
          </p:nvSpPr>
          <p:spPr>
            <a:xfrm rot="10800000">
              <a:off x="62385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6"/>
            <p:cNvSpPr/>
            <p:nvPr/>
          </p:nvSpPr>
          <p:spPr>
            <a:xfrm rot="10800000">
              <a:off x="5019343" y="50194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6"/>
            <p:cNvSpPr/>
            <p:nvPr/>
          </p:nvSpPr>
          <p:spPr>
            <a:xfrm rot="10800000">
              <a:off x="3876343" y="4867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6"/>
            <p:cNvSpPr/>
            <p:nvPr/>
          </p:nvSpPr>
          <p:spPr>
            <a:xfrm rot="10800000">
              <a:off x="3114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0" name="Google Shape;2250;p46"/>
            <p:cNvGrpSpPr/>
            <p:nvPr/>
          </p:nvGrpSpPr>
          <p:grpSpPr>
            <a:xfrm rot="10800000">
              <a:off x="166131" y="4872823"/>
              <a:ext cx="167400" cy="167400"/>
              <a:chOff x="3216925" y="225750"/>
              <a:chExt cx="167400" cy="167400"/>
            </a:xfrm>
          </p:grpSpPr>
          <p:cxnSp>
            <p:nvCxnSpPr>
              <p:cNvPr id="2251" name="Google Shape;2251;p4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2" name="Google Shape;2252;p4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253" name="Google Shape;2253;p46"/>
            <p:cNvSpPr/>
            <p:nvPr/>
          </p:nvSpPr>
          <p:spPr>
            <a:xfrm rot="10800000">
              <a:off x="1209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6"/>
            <p:cNvSpPr/>
            <p:nvPr/>
          </p:nvSpPr>
          <p:spPr>
            <a:xfrm rot="10800000">
              <a:off x="2187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5" name="Google Shape;2255;p46"/>
            <p:cNvGrpSpPr/>
            <p:nvPr/>
          </p:nvGrpSpPr>
          <p:grpSpPr>
            <a:xfrm rot="10800000">
              <a:off x="166131" y="2484760"/>
              <a:ext cx="167400" cy="167400"/>
              <a:chOff x="3216925" y="225750"/>
              <a:chExt cx="167400" cy="167400"/>
            </a:xfrm>
          </p:grpSpPr>
          <p:cxnSp>
            <p:nvCxnSpPr>
              <p:cNvPr id="2256" name="Google Shape;2256;p4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7" name="Google Shape;2257;p4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258" name="Google Shape;2258;p46"/>
            <p:cNvSpPr/>
            <p:nvPr/>
          </p:nvSpPr>
          <p:spPr>
            <a:xfrm rot="10800000">
              <a:off x="218743" y="1285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6"/>
            <p:cNvSpPr/>
            <p:nvPr/>
          </p:nvSpPr>
          <p:spPr>
            <a:xfrm rot="10800000">
              <a:off x="9045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6"/>
            <p:cNvSpPr/>
            <p:nvPr/>
          </p:nvSpPr>
          <p:spPr>
            <a:xfrm rot="10800000">
              <a:off x="31905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6"/>
            <p:cNvSpPr/>
            <p:nvPr/>
          </p:nvSpPr>
          <p:spPr>
            <a:xfrm rot="10800000">
              <a:off x="4943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6"/>
            <p:cNvSpPr/>
            <p:nvPr/>
          </p:nvSpPr>
          <p:spPr>
            <a:xfrm rot="10800000">
              <a:off x="71529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6"/>
            <p:cNvSpPr/>
            <p:nvPr/>
          </p:nvSpPr>
          <p:spPr>
            <a:xfrm rot="10800000">
              <a:off x="6086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4" name="Google Shape;2264;p46"/>
            <p:cNvGrpSpPr/>
            <p:nvPr/>
          </p:nvGrpSpPr>
          <p:grpSpPr>
            <a:xfrm rot="10800000">
              <a:off x="8756443" y="110373"/>
              <a:ext cx="167400" cy="167400"/>
              <a:chOff x="3216925" y="225750"/>
              <a:chExt cx="167400" cy="167400"/>
            </a:xfrm>
          </p:grpSpPr>
          <p:cxnSp>
            <p:nvCxnSpPr>
              <p:cNvPr id="2265" name="Google Shape;2265;p4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6" name="Google Shape;2266;p4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67" name="Google Shape;2267;p46"/>
            <p:cNvGrpSpPr/>
            <p:nvPr/>
          </p:nvGrpSpPr>
          <p:grpSpPr>
            <a:xfrm rot="10800000">
              <a:off x="4484643" y="120360"/>
              <a:ext cx="167400" cy="167400"/>
              <a:chOff x="3216925" y="225750"/>
              <a:chExt cx="167400" cy="167400"/>
            </a:xfrm>
          </p:grpSpPr>
          <p:cxnSp>
            <p:nvCxnSpPr>
              <p:cNvPr id="2268" name="Google Shape;2268;p4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9" name="Google Shape;2269;p4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70" name="Google Shape;2270;p46"/>
            <p:cNvGrpSpPr/>
            <p:nvPr/>
          </p:nvGrpSpPr>
          <p:grpSpPr>
            <a:xfrm rot="10800000">
              <a:off x="166131" y="120348"/>
              <a:ext cx="167400" cy="167400"/>
              <a:chOff x="3216925" y="225750"/>
              <a:chExt cx="167400" cy="167400"/>
            </a:xfrm>
          </p:grpSpPr>
          <p:cxnSp>
            <p:nvCxnSpPr>
              <p:cNvPr id="2271" name="Google Shape;2271;p4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2" name="Google Shape;2272;p4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73" name="Google Shape;2273;p46"/>
            <p:cNvGrpSpPr/>
            <p:nvPr/>
          </p:nvGrpSpPr>
          <p:grpSpPr>
            <a:xfrm rot="10800000">
              <a:off x="2325387" y="120348"/>
              <a:ext cx="167400" cy="167400"/>
              <a:chOff x="3216925" y="225750"/>
              <a:chExt cx="167400" cy="167400"/>
            </a:xfrm>
          </p:grpSpPr>
          <p:cxnSp>
            <p:nvCxnSpPr>
              <p:cNvPr id="2274" name="Google Shape;2274;p4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5" name="Google Shape;2275;p4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76" name="Google Shape;2276;p46"/>
            <p:cNvGrpSpPr/>
            <p:nvPr/>
          </p:nvGrpSpPr>
          <p:grpSpPr>
            <a:xfrm rot="10800000">
              <a:off x="2325387" y="4872823"/>
              <a:ext cx="167400" cy="167400"/>
              <a:chOff x="3216925" y="225750"/>
              <a:chExt cx="167400" cy="167400"/>
            </a:xfrm>
          </p:grpSpPr>
          <p:cxnSp>
            <p:nvCxnSpPr>
              <p:cNvPr id="2277" name="Google Shape;2277;p4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8" name="Google Shape;2278;p4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79" name="Google Shape;2279;p46"/>
            <p:cNvGrpSpPr/>
            <p:nvPr/>
          </p:nvGrpSpPr>
          <p:grpSpPr>
            <a:xfrm rot="10800000">
              <a:off x="6620543" y="120348"/>
              <a:ext cx="167400" cy="167400"/>
              <a:chOff x="3216925" y="225750"/>
              <a:chExt cx="167400" cy="167400"/>
            </a:xfrm>
          </p:grpSpPr>
          <p:cxnSp>
            <p:nvCxnSpPr>
              <p:cNvPr id="2280" name="Google Shape;2280;p4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1" name="Google Shape;2281;p4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82" name="Google Shape;2282;p46"/>
            <p:cNvGrpSpPr/>
            <p:nvPr/>
          </p:nvGrpSpPr>
          <p:grpSpPr>
            <a:xfrm rot="10800000">
              <a:off x="6620543" y="4872823"/>
              <a:ext cx="167400" cy="167400"/>
              <a:chOff x="3216925" y="225750"/>
              <a:chExt cx="167400" cy="167400"/>
            </a:xfrm>
          </p:grpSpPr>
          <p:cxnSp>
            <p:nvCxnSpPr>
              <p:cNvPr id="2283" name="Google Shape;2283;p4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4" name="Google Shape;2284;p4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5"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47"/>
          <p:cNvSpPr/>
          <p:nvPr/>
        </p:nvSpPr>
        <p:spPr>
          <a:xfrm>
            <a:off x="439325" y="370200"/>
            <a:ext cx="8289300" cy="793800"/>
          </a:xfrm>
          <a:prstGeom prst="roundRect">
            <a:avLst>
              <a:gd fmla="val 2477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7" name="Google Shape;2287;p4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88" name="Google Shape;2288;p47"/>
          <p:cNvGrpSpPr/>
          <p:nvPr/>
        </p:nvGrpSpPr>
        <p:grpSpPr>
          <a:xfrm flipH="1">
            <a:off x="137000" y="99118"/>
            <a:ext cx="8837213" cy="4930707"/>
            <a:chOff x="137000" y="99118"/>
            <a:chExt cx="8837213" cy="4930707"/>
          </a:xfrm>
        </p:grpSpPr>
        <p:grpSp>
          <p:nvGrpSpPr>
            <p:cNvPr id="2289" name="Google Shape;2289;p47"/>
            <p:cNvGrpSpPr/>
            <p:nvPr/>
          </p:nvGrpSpPr>
          <p:grpSpPr>
            <a:xfrm rot="6300016">
              <a:off x="1102154" y="131504"/>
              <a:ext cx="94725" cy="124297"/>
              <a:chOff x="754200" y="3419250"/>
              <a:chExt cx="59900" cy="78600"/>
            </a:xfrm>
          </p:grpSpPr>
          <p:sp>
            <p:nvSpPr>
              <p:cNvPr id="2290" name="Google Shape;2290;p47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47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2" name="Google Shape;2292;p47"/>
            <p:cNvGrpSpPr/>
            <p:nvPr/>
          </p:nvGrpSpPr>
          <p:grpSpPr>
            <a:xfrm>
              <a:off x="216500" y="109950"/>
              <a:ext cx="167400" cy="167400"/>
              <a:chOff x="3216925" y="225750"/>
              <a:chExt cx="167400" cy="167400"/>
            </a:xfrm>
          </p:grpSpPr>
          <p:cxnSp>
            <p:nvCxnSpPr>
              <p:cNvPr id="2293" name="Google Shape;2293;p4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4" name="Google Shape;2294;p4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95" name="Google Shape;2295;p47"/>
            <p:cNvGrpSpPr/>
            <p:nvPr/>
          </p:nvGrpSpPr>
          <p:grpSpPr>
            <a:xfrm>
              <a:off x="4488300" y="99963"/>
              <a:ext cx="167400" cy="167400"/>
              <a:chOff x="3216925" y="225750"/>
              <a:chExt cx="167400" cy="167400"/>
            </a:xfrm>
          </p:grpSpPr>
          <p:cxnSp>
            <p:nvCxnSpPr>
              <p:cNvPr id="2296" name="Google Shape;2296;p4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7" name="Google Shape;2297;p4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98" name="Google Shape;2298;p47"/>
            <p:cNvGrpSpPr/>
            <p:nvPr/>
          </p:nvGrpSpPr>
          <p:grpSpPr>
            <a:xfrm>
              <a:off x="138975" y="2475913"/>
              <a:ext cx="167400" cy="167400"/>
              <a:chOff x="3216925" y="225750"/>
              <a:chExt cx="167400" cy="167400"/>
            </a:xfrm>
          </p:grpSpPr>
          <p:cxnSp>
            <p:nvCxnSpPr>
              <p:cNvPr id="2299" name="Google Shape;2299;p4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0" name="Google Shape;2300;p4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01" name="Google Shape;2301;p47"/>
            <p:cNvSpPr/>
            <p:nvPr/>
          </p:nvSpPr>
          <p:spPr>
            <a:xfrm>
              <a:off x="2894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7"/>
            <p:cNvSpPr/>
            <p:nvPr/>
          </p:nvSpPr>
          <p:spPr>
            <a:xfrm>
              <a:off x="289400" y="2232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7"/>
            <p:cNvSpPr/>
            <p:nvPr/>
          </p:nvSpPr>
          <p:spPr>
            <a:xfrm>
              <a:off x="137000" y="3299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7"/>
            <p:cNvSpPr/>
            <p:nvPr/>
          </p:nvSpPr>
          <p:spPr>
            <a:xfrm>
              <a:off x="289400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05" name="Google Shape;2305;p47"/>
            <p:cNvGrpSpPr/>
            <p:nvPr/>
          </p:nvGrpSpPr>
          <p:grpSpPr>
            <a:xfrm>
              <a:off x="825029" y="4885065"/>
              <a:ext cx="94726" cy="124298"/>
              <a:chOff x="850570" y="3419250"/>
              <a:chExt cx="59900" cy="78600"/>
            </a:xfrm>
          </p:grpSpPr>
          <p:sp>
            <p:nvSpPr>
              <p:cNvPr id="2306" name="Google Shape;2306;p47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47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08" name="Google Shape;2308;p47"/>
            <p:cNvSpPr/>
            <p:nvPr/>
          </p:nvSpPr>
          <p:spPr>
            <a:xfrm>
              <a:off x="28802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7"/>
            <p:cNvSpPr/>
            <p:nvPr/>
          </p:nvSpPr>
          <p:spPr>
            <a:xfrm>
              <a:off x="4099400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47"/>
            <p:cNvSpPr/>
            <p:nvPr/>
          </p:nvSpPr>
          <p:spPr>
            <a:xfrm>
              <a:off x="5242400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47"/>
            <p:cNvSpPr/>
            <p:nvPr/>
          </p:nvSpPr>
          <p:spPr>
            <a:xfrm>
              <a:off x="6004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2" name="Google Shape;2312;p47"/>
            <p:cNvGrpSpPr/>
            <p:nvPr/>
          </p:nvGrpSpPr>
          <p:grpSpPr>
            <a:xfrm rot="-3599965">
              <a:off x="7375742" y="131504"/>
              <a:ext cx="94724" cy="124296"/>
              <a:chOff x="754200" y="3419250"/>
              <a:chExt cx="59900" cy="78600"/>
            </a:xfrm>
          </p:grpSpPr>
          <p:sp>
            <p:nvSpPr>
              <p:cNvPr id="2313" name="Google Shape;2313;p47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47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5" name="Google Shape;2315;p47"/>
            <p:cNvGrpSpPr/>
            <p:nvPr/>
          </p:nvGrpSpPr>
          <p:grpSpPr>
            <a:xfrm>
              <a:off x="8806813" y="99975"/>
              <a:ext cx="167400" cy="167400"/>
              <a:chOff x="3216925" y="225750"/>
              <a:chExt cx="167400" cy="167400"/>
            </a:xfrm>
          </p:grpSpPr>
          <p:cxnSp>
            <p:nvCxnSpPr>
              <p:cNvPr id="2316" name="Google Shape;2316;p4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7" name="Google Shape;2317;p4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18" name="Google Shape;2318;p47"/>
            <p:cNvSpPr/>
            <p:nvPr/>
          </p:nvSpPr>
          <p:spPr>
            <a:xfrm>
              <a:off x="7909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7"/>
            <p:cNvSpPr/>
            <p:nvPr/>
          </p:nvSpPr>
          <p:spPr>
            <a:xfrm>
              <a:off x="89000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0" name="Google Shape;2320;p47"/>
            <p:cNvGrpSpPr/>
            <p:nvPr/>
          </p:nvGrpSpPr>
          <p:grpSpPr>
            <a:xfrm>
              <a:off x="8856929" y="1188340"/>
              <a:ext cx="94726" cy="124298"/>
              <a:chOff x="754200" y="3419250"/>
              <a:chExt cx="59900" cy="78600"/>
            </a:xfrm>
          </p:grpSpPr>
          <p:sp>
            <p:nvSpPr>
              <p:cNvPr id="2321" name="Google Shape;2321;p47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47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3" name="Google Shape;2323;p47"/>
            <p:cNvGrpSpPr/>
            <p:nvPr/>
          </p:nvGrpSpPr>
          <p:grpSpPr>
            <a:xfrm>
              <a:off x="8806813" y="2488038"/>
              <a:ext cx="167400" cy="167400"/>
              <a:chOff x="3216925" y="225750"/>
              <a:chExt cx="167400" cy="167400"/>
            </a:xfrm>
          </p:grpSpPr>
          <p:cxnSp>
            <p:nvCxnSpPr>
              <p:cNvPr id="2324" name="Google Shape;2324;p4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5" name="Google Shape;2325;p4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26" name="Google Shape;2326;p47"/>
            <p:cNvSpPr/>
            <p:nvPr/>
          </p:nvSpPr>
          <p:spPr>
            <a:xfrm>
              <a:off x="8900000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47"/>
            <p:cNvSpPr/>
            <p:nvPr/>
          </p:nvSpPr>
          <p:spPr>
            <a:xfrm>
              <a:off x="82142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8" name="Google Shape;2328;p47"/>
            <p:cNvGrpSpPr/>
            <p:nvPr/>
          </p:nvGrpSpPr>
          <p:grpSpPr>
            <a:xfrm>
              <a:off x="7256729" y="4845940"/>
              <a:ext cx="94726" cy="124298"/>
              <a:chOff x="1043311" y="3419250"/>
              <a:chExt cx="59900" cy="78600"/>
            </a:xfrm>
          </p:grpSpPr>
          <p:sp>
            <p:nvSpPr>
              <p:cNvPr id="2329" name="Google Shape;2329;p47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47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31" name="Google Shape;2331;p47"/>
            <p:cNvSpPr/>
            <p:nvPr/>
          </p:nvSpPr>
          <p:spPr>
            <a:xfrm>
              <a:off x="59282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47"/>
            <p:cNvSpPr/>
            <p:nvPr/>
          </p:nvSpPr>
          <p:spPr>
            <a:xfrm>
              <a:off x="4175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47"/>
            <p:cNvSpPr/>
            <p:nvPr/>
          </p:nvSpPr>
          <p:spPr>
            <a:xfrm>
              <a:off x="19658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47"/>
            <p:cNvSpPr/>
            <p:nvPr/>
          </p:nvSpPr>
          <p:spPr>
            <a:xfrm>
              <a:off x="3032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5" name="Google Shape;2335;p47"/>
            <p:cNvGrpSpPr/>
            <p:nvPr/>
          </p:nvGrpSpPr>
          <p:grpSpPr>
            <a:xfrm>
              <a:off x="216500" y="4862425"/>
              <a:ext cx="167400" cy="167400"/>
              <a:chOff x="3216925" y="225750"/>
              <a:chExt cx="167400" cy="167400"/>
            </a:xfrm>
          </p:grpSpPr>
          <p:cxnSp>
            <p:nvCxnSpPr>
              <p:cNvPr id="2336" name="Google Shape;2336;p4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7" name="Google Shape;2337;p4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38" name="Google Shape;2338;p47"/>
            <p:cNvGrpSpPr/>
            <p:nvPr/>
          </p:nvGrpSpPr>
          <p:grpSpPr>
            <a:xfrm>
              <a:off x="4488300" y="4852438"/>
              <a:ext cx="167400" cy="167400"/>
              <a:chOff x="3216925" y="225750"/>
              <a:chExt cx="167400" cy="167400"/>
            </a:xfrm>
          </p:grpSpPr>
          <p:cxnSp>
            <p:nvCxnSpPr>
              <p:cNvPr id="2339" name="Google Shape;2339;p4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0" name="Google Shape;2340;p4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41" name="Google Shape;2341;p47"/>
            <p:cNvGrpSpPr/>
            <p:nvPr/>
          </p:nvGrpSpPr>
          <p:grpSpPr>
            <a:xfrm>
              <a:off x="8806813" y="4852450"/>
              <a:ext cx="167400" cy="167400"/>
              <a:chOff x="3216925" y="225750"/>
              <a:chExt cx="167400" cy="167400"/>
            </a:xfrm>
          </p:grpSpPr>
          <p:cxnSp>
            <p:nvCxnSpPr>
              <p:cNvPr id="2342" name="Google Shape;2342;p4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3" name="Google Shape;2343;p4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6"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48"/>
          <p:cNvSpPr/>
          <p:nvPr/>
        </p:nvSpPr>
        <p:spPr>
          <a:xfrm rot="400">
            <a:off x="104" y="540204"/>
            <a:ext cx="334478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2346" name="Google Shape;2346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587" y="1121737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47" name="Google Shape;2347;p48"/>
          <p:cNvSpPr/>
          <p:nvPr/>
        </p:nvSpPr>
        <p:spPr>
          <a:xfrm rot="-1636484">
            <a:off x="5794614" y="1568464"/>
            <a:ext cx="3344946" cy="3310042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2348" name="Google Shape;2348;p48"/>
          <p:cNvSpPr/>
          <p:nvPr/>
        </p:nvSpPr>
        <p:spPr>
          <a:xfrm>
            <a:off x="439325" y="370200"/>
            <a:ext cx="8289300" cy="793800"/>
          </a:xfrm>
          <a:prstGeom prst="roundRect">
            <a:avLst>
              <a:gd fmla="val 2477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9" name="Google Shape;2349;p4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350" name="Google Shape;2350;p48"/>
          <p:cNvGrpSpPr/>
          <p:nvPr/>
        </p:nvGrpSpPr>
        <p:grpSpPr>
          <a:xfrm>
            <a:off x="137000" y="99118"/>
            <a:ext cx="8837213" cy="4930707"/>
            <a:chOff x="137000" y="99118"/>
            <a:chExt cx="8837213" cy="4930707"/>
          </a:xfrm>
        </p:grpSpPr>
        <p:grpSp>
          <p:nvGrpSpPr>
            <p:cNvPr id="2351" name="Google Shape;2351;p48"/>
            <p:cNvGrpSpPr/>
            <p:nvPr/>
          </p:nvGrpSpPr>
          <p:grpSpPr>
            <a:xfrm rot="6300016">
              <a:off x="1102154" y="131504"/>
              <a:ext cx="94725" cy="124297"/>
              <a:chOff x="754200" y="3419250"/>
              <a:chExt cx="59900" cy="78600"/>
            </a:xfrm>
          </p:grpSpPr>
          <p:sp>
            <p:nvSpPr>
              <p:cNvPr id="2352" name="Google Shape;2352;p48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48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4" name="Google Shape;2354;p48"/>
            <p:cNvGrpSpPr/>
            <p:nvPr/>
          </p:nvGrpSpPr>
          <p:grpSpPr>
            <a:xfrm>
              <a:off x="216500" y="109950"/>
              <a:ext cx="167400" cy="167400"/>
              <a:chOff x="3216925" y="225750"/>
              <a:chExt cx="167400" cy="167400"/>
            </a:xfrm>
          </p:grpSpPr>
          <p:cxnSp>
            <p:nvCxnSpPr>
              <p:cNvPr id="2355" name="Google Shape;2355;p4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6" name="Google Shape;2356;p4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57" name="Google Shape;2357;p48"/>
            <p:cNvGrpSpPr/>
            <p:nvPr/>
          </p:nvGrpSpPr>
          <p:grpSpPr>
            <a:xfrm>
              <a:off x="4488300" y="99963"/>
              <a:ext cx="167400" cy="167400"/>
              <a:chOff x="3216925" y="225750"/>
              <a:chExt cx="167400" cy="167400"/>
            </a:xfrm>
          </p:grpSpPr>
          <p:cxnSp>
            <p:nvCxnSpPr>
              <p:cNvPr id="2358" name="Google Shape;2358;p4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9" name="Google Shape;2359;p4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60" name="Google Shape;2360;p48"/>
            <p:cNvGrpSpPr/>
            <p:nvPr/>
          </p:nvGrpSpPr>
          <p:grpSpPr>
            <a:xfrm>
              <a:off x="138975" y="2475913"/>
              <a:ext cx="167400" cy="167400"/>
              <a:chOff x="3216925" y="225750"/>
              <a:chExt cx="167400" cy="167400"/>
            </a:xfrm>
          </p:grpSpPr>
          <p:cxnSp>
            <p:nvCxnSpPr>
              <p:cNvPr id="2361" name="Google Shape;2361;p4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2" name="Google Shape;2362;p4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63" name="Google Shape;2363;p48"/>
            <p:cNvSpPr/>
            <p:nvPr/>
          </p:nvSpPr>
          <p:spPr>
            <a:xfrm>
              <a:off x="2894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48"/>
            <p:cNvSpPr/>
            <p:nvPr/>
          </p:nvSpPr>
          <p:spPr>
            <a:xfrm>
              <a:off x="289400" y="2232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8"/>
            <p:cNvSpPr/>
            <p:nvPr/>
          </p:nvSpPr>
          <p:spPr>
            <a:xfrm>
              <a:off x="137000" y="3299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8"/>
            <p:cNvSpPr/>
            <p:nvPr/>
          </p:nvSpPr>
          <p:spPr>
            <a:xfrm>
              <a:off x="289400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67" name="Google Shape;2367;p48"/>
            <p:cNvGrpSpPr/>
            <p:nvPr/>
          </p:nvGrpSpPr>
          <p:grpSpPr>
            <a:xfrm>
              <a:off x="825029" y="4885065"/>
              <a:ext cx="94726" cy="124298"/>
              <a:chOff x="850570" y="3419250"/>
              <a:chExt cx="59900" cy="78600"/>
            </a:xfrm>
          </p:grpSpPr>
          <p:sp>
            <p:nvSpPr>
              <p:cNvPr id="2368" name="Google Shape;2368;p48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48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70" name="Google Shape;2370;p48"/>
            <p:cNvSpPr/>
            <p:nvPr/>
          </p:nvSpPr>
          <p:spPr>
            <a:xfrm>
              <a:off x="28802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8"/>
            <p:cNvSpPr/>
            <p:nvPr/>
          </p:nvSpPr>
          <p:spPr>
            <a:xfrm>
              <a:off x="4099400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8"/>
            <p:cNvSpPr/>
            <p:nvPr/>
          </p:nvSpPr>
          <p:spPr>
            <a:xfrm>
              <a:off x="5242400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8"/>
            <p:cNvSpPr/>
            <p:nvPr/>
          </p:nvSpPr>
          <p:spPr>
            <a:xfrm>
              <a:off x="6004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4" name="Google Shape;2374;p48"/>
            <p:cNvGrpSpPr/>
            <p:nvPr/>
          </p:nvGrpSpPr>
          <p:grpSpPr>
            <a:xfrm rot="-3599965">
              <a:off x="7375742" y="131504"/>
              <a:ext cx="94724" cy="124296"/>
              <a:chOff x="754200" y="3419250"/>
              <a:chExt cx="59900" cy="78600"/>
            </a:xfrm>
          </p:grpSpPr>
          <p:sp>
            <p:nvSpPr>
              <p:cNvPr id="2375" name="Google Shape;2375;p48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48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7" name="Google Shape;2377;p48"/>
            <p:cNvGrpSpPr/>
            <p:nvPr/>
          </p:nvGrpSpPr>
          <p:grpSpPr>
            <a:xfrm>
              <a:off x="8806813" y="99975"/>
              <a:ext cx="167400" cy="167400"/>
              <a:chOff x="3216925" y="225750"/>
              <a:chExt cx="167400" cy="167400"/>
            </a:xfrm>
          </p:grpSpPr>
          <p:cxnSp>
            <p:nvCxnSpPr>
              <p:cNvPr id="2378" name="Google Shape;2378;p4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9" name="Google Shape;2379;p4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80" name="Google Shape;2380;p48"/>
            <p:cNvSpPr/>
            <p:nvPr/>
          </p:nvSpPr>
          <p:spPr>
            <a:xfrm>
              <a:off x="7909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48"/>
            <p:cNvSpPr/>
            <p:nvPr/>
          </p:nvSpPr>
          <p:spPr>
            <a:xfrm>
              <a:off x="89000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2" name="Google Shape;2382;p48"/>
            <p:cNvGrpSpPr/>
            <p:nvPr/>
          </p:nvGrpSpPr>
          <p:grpSpPr>
            <a:xfrm>
              <a:off x="8856929" y="1188340"/>
              <a:ext cx="94726" cy="124298"/>
              <a:chOff x="754200" y="3419250"/>
              <a:chExt cx="59900" cy="78600"/>
            </a:xfrm>
          </p:grpSpPr>
          <p:sp>
            <p:nvSpPr>
              <p:cNvPr id="2383" name="Google Shape;2383;p48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48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5" name="Google Shape;2385;p48"/>
            <p:cNvGrpSpPr/>
            <p:nvPr/>
          </p:nvGrpSpPr>
          <p:grpSpPr>
            <a:xfrm>
              <a:off x="8806813" y="2488038"/>
              <a:ext cx="167400" cy="167400"/>
              <a:chOff x="3216925" y="225750"/>
              <a:chExt cx="167400" cy="167400"/>
            </a:xfrm>
          </p:grpSpPr>
          <p:cxnSp>
            <p:nvCxnSpPr>
              <p:cNvPr id="2386" name="Google Shape;2386;p4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87" name="Google Shape;2387;p4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88" name="Google Shape;2388;p48"/>
            <p:cNvSpPr/>
            <p:nvPr/>
          </p:nvSpPr>
          <p:spPr>
            <a:xfrm>
              <a:off x="8900000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8"/>
            <p:cNvSpPr/>
            <p:nvPr/>
          </p:nvSpPr>
          <p:spPr>
            <a:xfrm>
              <a:off x="82142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0" name="Google Shape;2390;p48"/>
            <p:cNvGrpSpPr/>
            <p:nvPr/>
          </p:nvGrpSpPr>
          <p:grpSpPr>
            <a:xfrm>
              <a:off x="7256729" y="4845940"/>
              <a:ext cx="94726" cy="124298"/>
              <a:chOff x="1043311" y="3419250"/>
              <a:chExt cx="59900" cy="78600"/>
            </a:xfrm>
          </p:grpSpPr>
          <p:sp>
            <p:nvSpPr>
              <p:cNvPr id="2391" name="Google Shape;2391;p48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48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93" name="Google Shape;2393;p48"/>
            <p:cNvSpPr/>
            <p:nvPr/>
          </p:nvSpPr>
          <p:spPr>
            <a:xfrm>
              <a:off x="59282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8"/>
            <p:cNvSpPr/>
            <p:nvPr/>
          </p:nvSpPr>
          <p:spPr>
            <a:xfrm>
              <a:off x="4175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8"/>
            <p:cNvSpPr/>
            <p:nvPr/>
          </p:nvSpPr>
          <p:spPr>
            <a:xfrm>
              <a:off x="19658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8"/>
            <p:cNvSpPr/>
            <p:nvPr/>
          </p:nvSpPr>
          <p:spPr>
            <a:xfrm>
              <a:off x="3032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7" name="Google Shape;2397;p48"/>
            <p:cNvGrpSpPr/>
            <p:nvPr/>
          </p:nvGrpSpPr>
          <p:grpSpPr>
            <a:xfrm>
              <a:off x="216500" y="4862425"/>
              <a:ext cx="167400" cy="167400"/>
              <a:chOff x="3216925" y="225750"/>
              <a:chExt cx="167400" cy="167400"/>
            </a:xfrm>
          </p:grpSpPr>
          <p:cxnSp>
            <p:nvCxnSpPr>
              <p:cNvPr id="2398" name="Google Shape;2398;p4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99" name="Google Shape;2399;p4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00" name="Google Shape;2400;p48"/>
            <p:cNvGrpSpPr/>
            <p:nvPr/>
          </p:nvGrpSpPr>
          <p:grpSpPr>
            <a:xfrm>
              <a:off x="4488300" y="4852438"/>
              <a:ext cx="167400" cy="167400"/>
              <a:chOff x="3216925" y="225750"/>
              <a:chExt cx="167400" cy="167400"/>
            </a:xfrm>
          </p:grpSpPr>
          <p:cxnSp>
            <p:nvCxnSpPr>
              <p:cNvPr id="2401" name="Google Shape;2401;p4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2" name="Google Shape;2402;p4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03" name="Google Shape;2403;p48"/>
            <p:cNvGrpSpPr/>
            <p:nvPr/>
          </p:nvGrpSpPr>
          <p:grpSpPr>
            <a:xfrm>
              <a:off x="8806813" y="4852450"/>
              <a:ext cx="167400" cy="167400"/>
              <a:chOff x="3216925" y="225750"/>
              <a:chExt cx="167400" cy="167400"/>
            </a:xfrm>
          </p:grpSpPr>
          <p:cxnSp>
            <p:nvCxnSpPr>
              <p:cNvPr id="2404" name="Google Shape;2404;p48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5" name="Google Shape;2405;p48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8"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49"/>
          <p:cNvSpPr/>
          <p:nvPr/>
        </p:nvSpPr>
        <p:spPr>
          <a:xfrm>
            <a:off x="439325" y="370200"/>
            <a:ext cx="8289300" cy="793800"/>
          </a:xfrm>
          <a:prstGeom prst="roundRect">
            <a:avLst>
              <a:gd fmla="val 2477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8" name="Google Shape;2408;p49"/>
          <p:cNvSpPr txBox="1"/>
          <p:nvPr>
            <p:ph type="title"/>
          </p:nvPr>
        </p:nvSpPr>
        <p:spPr>
          <a:xfrm>
            <a:off x="720000" y="540000"/>
            <a:ext cx="6291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409" name="Google Shape;2409;p49"/>
          <p:cNvGrpSpPr/>
          <p:nvPr/>
        </p:nvGrpSpPr>
        <p:grpSpPr>
          <a:xfrm flipH="1" rot="10800000">
            <a:off x="137000" y="99118"/>
            <a:ext cx="8837213" cy="4930707"/>
            <a:chOff x="137000" y="99118"/>
            <a:chExt cx="8837213" cy="4930707"/>
          </a:xfrm>
        </p:grpSpPr>
        <p:grpSp>
          <p:nvGrpSpPr>
            <p:cNvPr id="2410" name="Google Shape;2410;p49"/>
            <p:cNvGrpSpPr/>
            <p:nvPr/>
          </p:nvGrpSpPr>
          <p:grpSpPr>
            <a:xfrm rot="6300016">
              <a:off x="1102154" y="131504"/>
              <a:ext cx="94725" cy="124297"/>
              <a:chOff x="754200" y="3419250"/>
              <a:chExt cx="59900" cy="78600"/>
            </a:xfrm>
          </p:grpSpPr>
          <p:sp>
            <p:nvSpPr>
              <p:cNvPr id="2411" name="Google Shape;2411;p49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49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3" name="Google Shape;2413;p49"/>
            <p:cNvGrpSpPr/>
            <p:nvPr/>
          </p:nvGrpSpPr>
          <p:grpSpPr>
            <a:xfrm>
              <a:off x="216500" y="109950"/>
              <a:ext cx="167400" cy="167400"/>
              <a:chOff x="3216925" y="225750"/>
              <a:chExt cx="167400" cy="167400"/>
            </a:xfrm>
          </p:grpSpPr>
          <p:cxnSp>
            <p:nvCxnSpPr>
              <p:cNvPr id="2414" name="Google Shape;2414;p4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15" name="Google Shape;2415;p4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16" name="Google Shape;2416;p49"/>
            <p:cNvGrpSpPr/>
            <p:nvPr/>
          </p:nvGrpSpPr>
          <p:grpSpPr>
            <a:xfrm>
              <a:off x="4488300" y="99963"/>
              <a:ext cx="167400" cy="167400"/>
              <a:chOff x="3216925" y="225750"/>
              <a:chExt cx="167400" cy="167400"/>
            </a:xfrm>
          </p:grpSpPr>
          <p:cxnSp>
            <p:nvCxnSpPr>
              <p:cNvPr id="2417" name="Google Shape;2417;p4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18" name="Google Shape;2418;p4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19" name="Google Shape;2419;p49"/>
            <p:cNvGrpSpPr/>
            <p:nvPr/>
          </p:nvGrpSpPr>
          <p:grpSpPr>
            <a:xfrm>
              <a:off x="138975" y="2475913"/>
              <a:ext cx="167400" cy="167400"/>
              <a:chOff x="3216925" y="225750"/>
              <a:chExt cx="167400" cy="167400"/>
            </a:xfrm>
          </p:grpSpPr>
          <p:cxnSp>
            <p:nvCxnSpPr>
              <p:cNvPr id="2420" name="Google Shape;2420;p4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21" name="Google Shape;2421;p4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422" name="Google Shape;2422;p49"/>
            <p:cNvSpPr/>
            <p:nvPr/>
          </p:nvSpPr>
          <p:spPr>
            <a:xfrm>
              <a:off x="2894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9"/>
            <p:cNvSpPr/>
            <p:nvPr/>
          </p:nvSpPr>
          <p:spPr>
            <a:xfrm>
              <a:off x="289400" y="2232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49"/>
            <p:cNvSpPr/>
            <p:nvPr/>
          </p:nvSpPr>
          <p:spPr>
            <a:xfrm>
              <a:off x="137000" y="3299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9"/>
            <p:cNvSpPr/>
            <p:nvPr/>
          </p:nvSpPr>
          <p:spPr>
            <a:xfrm>
              <a:off x="289400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6" name="Google Shape;2426;p49"/>
            <p:cNvGrpSpPr/>
            <p:nvPr/>
          </p:nvGrpSpPr>
          <p:grpSpPr>
            <a:xfrm>
              <a:off x="825029" y="4885065"/>
              <a:ext cx="94726" cy="124298"/>
              <a:chOff x="850570" y="3419250"/>
              <a:chExt cx="59900" cy="78600"/>
            </a:xfrm>
          </p:grpSpPr>
          <p:sp>
            <p:nvSpPr>
              <p:cNvPr id="2427" name="Google Shape;2427;p49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49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29" name="Google Shape;2429;p49"/>
            <p:cNvSpPr/>
            <p:nvPr/>
          </p:nvSpPr>
          <p:spPr>
            <a:xfrm>
              <a:off x="28802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9"/>
            <p:cNvSpPr/>
            <p:nvPr/>
          </p:nvSpPr>
          <p:spPr>
            <a:xfrm>
              <a:off x="4099400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9"/>
            <p:cNvSpPr/>
            <p:nvPr/>
          </p:nvSpPr>
          <p:spPr>
            <a:xfrm>
              <a:off x="5242400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9"/>
            <p:cNvSpPr/>
            <p:nvPr/>
          </p:nvSpPr>
          <p:spPr>
            <a:xfrm>
              <a:off x="6004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3" name="Google Shape;2433;p49"/>
            <p:cNvGrpSpPr/>
            <p:nvPr/>
          </p:nvGrpSpPr>
          <p:grpSpPr>
            <a:xfrm rot="-3599965">
              <a:off x="7375742" y="131504"/>
              <a:ext cx="94724" cy="124296"/>
              <a:chOff x="754200" y="3419250"/>
              <a:chExt cx="59900" cy="78600"/>
            </a:xfrm>
          </p:grpSpPr>
          <p:sp>
            <p:nvSpPr>
              <p:cNvPr id="2434" name="Google Shape;2434;p49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49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6" name="Google Shape;2436;p49"/>
            <p:cNvGrpSpPr/>
            <p:nvPr/>
          </p:nvGrpSpPr>
          <p:grpSpPr>
            <a:xfrm>
              <a:off x="8806813" y="99975"/>
              <a:ext cx="167400" cy="167400"/>
              <a:chOff x="3216925" y="225750"/>
              <a:chExt cx="167400" cy="167400"/>
            </a:xfrm>
          </p:grpSpPr>
          <p:cxnSp>
            <p:nvCxnSpPr>
              <p:cNvPr id="2437" name="Google Shape;2437;p4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38" name="Google Shape;2438;p4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439" name="Google Shape;2439;p49"/>
            <p:cNvSpPr/>
            <p:nvPr/>
          </p:nvSpPr>
          <p:spPr>
            <a:xfrm>
              <a:off x="7909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9"/>
            <p:cNvSpPr/>
            <p:nvPr/>
          </p:nvSpPr>
          <p:spPr>
            <a:xfrm>
              <a:off x="89000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1" name="Google Shape;2441;p49"/>
            <p:cNvGrpSpPr/>
            <p:nvPr/>
          </p:nvGrpSpPr>
          <p:grpSpPr>
            <a:xfrm>
              <a:off x="8856929" y="1188340"/>
              <a:ext cx="94726" cy="124298"/>
              <a:chOff x="754200" y="3419250"/>
              <a:chExt cx="59900" cy="78600"/>
            </a:xfrm>
          </p:grpSpPr>
          <p:sp>
            <p:nvSpPr>
              <p:cNvPr id="2442" name="Google Shape;2442;p49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49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4" name="Google Shape;2444;p49"/>
            <p:cNvGrpSpPr/>
            <p:nvPr/>
          </p:nvGrpSpPr>
          <p:grpSpPr>
            <a:xfrm>
              <a:off x="8806813" y="2488038"/>
              <a:ext cx="167400" cy="167400"/>
              <a:chOff x="3216925" y="225750"/>
              <a:chExt cx="167400" cy="167400"/>
            </a:xfrm>
          </p:grpSpPr>
          <p:cxnSp>
            <p:nvCxnSpPr>
              <p:cNvPr id="2445" name="Google Shape;2445;p4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46" name="Google Shape;2446;p4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447" name="Google Shape;2447;p49"/>
            <p:cNvSpPr/>
            <p:nvPr/>
          </p:nvSpPr>
          <p:spPr>
            <a:xfrm>
              <a:off x="8900000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9"/>
            <p:cNvSpPr/>
            <p:nvPr/>
          </p:nvSpPr>
          <p:spPr>
            <a:xfrm>
              <a:off x="82142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9" name="Google Shape;2449;p49"/>
            <p:cNvGrpSpPr/>
            <p:nvPr/>
          </p:nvGrpSpPr>
          <p:grpSpPr>
            <a:xfrm>
              <a:off x="7256729" y="4845940"/>
              <a:ext cx="94726" cy="124298"/>
              <a:chOff x="1043311" y="3419250"/>
              <a:chExt cx="59900" cy="78600"/>
            </a:xfrm>
          </p:grpSpPr>
          <p:sp>
            <p:nvSpPr>
              <p:cNvPr id="2450" name="Google Shape;2450;p49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49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52" name="Google Shape;2452;p49"/>
            <p:cNvSpPr/>
            <p:nvPr/>
          </p:nvSpPr>
          <p:spPr>
            <a:xfrm>
              <a:off x="59282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9"/>
            <p:cNvSpPr/>
            <p:nvPr/>
          </p:nvSpPr>
          <p:spPr>
            <a:xfrm>
              <a:off x="4175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9"/>
            <p:cNvSpPr/>
            <p:nvPr/>
          </p:nvSpPr>
          <p:spPr>
            <a:xfrm>
              <a:off x="19658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9"/>
            <p:cNvSpPr/>
            <p:nvPr/>
          </p:nvSpPr>
          <p:spPr>
            <a:xfrm>
              <a:off x="3032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56" name="Google Shape;2456;p49"/>
            <p:cNvGrpSpPr/>
            <p:nvPr/>
          </p:nvGrpSpPr>
          <p:grpSpPr>
            <a:xfrm>
              <a:off x="216500" y="4862425"/>
              <a:ext cx="167400" cy="167400"/>
              <a:chOff x="3216925" y="225750"/>
              <a:chExt cx="167400" cy="167400"/>
            </a:xfrm>
          </p:grpSpPr>
          <p:cxnSp>
            <p:nvCxnSpPr>
              <p:cNvPr id="2457" name="Google Shape;2457;p4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8" name="Google Shape;2458;p4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59" name="Google Shape;2459;p49"/>
            <p:cNvGrpSpPr/>
            <p:nvPr/>
          </p:nvGrpSpPr>
          <p:grpSpPr>
            <a:xfrm>
              <a:off x="4488300" y="4852438"/>
              <a:ext cx="167400" cy="167400"/>
              <a:chOff x="3216925" y="225750"/>
              <a:chExt cx="167400" cy="167400"/>
            </a:xfrm>
          </p:grpSpPr>
          <p:cxnSp>
            <p:nvCxnSpPr>
              <p:cNvPr id="2460" name="Google Shape;2460;p4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1" name="Google Shape;2461;p4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62" name="Google Shape;2462;p49"/>
            <p:cNvGrpSpPr/>
            <p:nvPr/>
          </p:nvGrpSpPr>
          <p:grpSpPr>
            <a:xfrm>
              <a:off x="8806813" y="4852450"/>
              <a:ext cx="167400" cy="167400"/>
              <a:chOff x="3216925" y="225750"/>
              <a:chExt cx="167400" cy="167400"/>
            </a:xfrm>
          </p:grpSpPr>
          <p:cxnSp>
            <p:nvCxnSpPr>
              <p:cNvPr id="2463" name="Google Shape;2463;p4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4" name="Google Shape;2464;p4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9"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50"/>
          <p:cNvSpPr/>
          <p:nvPr/>
        </p:nvSpPr>
        <p:spPr>
          <a:xfrm>
            <a:off x="439325" y="370200"/>
            <a:ext cx="8289300" cy="793800"/>
          </a:xfrm>
          <a:prstGeom prst="roundRect">
            <a:avLst>
              <a:gd fmla="val 2477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7" name="Google Shape;2467;p5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468" name="Google Shape;2468;p50"/>
          <p:cNvGrpSpPr/>
          <p:nvPr/>
        </p:nvGrpSpPr>
        <p:grpSpPr>
          <a:xfrm flipH="1">
            <a:off x="197839" y="3946"/>
            <a:ext cx="8867718" cy="5139556"/>
            <a:chOff x="211912" y="3946"/>
            <a:chExt cx="8867718" cy="5139556"/>
          </a:xfrm>
        </p:grpSpPr>
        <p:grpSp>
          <p:nvGrpSpPr>
            <p:cNvPr id="2469" name="Google Shape;2469;p50"/>
            <p:cNvGrpSpPr/>
            <p:nvPr/>
          </p:nvGrpSpPr>
          <p:grpSpPr>
            <a:xfrm>
              <a:off x="291412" y="117200"/>
              <a:ext cx="167400" cy="167400"/>
              <a:chOff x="3216925" y="225750"/>
              <a:chExt cx="167400" cy="167400"/>
            </a:xfrm>
          </p:grpSpPr>
          <p:cxnSp>
            <p:nvCxnSpPr>
              <p:cNvPr id="2470" name="Google Shape;2470;p5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1" name="Google Shape;2471;p5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72" name="Google Shape;2472;p50"/>
            <p:cNvGrpSpPr/>
            <p:nvPr/>
          </p:nvGrpSpPr>
          <p:grpSpPr>
            <a:xfrm>
              <a:off x="4563212" y="107212"/>
              <a:ext cx="167400" cy="167400"/>
              <a:chOff x="3216925" y="225750"/>
              <a:chExt cx="167400" cy="167400"/>
            </a:xfrm>
          </p:grpSpPr>
          <p:cxnSp>
            <p:nvCxnSpPr>
              <p:cNvPr id="2473" name="Google Shape;2473;p5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4" name="Google Shape;2474;p5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475" name="Google Shape;2475;p50"/>
            <p:cNvSpPr/>
            <p:nvPr/>
          </p:nvSpPr>
          <p:spPr>
            <a:xfrm>
              <a:off x="364312" y="7921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50"/>
            <p:cNvSpPr/>
            <p:nvPr/>
          </p:nvSpPr>
          <p:spPr>
            <a:xfrm>
              <a:off x="211912" y="33067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50"/>
            <p:cNvSpPr/>
            <p:nvPr/>
          </p:nvSpPr>
          <p:spPr>
            <a:xfrm>
              <a:off x="364312" y="44497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50"/>
            <p:cNvSpPr/>
            <p:nvPr/>
          </p:nvSpPr>
          <p:spPr>
            <a:xfrm>
              <a:off x="2955112" y="1825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50"/>
            <p:cNvSpPr/>
            <p:nvPr/>
          </p:nvSpPr>
          <p:spPr>
            <a:xfrm>
              <a:off x="4174312" y="1063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50"/>
            <p:cNvSpPr/>
            <p:nvPr/>
          </p:nvSpPr>
          <p:spPr>
            <a:xfrm>
              <a:off x="5317312" y="2587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50"/>
            <p:cNvSpPr/>
            <p:nvPr/>
          </p:nvSpPr>
          <p:spPr>
            <a:xfrm>
              <a:off x="6079312" y="1825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2" name="Google Shape;2482;p50"/>
            <p:cNvGrpSpPr/>
            <p:nvPr/>
          </p:nvGrpSpPr>
          <p:grpSpPr>
            <a:xfrm>
              <a:off x="8881724" y="107225"/>
              <a:ext cx="167400" cy="167400"/>
              <a:chOff x="3216925" y="225750"/>
              <a:chExt cx="167400" cy="167400"/>
            </a:xfrm>
          </p:grpSpPr>
          <p:cxnSp>
            <p:nvCxnSpPr>
              <p:cNvPr id="2483" name="Google Shape;2483;p5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84" name="Google Shape;2484;p5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485" name="Google Shape;2485;p50"/>
            <p:cNvSpPr/>
            <p:nvPr/>
          </p:nvSpPr>
          <p:spPr>
            <a:xfrm>
              <a:off x="7984312" y="1825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50"/>
            <p:cNvSpPr/>
            <p:nvPr/>
          </p:nvSpPr>
          <p:spPr>
            <a:xfrm>
              <a:off x="8974912" y="7921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50"/>
            <p:cNvSpPr/>
            <p:nvPr/>
          </p:nvSpPr>
          <p:spPr>
            <a:xfrm>
              <a:off x="8898712" y="39925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50"/>
            <p:cNvSpPr/>
            <p:nvPr/>
          </p:nvSpPr>
          <p:spPr>
            <a:xfrm>
              <a:off x="8289112" y="49069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50"/>
            <p:cNvSpPr/>
            <p:nvPr/>
          </p:nvSpPr>
          <p:spPr>
            <a:xfrm>
              <a:off x="6003112" y="49831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50"/>
            <p:cNvSpPr/>
            <p:nvPr/>
          </p:nvSpPr>
          <p:spPr>
            <a:xfrm>
              <a:off x="4250512" y="49831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50"/>
            <p:cNvSpPr/>
            <p:nvPr/>
          </p:nvSpPr>
          <p:spPr>
            <a:xfrm>
              <a:off x="2040712" y="49069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50"/>
            <p:cNvSpPr/>
            <p:nvPr/>
          </p:nvSpPr>
          <p:spPr>
            <a:xfrm>
              <a:off x="7103512" y="49831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3" name="Google Shape;2493;p50"/>
            <p:cNvGrpSpPr/>
            <p:nvPr/>
          </p:nvGrpSpPr>
          <p:grpSpPr>
            <a:xfrm>
              <a:off x="291412" y="4869675"/>
              <a:ext cx="167400" cy="167400"/>
              <a:chOff x="3216925" y="225750"/>
              <a:chExt cx="167400" cy="167400"/>
            </a:xfrm>
          </p:grpSpPr>
          <p:cxnSp>
            <p:nvCxnSpPr>
              <p:cNvPr id="2494" name="Google Shape;2494;p5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95" name="Google Shape;2495;p5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96" name="Google Shape;2496;p50"/>
            <p:cNvGrpSpPr/>
            <p:nvPr/>
          </p:nvGrpSpPr>
          <p:grpSpPr>
            <a:xfrm>
              <a:off x="4563212" y="4859687"/>
              <a:ext cx="167400" cy="167400"/>
              <a:chOff x="3216925" y="225750"/>
              <a:chExt cx="167400" cy="167400"/>
            </a:xfrm>
          </p:grpSpPr>
          <p:cxnSp>
            <p:nvCxnSpPr>
              <p:cNvPr id="2497" name="Google Shape;2497;p5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98" name="Google Shape;2498;p5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99" name="Google Shape;2499;p50"/>
            <p:cNvGrpSpPr/>
            <p:nvPr/>
          </p:nvGrpSpPr>
          <p:grpSpPr>
            <a:xfrm>
              <a:off x="8881724" y="4859700"/>
              <a:ext cx="167400" cy="167400"/>
              <a:chOff x="3216925" y="225750"/>
              <a:chExt cx="167400" cy="167400"/>
            </a:xfrm>
          </p:grpSpPr>
          <p:cxnSp>
            <p:nvCxnSpPr>
              <p:cNvPr id="2500" name="Google Shape;2500;p5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01" name="Google Shape;2501;p5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02" name="Google Shape;2502;p50"/>
            <p:cNvGrpSpPr/>
            <p:nvPr/>
          </p:nvGrpSpPr>
          <p:grpSpPr>
            <a:xfrm rot="10800000">
              <a:off x="8842655" y="4358448"/>
              <a:ext cx="236975" cy="250650"/>
              <a:chOff x="238125" y="3398475"/>
              <a:chExt cx="236975" cy="250650"/>
            </a:xfrm>
          </p:grpSpPr>
          <p:sp>
            <p:nvSpPr>
              <p:cNvPr id="2503" name="Google Shape;2503;p50"/>
              <p:cNvSpPr/>
              <p:nvPr/>
            </p:nvSpPr>
            <p:spPr>
              <a:xfrm>
                <a:off x="238125" y="3523250"/>
                <a:ext cx="131575" cy="125875"/>
              </a:xfrm>
              <a:custGeom>
                <a:rect b="b" l="l" r="r" t="t"/>
                <a:pathLst>
                  <a:path extrusionOk="0" h="5035" w="5263">
                    <a:moveTo>
                      <a:pt x="4310" y="1"/>
                    </a:moveTo>
                    <a:cubicBezTo>
                      <a:pt x="4291" y="6"/>
                      <a:pt x="4278" y="15"/>
                      <a:pt x="4263" y="20"/>
                    </a:cubicBezTo>
                    <a:cubicBezTo>
                      <a:pt x="2918" y="477"/>
                      <a:pt x="1957" y="1285"/>
                      <a:pt x="1289" y="2069"/>
                    </a:cubicBezTo>
                    <a:cubicBezTo>
                      <a:pt x="355" y="3158"/>
                      <a:pt x="0" y="4203"/>
                      <a:pt x="0" y="4203"/>
                    </a:cubicBezTo>
                    <a:lnTo>
                      <a:pt x="1569" y="5035"/>
                    </a:lnTo>
                    <a:cubicBezTo>
                      <a:pt x="1569" y="5035"/>
                      <a:pt x="1994" y="4203"/>
                      <a:pt x="2821" y="3060"/>
                    </a:cubicBezTo>
                    <a:cubicBezTo>
                      <a:pt x="2858" y="3009"/>
                      <a:pt x="2895" y="2962"/>
                      <a:pt x="2933" y="2914"/>
                    </a:cubicBezTo>
                    <a:cubicBezTo>
                      <a:pt x="3773" y="1878"/>
                      <a:pt x="5114" y="1491"/>
                      <a:pt x="5114" y="1491"/>
                    </a:cubicBezTo>
                    <a:cubicBezTo>
                      <a:pt x="5263" y="324"/>
                      <a:pt x="4310" y="1"/>
                      <a:pt x="4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50"/>
              <p:cNvSpPr/>
              <p:nvPr/>
            </p:nvSpPr>
            <p:spPr>
              <a:xfrm>
                <a:off x="238125" y="3574975"/>
                <a:ext cx="73325" cy="74150"/>
              </a:xfrm>
              <a:custGeom>
                <a:rect b="b" l="l" r="r" t="t"/>
                <a:pathLst>
                  <a:path extrusionOk="0" h="2966" w="2933">
                    <a:moveTo>
                      <a:pt x="1289" y="0"/>
                    </a:moveTo>
                    <a:cubicBezTo>
                      <a:pt x="355" y="1089"/>
                      <a:pt x="0" y="2134"/>
                      <a:pt x="0" y="2134"/>
                    </a:cubicBezTo>
                    <a:lnTo>
                      <a:pt x="1569" y="2966"/>
                    </a:lnTo>
                    <a:cubicBezTo>
                      <a:pt x="1569" y="2966"/>
                      <a:pt x="1994" y="2134"/>
                      <a:pt x="2821" y="991"/>
                    </a:cubicBezTo>
                    <a:cubicBezTo>
                      <a:pt x="2858" y="940"/>
                      <a:pt x="2895" y="893"/>
                      <a:pt x="2933" y="845"/>
                    </a:cubicBezTo>
                    <a:cubicBezTo>
                      <a:pt x="2461" y="425"/>
                      <a:pt x="1901" y="173"/>
                      <a:pt x="1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50"/>
              <p:cNvSpPr/>
              <p:nvPr/>
            </p:nvSpPr>
            <p:spPr>
              <a:xfrm>
                <a:off x="344700" y="3523250"/>
                <a:ext cx="25000" cy="37300"/>
              </a:xfrm>
              <a:custGeom>
                <a:rect b="b" l="l" r="r" t="t"/>
                <a:pathLst>
                  <a:path extrusionOk="0" h="1492" w="1000">
                    <a:moveTo>
                      <a:pt x="47" y="1"/>
                    </a:moveTo>
                    <a:cubicBezTo>
                      <a:pt x="28" y="6"/>
                      <a:pt x="15" y="15"/>
                      <a:pt x="0" y="20"/>
                    </a:cubicBezTo>
                    <a:cubicBezTo>
                      <a:pt x="28" y="309"/>
                      <a:pt x="187" y="856"/>
                      <a:pt x="851" y="1491"/>
                    </a:cubicBezTo>
                    <a:cubicBezTo>
                      <a:pt x="1000" y="324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50"/>
              <p:cNvSpPr/>
              <p:nvPr/>
            </p:nvSpPr>
            <p:spPr>
              <a:xfrm>
                <a:off x="362200" y="3398475"/>
                <a:ext cx="112900" cy="155500"/>
              </a:xfrm>
              <a:custGeom>
                <a:rect b="b" l="l" r="r" t="t"/>
                <a:pathLst>
                  <a:path extrusionOk="0" h="6220" w="4516">
                    <a:moveTo>
                      <a:pt x="2807" y="0"/>
                    </a:moveTo>
                    <a:lnTo>
                      <a:pt x="2807" y="0"/>
                    </a:lnTo>
                    <a:cubicBezTo>
                      <a:pt x="2761" y="5"/>
                      <a:pt x="2709" y="19"/>
                      <a:pt x="2662" y="33"/>
                    </a:cubicBezTo>
                    <a:cubicBezTo>
                      <a:pt x="2714" y="19"/>
                      <a:pt x="2761" y="10"/>
                      <a:pt x="2807" y="0"/>
                    </a:cubicBezTo>
                    <a:close/>
                    <a:moveTo>
                      <a:pt x="2662" y="33"/>
                    </a:moveTo>
                    <a:lnTo>
                      <a:pt x="2662" y="33"/>
                    </a:lnTo>
                    <a:cubicBezTo>
                      <a:pt x="2345" y="103"/>
                      <a:pt x="2032" y="196"/>
                      <a:pt x="1761" y="379"/>
                    </a:cubicBezTo>
                    <a:cubicBezTo>
                      <a:pt x="1383" y="631"/>
                      <a:pt x="1117" y="1041"/>
                      <a:pt x="1047" y="1485"/>
                    </a:cubicBezTo>
                    <a:cubicBezTo>
                      <a:pt x="977" y="1933"/>
                      <a:pt x="1098" y="2410"/>
                      <a:pt x="1378" y="2765"/>
                    </a:cubicBezTo>
                    <a:cubicBezTo>
                      <a:pt x="1584" y="3026"/>
                      <a:pt x="1869" y="3222"/>
                      <a:pt x="2069" y="3493"/>
                    </a:cubicBezTo>
                    <a:cubicBezTo>
                      <a:pt x="2265" y="3765"/>
                      <a:pt x="2358" y="4166"/>
                      <a:pt x="2144" y="4422"/>
                    </a:cubicBezTo>
                    <a:cubicBezTo>
                      <a:pt x="2000" y="4605"/>
                      <a:pt x="1748" y="4656"/>
                      <a:pt x="1513" y="4656"/>
                    </a:cubicBezTo>
                    <a:lnTo>
                      <a:pt x="1457" y="4656"/>
                    </a:lnTo>
                    <a:cubicBezTo>
                      <a:pt x="1271" y="4651"/>
                      <a:pt x="1089" y="4619"/>
                      <a:pt x="901" y="4619"/>
                    </a:cubicBezTo>
                    <a:cubicBezTo>
                      <a:pt x="836" y="4619"/>
                      <a:pt x="771" y="4623"/>
                      <a:pt x="705" y="4633"/>
                    </a:cubicBezTo>
                    <a:cubicBezTo>
                      <a:pt x="491" y="4670"/>
                      <a:pt x="285" y="4782"/>
                      <a:pt x="160" y="4959"/>
                    </a:cubicBezTo>
                    <a:cubicBezTo>
                      <a:pt x="33" y="5137"/>
                      <a:pt x="0" y="5380"/>
                      <a:pt x="95" y="5576"/>
                    </a:cubicBezTo>
                    <a:cubicBezTo>
                      <a:pt x="225" y="5403"/>
                      <a:pt x="463" y="5291"/>
                      <a:pt x="683" y="5291"/>
                    </a:cubicBezTo>
                    <a:cubicBezTo>
                      <a:pt x="771" y="5291"/>
                      <a:pt x="856" y="5310"/>
                      <a:pt x="929" y="5347"/>
                    </a:cubicBezTo>
                    <a:cubicBezTo>
                      <a:pt x="1201" y="5478"/>
                      <a:pt x="1411" y="5707"/>
                      <a:pt x="1658" y="5879"/>
                    </a:cubicBezTo>
                    <a:cubicBezTo>
                      <a:pt x="1972" y="6094"/>
                      <a:pt x="2349" y="6220"/>
                      <a:pt x="2733" y="6220"/>
                    </a:cubicBezTo>
                    <a:cubicBezTo>
                      <a:pt x="2826" y="6220"/>
                      <a:pt x="2919" y="6211"/>
                      <a:pt x="3013" y="6196"/>
                    </a:cubicBezTo>
                    <a:cubicBezTo>
                      <a:pt x="3485" y="6118"/>
                      <a:pt x="3918" y="5832"/>
                      <a:pt x="4161" y="5422"/>
                    </a:cubicBezTo>
                    <a:cubicBezTo>
                      <a:pt x="4516" y="4819"/>
                      <a:pt x="4409" y="4011"/>
                      <a:pt x="3998" y="3442"/>
                    </a:cubicBezTo>
                    <a:cubicBezTo>
                      <a:pt x="3787" y="3148"/>
                      <a:pt x="3498" y="2910"/>
                      <a:pt x="3171" y="2750"/>
                    </a:cubicBezTo>
                    <a:cubicBezTo>
                      <a:pt x="2891" y="2616"/>
                      <a:pt x="2582" y="2541"/>
                      <a:pt x="2321" y="2368"/>
                    </a:cubicBezTo>
                    <a:cubicBezTo>
                      <a:pt x="1888" y="2074"/>
                      <a:pt x="1658" y="1504"/>
                      <a:pt x="1770" y="995"/>
                    </a:cubicBezTo>
                    <a:cubicBezTo>
                      <a:pt x="1873" y="533"/>
                      <a:pt x="2214" y="159"/>
                      <a:pt x="2662" y="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7" name="Google Shape;2507;p50"/>
            <p:cNvGrpSpPr/>
            <p:nvPr/>
          </p:nvGrpSpPr>
          <p:grpSpPr>
            <a:xfrm rot="-8446264">
              <a:off x="3307327" y="4846172"/>
              <a:ext cx="236967" cy="250642"/>
              <a:chOff x="238125" y="3398475"/>
              <a:chExt cx="236975" cy="250650"/>
            </a:xfrm>
          </p:grpSpPr>
          <p:sp>
            <p:nvSpPr>
              <p:cNvPr id="2508" name="Google Shape;2508;p50"/>
              <p:cNvSpPr/>
              <p:nvPr/>
            </p:nvSpPr>
            <p:spPr>
              <a:xfrm>
                <a:off x="238125" y="3523250"/>
                <a:ext cx="131575" cy="125875"/>
              </a:xfrm>
              <a:custGeom>
                <a:rect b="b" l="l" r="r" t="t"/>
                <a:pathLst>
                  <a:path extrusionOk="0" h="5035" w="5263">
                    <a:moveTo>
                      <a:pt x="4310" y="1"/>
                    </a:moveTo>
                    <a:cubicBezTo>
                      <a:pt x="4291" y="6"/>
                      <a:pt x="4278" y="15"/>
                      <a:pt x="4263" y="20"/>
                    </a:cubicBezTo>
                    <a:cubicBezTo>
                      <a:pt x="2918" y="477"/>
                      <a:pt x="1957" y="1285"/>
                      <a:pt x="1289" y="2069"/>
                    </a:cubicBezTo>
                    <a:cubicBezTo>
                      <a:pt x="355" y="3158"/>
                      <a:pt x="0" y="4203"/>
                      <a:pt x="0" y="4203"/>
                    </a:cubicBezTo>
                    <a:lnTo>
                      <a:pt x="1569" y="5035"/>
                    </a:lnTo>
                    <a:cubicBezTo>
                      <a:pt x="1569" y="5035"/>
                      <a:pt x="1994" y="4203"/>
                      <a:pt x="2821" y="3060"/>
                    </a:cubicBezTo>
                    <a:cubicBezTo>
                      <a:pt x="2858" y="3009"/>
                      <a:pt x="2895" y="2962"/>
                      <a:pt x="2933" y="2914"/>
                    </a:cubicBezTo>
                    <a:cubicBezTo>
                      <a:pt x="3773" y="1878"/>
                      <a:pt x="5114" y="1491"/>
                      <a:pt x="5114" y="1491"/>
                    </a:cubicBezTo>
                    <a:cubicBezTo>
                      <a:pt x="5263" y="324"/>
                      <a:pt x="4310" y="1"/>
                      <a:pt x="4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50"/>
              <p:cNvSpPr/>
              <p:nvPr/>
            </p:nvSpPr>
            <p:spPr>
              <a:xfrm>
                <a:off x="238125" y="3574975"/>
                <a:ext cx="73325" cy="74150"/>
              </a:xfrm>
              <a:custGeom>
                <a:rect b="b" l="l" r="r" t="t"/>
                <a:pathLst>
                  <a:path extrusionOk="0" h="2966" w="2933">
                    <a:moveTo>
                      <a:pt x="1289" y="0"/>
                    </a:moveTo>
                    <a:cubicBezTo>
                      <a:pt x="355" y="1089"/>
                      <a:pt x="0" y="2134"/>
                      <a:pt x="0" y="2134"/>
                    </a:cubicBezTo>
                    <a:lnTo>
                      <a:pt x="1569" y="2966"/>
                    </a:lnTo>
                    <a:cubicBezTo>
                      <a:pt x="1569" y="2966"/>
                      <a:pt x="1994" y="2134"/>
                      <a:pt x="2821" y="991"/>
                    </a:cubicBezTo>
                    <a:cubicBezTo>
                      <a:pt x="2858" y="940"/>
                      <a:pt x="2895" y="893"/>
                      <a:pt x="2933" y="845"/>
                    </a:cubicBezTo>
                    <a:cubicBezTo>
                      <a:pt x="2461" y="425"/>
                      <a:pt x="1901" y="173"/>
                      <a:pt x="12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50"/>
              <p:cNvSpPr/>
              <p:nvPr/>
            </p:nvSpPr>
            <p:spPr>
              <a:xfrm>
                <a:off x="344700" y="3523250"/>
                <a:ext cx="25000" cy="37300"/>
              </a:xfrm>
              <a:custGeom>
                <a:rect b="b" l="l" r="r" t="t"/>
                <a:pathLst>
                  <a:path extrusionOk="0" h="1492" w="1000">
                    <a:moveTo>
                      <a:pt x="47" y="1"/>
                    </a:moveTo>
                    <a:cubicBezTo>
                      <a:pt x="28" y="6"/>
                      <a:pt x="15" y="15"/>
                      <a:pt x="0" y="20"/>
                    </a:cubicBezTo>
                    <a:cubicBezTo>
                      <a:pt x="28" y="309"/>
                      <a:pt x="187" y="856"/>
                      <a:pt x="851" y="1491"/>
                    </a:cubicBezTo>
                    <a:cubicBezTo>
                      <a:pt x="1000" y="324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50"/>
              <p:cNvSpPr/>
              <p:nvPr/>
            </p:nvSpPr>
            <p:spPr>
              <a:xfrm>
                <a:off x="362200" y="3398475"/>
                <a:ext cx="112900" cy="155500"/>
              </a:xfrm>
              <a:custGeom>
                <a:rect b="b" l="l" r="r" t="t"/>
                <a:pathLst>
                  <a:path extrusionOk="0" h="6220" w="4516">
                    <a:moveTo>
                      <a:pt x="2807" y="0"/>
                    </a:moveTo>
                    <a:lnTo>
                      <a:pt x="2807" y="0"/>
                    </a:lnTo>
                    <a:cubicBezTo>
                      <a:pt x="2761" y="5"/>
                      <a:pt x="2709" y="19"/>
                      <a:pt x="2662" y="33"/>
                    </a:cubicBezTo>
                    <a:cubicBezTo>
                      <a:pt x="2714" y="19"/>
                      <a:pt x="2761" y="10"/>
                      <a:pt x="2807" y="0"/>
                    </a:cubicBezTo>
                    <a:close/>
                    <a:moveTo>
                      <a:pt x="2662" y="33"/>
                    </a:moveTo>
                    <a:lnTo>
                      <a:pt x="2662" y="33"/>
                    </a:lnTo>
                    <a:cubicBezTo>
                      <a:pt x="2345" y="103"/>
                      <a:pt x="2032" y="196"/>
                      <a:pt x="1761" y="379"/>
                    </a:cubicBezTo>
                    <a:cubicBezTo>
                      <a:pt x="1383" y="631"/>
                      <a:pt x="1117" y="1041"/>
                      <a:pt x="1047" y="1485"/>
                    </a:cubicBezTo>
                    <a:cubicBezTo>
                      <a:pt x="977" y="1933"/>
                      <a:pt x="1098" y="2410"/>
                      <a:pt x="1378" y="2765"/>
                    </a:cubicBezTo>
                    <a:cubicBezTo>
                      <a:pt x="1584" y="3026"/>
                      <a:pt x="1869" y="3222"/>
                      <a:pt x="2069" y="3493"/>
                    </a:cubicBezTo>
                    <a:cubicBezTo>
                      <a:pt x="2265" y="3765"/>
                      <a:pt x="2358" y="4166"/>
                      <a:pt x="2144" y="4422"/>
                    </a:cubicBezTo>
                    <a:cubicBezTo>
                      <a:pt x="2000" y="4605"/>
                      <a:pt x="1748" y="4656"/>
                      <a:pt x="1513" y="4656"/>
                    </a:cubicBezTo>
                    <a:lnTo>
                      <a:pt x="1457" y="4656"/>
                    </a:lnTo>
                    <a:cubicBezTo>
                      <a:pt x="1271" y="4651"/>
                      <a:pt x="1089" y="4619"/>
                      <a:pt x="901" y="4619"/>
                    </a:cubicBezTo>
                    <a:cubicBezTo>
                      <a:pt x="836" y="4619"/>
                      <a:pt x="771" y="4623"/>
                      <a:pt x="705" y="4633"/>
                    </a:cubicBezTo>
                    <a:cubicBezTo>
                      <a:pt x="491" y="4670"/>
                      <a:pt x="285" y="4782"/>
                      <a:pt x="160" y="4959"/>
                    </a:cubicBezTo>
                    <a:cubicBezTo>
                      <a:pt x="33" y="5137"/>
                      <a:pt x="0" y="5380"/>
                      <a:pt x="95" y="5576"/>
                    </a:cubicBezTo>
                    <a:cubicBezTo>
                      <a:pt x="225" y="5403"/>
                      <a:pt x="463" y="5291"/>
                      <a:pt x="683" y="5291"/>
                    </a:cubicBezTo>
                    <a:cubicBezTo>
                      <a:pt x="771" y="5291"/>
                      <a:pt x="856" y="5310"/>
                      <a:pt x="929" y="5347"/>
                    </a:cubicBezTo>
                    <a:cubicBezTo>
                      <a:pt x="1201" y="5478"/>
                      <a:pt x="1411" y="5707"/>
                      <a:pt x="1658" y="5879"/>
                    </a:cubicBezTo>
                    <a:cubicBezTo>
                      <a:pt x="1972" y="6094"/>
                      <a:pt x="2349" y="6220"/>
                      <a:pt x="2733" y="6220"/>
                    </a:cubicBezTo>
                    <a:cubicBezTo>
                      <a:pt x="2826" y="6220"/>
                      <a:pt x="2919" y="6211"/>
                      <a:pt x="3013" y="6196"/>
                    </a:cubicBezTo>
                    <a:cubicBezTo>
                      <a:pt x="3485" y="6118"/>
                      <a:pt x="3918" y="5832"/>
                      <a:pt x="4161" y="5422"/>
                    </a:cubicBezTo>
                    <a:cubicBezTo>
                      <a:pt x="4516" y="4819"/>
                      <a:pt x="4409" y="4011"/>
                      <a:pt x="3998" y="3442"/>
                    </a:cubicBezTo>
                    <a:cubicBezTo>
                      <a:pt x="3787" y="3148"/>
                      <a:pt x="3498" y="2910"/>
                      <a:pt x="3171" y="2750"/>
                    </a:cubicBezTo>
                    <a:cubicBezTo>
                      <a:pt x="2891" y="2616"/>
                      <a:pt x="2582" y="2541"/>
                      <a:pt x="2321" y="2368"/>
                    </a:cubicBezTo>
                    <a:cubicBezTo>
                      <a:pt x="1888" y="2074"/>
                      <a:pt x="1658" y="1504"/>
                      <a:pt x="1770" y="995"/>
                    </a:cubicBezTo>
                    <a:cubicBezTo>
                      <a:pt x="1873" y="533"/>
                      <a:pt x="2214" y="159"/>
                      <a:pt x="2662" y="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2" name="Google Shape;2512;p50"/>
            <p:cNvGrpSpPr/>
            <p:nvPr/>
          </p:nvGrpSpPr>
          <p:grpSpPr>
            <a:xfrm rot="4307710">
              <a:off x="1152857" y="67888"/>
              <a:ext cx="236964" cy="250638"/>
              <a:chOff x="238125" y="3398475"/>
              <a:chExt cx="236975" cy="250650"/>
            </a:xfrm>
          </p:grpSpPr>
          <p:sp>
            <p:nvSpPr>
              <p:cNvPr id="2513" name="Google Shape;2513;p50"/>
              <p:cNvSpPr/>
              <p:nvPr/>
            </p:nvSpPr>
            <p:spPr>
              <a:xfrm>
                <a:off x="238125" y="3523250"/>
                <a:ext cx="131575" cy="125875"/>
              </a:xfrm>
              <a:custGeom>
                <a:rect b="b" l="l" r="r" t="t"/>
                <a:pathLst>
                  <a:path extrusionOk="0" h="5035" w="5263">
                    <a:moveTo>
                      <a:pt x="4310" y="1"/>
                    </a:moveTo>
                    <a:cubicBezTo>
                      <a:pt x="4291" y="6"/>
                      <a:pt x="4278" y="15"/>
                      <a:pt x="4263" y="20"/>
                    </a:cubicBezTo>
                    <a:cubicBezTo>
                      <a:pt x="2918" y="477"/>
                      <a:pt x="1957" y="1285"/>
                      <a:pt x="1289" y="2069"/>
                    </a:cubicBezTo>
                    <a:cubicBezTo>
                      <a:pt x="355" y="3158"/>
                      <a:pt x="0" y="4203"/>
                      <a:pt x="0" y="4203"/>
                    </a:cubicBezTo>
                    <a:lnTo>
                      <a:pt x="1569" y="5035"/>
                    </a:lnTo>
                    <a:cubicBezTo>
                      <a:pt x="1569" y="5035"/>
                      <a:pt x="1994" y="4203"/>
                      <a:pt x="2821" y="3060"/>
                    </a:cubicBezTo>
                    <a:cubicBezTo>
                      <a:pt x="2858" y="3009"/>
                      <a:pt x="2895" y="2962"/>
                      <a:pt x="2933" y="2914"/>
                    </a:cubicBezTo>
                    <a:cubicBezTo>
                      <a:pt x="3773" y="1878"/>
                      <a:pt x="5114" y="1491"/>
                      <a:pt x="5114" y="1491"/>
                    </a:cubicBezTo>
                    <a:cubicBezTo>
                      <a:pt x="5263" y="324"/>
                      <a:pt x="4310" y="1"/>
                      <a:pt x="4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50"/>
              <p:cNvSpPr/>
              <p:nvPr/>
            </p:nvSpPr>
            <p:spPr>
              <a:xfrm>
                <a:off x="238125" y="3574975"/>
                <a:ext cx="73325" cy="74150"/>
              </a:xfrm>
              <a:custGeom>
                <a:rect b="b" l="l" r="r" t="t"/>
                <a:pathLst>
                  <a:path extrusionOk="0" h="2966" w="2933">
                    <a:moveTo>
                      <a:pt x="1289" y="0"/>
                    </a:moveTo>
                    <a:cubicBezTo>
                      <a:pt x="355" y="1089"/>
                      <a:pt x="0" y="2134"/>
                      <a:pt x="0" y="2134"/>
                    </a:cubicBezTo>
                    <a:lnTo>
                      <a:pt x="1569" y="2966"/>
                    </a:lnTo>
                    <a:cubicBezTo>
                      <a:pt x="1569" y="2966"/>
                      <a:pt x="1994" y="2134"/>
                      <a:pt x="2821" y="991"/>
                    </a:cubicBezTo>
                    <a:cubicBezTo>
                      <a:pt x="2858" y="940"/>
                      <a:pt x="2895" y="893"/>
                      <a:pt x="2933" y="845"/>
                    </a:cubicBezTo>
                    <a:cubicBezTo>
                      <a:pt x="2461" y="425"/>
                      <a:pt x="1901" y="173"/>
                      <a:pt x="12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50"/>
              <p:cNvSpPr/>
              <p:nvPr/>
            </p:nvSpPr>
            <p:spPr>
              <a:xfrm>
                <a:off x="344700" y="3523250"/>
                <a:ext cx="25000" cy="37300"/>
              </a:xfrm>
              <a:custGeom>
                <a:rect b="b" l="l" r="r" t="t"/>
                <a:pathLst>
                  <a:path extrusionOk="0" h="1492" w="1000">
                    <a:moveTo>
                      <a:pt x="47" y="1"/>
                    </a:moveTo>
                    <a:cubicBezTo>
                      <a:pt x="28" y="6"/>
                      <a:pt x="15" y="15"/>
                      <a:pt x="0" y="20"/>
                    </a:cubicBezTo>
                    <a:cubicBezTo>
                      <a:pt x="28" y="309"/>
                      <a:pt x="187" y="856"/>
                      <a:pt x="851" y="1491"/>
                    </a:cubicBezTo>
                    <a:cubicBezTo>
                      <a:pt x="1000" y="324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50"/>
              <p:cNvSpPr/>
              <p:nvPr/>
            </p:nvSpPr>
            <p:spPr>
              <a:xfrm>
                <a:off x="362200" y="3398475"/>
                <a:ext cx="112900" cy="155500"/>
              </a:xfrm>
              <a:custGeom>
                <a:rect b="b" l="l" r="r" t="t"/>
                <a:pathLst>
                  <a:path extrusionOk="0" h="6220" w="4516">
                    <a:moveTo>
                      <a:pt x="2807" y="0"/>
                    </a:moveTo>
                    <a:lnTo>
                      <a:pt x="2807" y="0"/>
                    </a:lnTo>
                    <a:cubicBezTo>
                      <a:pt x="2761" y="5"/>
                      <a:pt x="2709" y="19"/>
                      <a:pt x="2662" y="33"/>
                    </a:cubicBezTo>
                    <a:cubicBezTo>
                      <a:pt x="2714" y="19"/>
                      <a:pt x="2761" y="10"/>
                      <a:pt x="2807" y="0"/>
                    </a:cubicBezTo>
                    <a:close/>
                    <a:moveTo>
                      <a:pt x="2662" y="33"/>
                    </a:moveTo>
                    <a:lnTo>
                      <a:pt x="2662" y="33"/>
                    </a:lnTo>
                    <a:cubicBezTo>
                      <a:pt x="2345" y="103"/>
                      <a:pt x="2032" y="196"/>
                      <a:pt x="1761" y="379"/>
                    </a:cubicBezTo>
                    <a:cubicBezTo>
                      <a:pt x="1383" y="631"/>
                      <a:pt x="1117" y="1041"/>
                      <a:pt x="1047" y="1485"/>
                    </a:cubicBezTo>
                    <a:cubicBezTo>
                      <a:pt x="977" y="1933"/>
                      <a:pt x="1098" y="2410"/>
                      <a:pt x="1378" y="2765"/>
                    </a:cubicBezTo>
                    <a:cubicBezTo>
                      <a:pt x="1584" y="3026"/>
                      <a:pt x="1869" y="3222"/>
                      <a:pt x="2069" y="3493"/>
                    </a:cubicBezTo>
                    <a:cubicBezTo>
                      <a:pt x="2265" y="3765"/>
                      <a:pt x="2358" y="4166"/>
                      <a:pt x="2144" y="4422"/>
                    </a:cubicBezTo>
                    <a:cubicBezTo>
                      <a:pt x="2000" y="4605"/>
                      <a:pt x="1748" y="4656"/>
                      <a:pt x="1513" y="4656"/>
                    </a:cubicBezTo>
                    <a:lnTo>
                      <a:pt x="1457" y="4656"/>
                    </a:lnTo>
                    <a:cubicBezTo>
                      <a:pt x="1271" y="4651"/>
                      <a:pt x="1089" y="4619"/>
                      <a:pt x="901" y="4619"/>
                    </a:cubicBezTo>
                    <a:cubicBezTo>
                      <a:pt x="836" y="4619"/>
                      <a:pt x="771" y="4623"/>
                      <a:pt x="705" y="4633"/>
                    </a:cubicBezTo>
                    <a:cubicBezTo>
                      <a:pt x="491" y="4670"/>
                      <a:pt x="285" y="4782"/>
                      <a:pt x="160" y="4959"/>
                    </a:cubicBezTo>
                    <a:cubicBezTo>
                      <a:pt x="33" y="5137"/>
                      <a:pt x="0" y="5380"/>
                      <a:pt x="95" y="5576"/>
                    </a:cubicBezTo>
                    <a:cubicBezTo>
                      <a:pt x="225" y="5403"/>
                      <a:pt x="463" y="5291"/>
                      <a:pt x="683" y="5291"/>
                    </a:cubicBezTo>
                    <a:cubicBezTo>
                      <a:pt x="771" y="5291"/>
                      <a:pt x="856" y="5310"/>
                      <a:pt x="929" y="5347"/>
                    </a:cubicBezTo>
                    <a:cubicBezTo>
                      <a:pt x="1201" y="5478"/>
                      <a:pt x="1411" y="5707"/>
                      <a:pt x="1658" y="5879"/>
                    </a:cubicBezTo>
                    <a:cubicBezTo>
                      <a:pt x="1972" y="6094"/>
                      <a:pt x="2349" y="6220"/>
                      <a:pt x="2733" y="6220"/>
                    </a:cubicBezTo>
                    <a:cubicBezTo>
                      <a:pt x="2826" y="6220"/>
                      <a:pt x="2919" y="6211"/>
                      <a:pt x="3013" y="6196"/>
                    </a:cubicBezTo>
                    <a:cubicBezTo>
                      <a:pt x="3485" y="6118"/>
                      <a:pt x="3918" y="5832"/>
                      <a:pt x="4161" y="5422"/>
                    </a:cubicBezTo>
                    <a:cubicBezTo>
                      <a:pt x="4516" y="4819"/>
                      <a:pt x="4409" y="4011"/>
                      <a:pt x="3998" y="3442"/>
                    </a:cubicBezTo>
                    <a:cubicBezTo>
                      <a:pt x="3787" y="3148"/>
                      <a:pt x="3498" y="2910"/>
                      <a:pt x="3171" y="2750"/>
                    </a:cubicBezTo>
                    <a:cubicBezTo>
                      <a:pt x="2891" y="2616"/>
                      <a:pt x="2582" y="2541"/>
                      <a:pt x="2321" y="2368"/>
                    </a:cubicBezTo>
                    <a:cubicBezTo>
                      <a:pt x="1888" y="2074"/>
                      <a:pt x="1658" y="1504"/>
                      <a:pt x="1770" y="995"/>
                    </a:cubicBezTo>
                    <a:cubicBezTo>
                      <a:pt x="1873" y="533"/>
                      <a:pt x="2214" y="159"/>
                      <a:pt x="2662" y="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7" name="Google Shape;2517;p50"/>
            <p:cNvGrpSpPr/>
            <p:nvPr/>
          </p:nvGrpSpPr>
          <p:grpSpPr>
            <a:xfrm rot="2700000">
              <a:off x="6924125" y="51022"/>
              <a:ext cx="236973" cy="250648"/>
              <a:chOff x="238125" y="3398475"/>
              <a:chExt cx="236975" cy="250650"/>
            </a:xfrm>
          </p:grpSpPr>
          <p:sp>
            <p:nvSpPr>
              <p:cNvPr id="2518" name="Google Shape;2518;p50"/>
              <p:cNvSpPr/>
              <p:nvPr/>
            </p:nvSpPr>
            <p:spPr>
              <a:xfrm>
                <a:off x="238125" y="3523250"/>
                <a:ext cx="131575" cy="125875"/>
              </a:xfrm>
              <a:custGeom>
                <a:rect b="b" l="l" r="r" t="t"/>
                <a:pathLst>
                  <a:path extrusionOk="0" h="5035" w="5263">
                    <a:moveTo>
                      <a:pt x="4310" y="1"/>
                    </a:moveTo>
                    <a:cubicBezTo>
                      <a:pt x="4291" y="6"/>
                      <a:pt x="4278" y="15"/>
                      <a:pt x="4263" y="20"/>
                    </a:cubicBezTo>
                    <a:cubicBezTo>
                      <a:pt x="2918" y="477"/>
                      <a:pt x="1957" y="1285"/>
                      <a:pt x="1289" y="2069"/>
                    </a:cubicBezTo>
                    <a:cubicBezTo>
                      <a:pt x="355" y="3158"/>
                      <a:pt x="0" y="4203"/>
                      <a:pt x="0" y="4203"/>
                    </a:cubicBezTo>
                    <a:lnTo>
                      <a:pt x="1569" y="5035"/>
                    </a:lnTo>
                    <a:cubicBezTo>
                      <a:pt x="1569" y="5035"/>
                      <a:pt x="1994" y="4203"/>
                      <a:pt x="2821" y="3060"/>
                    </a:cubicBezTo>
                    <a:cubicBezTo>
                      <a:pt x="2858" y="3009"/>
                      <a:pt x="2895" y="2962"/>
                      <a:pt x="2933" y="2914"/>
                    </a:cubicBezTo>
                    <a:cubicBezTo>
                      <a:pt x="3773" y="1878"/>
                      <a:pt x="5114" y="1491"/>
                      <a:pt x="5114" y="1491"/>
                    </a:cubicBezTo>
                    <a:cubicBezTo>
                      <a:pt x="5263" y="324"/>
                      <a:pt x="4310" y="1"/>
                      <a:pt x="4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50"/>
              <p:cNvSpPr/>
              <p:nvPr/>
            </p:nvSpPr>
            <p:spPr>
              <a:xfrm>
                <a:off x="238125" y="3574975"/>
                <a:ext cx="73325" cy="74150"/>
              </a:xfrm>
              <a:custGeom>
                <a:rect b="b" l="l" r="r" t="t"/>
                <a:pathLst>
                  <a:path extrusionOk="0" h="2966" w="2933">
                    <a:moveTo>
                      <a:pt x="1289" y="0"/>
                    </a:moveTo>
                    <a:cubicBezTo>
                      <a:pt x="355" y="1089"/>
                      <a:pt x="0" y="2134"/>
                      <a:pt x="0" y="2134"/>
                    </a:cubicBezTo>
                    <a:lnTo>
                      <a:pt x="1569" y="2966"/>
                    </a:lnTo>
                    <a:cubicBezTo>
                      <a:pt x="1569" y="2966"/>
                      <a:pt x="1994" y="2134"/>
                      <a:pt x="2821" y="991"/>
                    </a:cubicBezTo>
                    <a:cubicBezTo>
                      <a:pt x="2858" y="940"/>
                      <a:pt x="2895" y="893"/>
                      <a:pt x="2933" y="845"/>
                    </a:cubicBezTo>
                    <a:cubicBezTo>
                      <a:pt x="2461" y="425"/>
                      <a:pt x="1901" y="173"/>
                      <a:pt x="12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50"/>
              <p:cNvSpPr/>
              <p:nvPr/>
            </p:nvSpPr>
            <p:spPr>
              <a:xfrm>
                <a:off x="344700" y="3523250"/>
                <a:ext cx="25000" cy="37300"/>
              </a:xfrm>
              <a:custGeom>
                <a:rect b="b" l="l" r="r" t="t"/>
                <a:pathLst>
                  <a:path extrusionOk="0" h="1492" w="1000">
                    <a:moveTo>
                      <a:pt x="47" y="1"/>
                    </a:moveTo>
                    <a:cubicBezTo>
                      <a:pt x="28" y="6"/>
                      <a:pt x="15" y="15"/>
                      <a:pt x="0" y="20"/>
                    </a:cubicBezTo>
                    <a:cubicBezTo>
                      <a:pt x="28" y="309"/>
                      <a:pt x="187" y="856"/>
                      <a:pt x="851" y="1491"/>
                    </a:cubicBezTo>
                    <a:cubicBezTo>
                      <a:pt x="1000" y="324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50"/>
              <p:cNvSpPr/>
              <p:nvPr/>
            </p:nvSpPr>
            <p:spPr>
              <a:xfrm>
                <a:off x="362200" y="3398475"/>
                <a:ext cx="112900" cy="155500"/>
              </a:xfrm>
              <a:custGeom>
                <a:rect b="b" l="l" r="r" t="t"/>
                <a:pathLst>
                  <a:path extrusionOk="0" h="6220" w="4516">
                    <a:moveTo>
                      <a:pt x="2807" y="0"/>
                    </a:moveTo>
                    <a:lnTo>
                      <a:pt x="2807" y="0"/>
                    </a:lnTo>
                    <a:cubicBezTo>
                      <a:pt x="2761" y="5"/>
                      <a:pt x="2709" y="19"/>
                      <a:pt x="2662" y="33"/>
                    </a:cubicBezTo>
                    <a:cubicBezTo>
                      <a:pt x="2714" y="19"/>
                      <a:pt x="2761" y="10"/>
                      <a:pt x="2807" y="0"/>
                    </a:cubicBezTo>
                    <a:close/>
                    <a:moveTo>
                      <a:pt x="2662" y="33"/>
                    </a:moveTo>
                    <a:lnTo>
                      <a:pt x="2662" y="33"/>
                    </a:lnTo>
                    <a:cubicBezTo>
                      <a:pt x="2345" y="103"/>
                      <a:pt x="2032" y="196"/>
                      <a:pt x="1761" y="379"/>
                    </a:cubicBezTo>
                    <a:cubicBezTo>
                      <a:pt x="1383" y="631"/>
                      <a:pt x="1117" y="1041"/>
                      <a:pt x="1047" y="1485"/>
                    </a:cubicBezTo>
                    <a:cubicBezTo>
                      <a:pt x="977" y="1933"/>
                      <a:pt x="1098" y="2410"/>
                      <a:pt x="1378" y="2765"/>
                    </a:cubicBezTo>
                    <a:cubicBezTo>
                      <a:pt x="1584" y="3026"/>
                      <a:pt x="1869" y="3222"/>
                      <a:pt x="2069" y="3493"/>
                    </a:cubicBezTo>
                    <a:cubicBezTo>
                      <a:pt x="2265" y="3765"/>
                      <a:pt x="2358" y="4166"/>
                      <a:pt x="2144" y="4422"/>
                    </a:cubicBezTo>
                    <a:cubicBezTo>
                      <a:pt x="2000" y="4605"/>
                      <a:pt x="1748" y="4656"/>
                      <a:pt x="1513" y="4656"/>
                    </a:cubicBezTo>
                    <a:lnTo>
                      <a:pt x="1457" y="4656"/>
                    </a:lnTo>
                    <a:cubicBezTo>
                      <a:pt x="1271" y="4651"/>
                      <a:pt x="1089" y="4619"/>
                      <a:pt x="901" y="4619"/>
                    </a:cubicBezTo>
                    <a:cubicBezTo>
                      <a:pt x="836" y="4619"/>
                      <a:pt x="771" y="4623"/>
                      <a:pt x="705" y="4633"/>
                    </a:cubicBezTo>
                    <a:cubicBezTo>
                      <a:pt x="491" y="4670"/>
                      <a:pt x="285" y="4782"/>
                      <a:pt x="160" y="4959"/>
                    </a:cubicBezTo>
                    <a:cubicBezTo>
                      <a:pt x="33" y="5137"/>
                      <a:pt x="0" y="5380"/>
                      <a:pt x="95" y="5576"/>
                    </a:cubicBezTo>
                    <a:cubicBezTo>
                      <a:pt x="225" y="5403"/>
                      <a:pt x="463" y="5291"/>
                      <a:pt x="683" y="5291"/>
                    </a:cubicBezTo>
                    <a:cubicBezTo>
                      <a:pt x="771" y="5291"/>
                      <a:pt x="856" y="5310"/>
                      <a:pt x="929" y="5347"/>
                    </a:cubicBezTo>
                    <a:cubicBezTo>
                      <a:pt x="1201" y="5478"/>
                      <a:pt x="1411" y="5707"/>
                      <a:pt x="1658" y="5879"/>
                    </a:cubicBezTo>
                    <a:cubicBezTo>
                      <a:pt x="1972" y="6094"/>
                      <a:pt x="2349" y="6220"/>
                      <a:pt x="2733" y="6220"/>
                    </a:cubicBezTo>
                    <a:cubicBezTo>
                      <a:pt x="2826" y="6220"/>
                      <a:pt x="2919" y="6211"/>
                      <a:pt x="3013" y="6196"/>
                    </a:cubicBezTo>
                    <a:cubicBezTo>
                      <a:pt x="3485" y="6118"/>
                      <a:pt x="3918" y="5832"/>
                      <a:pt x="4161" y="5422"/>
                    </a:cubicBezTo>
                    <a:cubicBezTo>
                      <a:pt x="4516" y="4819"/>
                      <a:pt x="4409" y="4011"/>
                      <a:pt x="3998" y="3442"/>
                    </a:cubicBezTo>
                    <a:cubicBezTo>
                      <a:pt x="3787" y="3148"/>
                      <a:pt x="3498" y="2910"/>
                      <a:pt x="3171" y="2750"/>
                    </a:cubicBezTo>
                    <a:cubicBezTo>
                      <a:pt x="2891" y="2616"/>
                      <a:pt x="2582" y="2541"/>
                      <a:pt x="2321" y="2368"/>
                    </a:cubicBezTo>
                    <a:cubicBezTo>
                      <a:pt x="1888" y="2074"/>
                      <a:pt x="1658" y="1504"/>
                      <a:pt x="1770" y="995"/>
                    </a:cubicBezTo>
                    <a:cubicBezTo>
                      <a:pt x="1873" y="533"/>
                      <a:pt x="2214" y="159"/>
                      <a:pt x="2662" y="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522" name="Google Shape;2522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7962" y="3677937"/>
            <a:ext cx="2143799" cy="214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/>
          <p:nvPr/>
        </p:nvSpPr>
        <p:spPr>
          <a:xfrm>
            <a:off x="4760650" y="-444000"/>
            <a:ext cx="3967964" cy="4063565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224" name="Google Shape;224;p6"/>
          <p:cNvSpPr/>
          <p:nvPr/>
        </p:nvSpPr>
        <p:spPr>
          <a:xfrm>
            <a:off x="439325" y="1880300"/>
            <a:ext cx="3967964" cy="4063565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225" name="Google Shape;225;p6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6"/>
          <p:cNvSpPr txBox="1"/>
          <p:nvPr>
            <p:ph type="title"/>
          </p:nvPr>
        </p:nvSpPr>
        <p:spPr>
          <a:xfrm>
            <a:off x="720000" y="540000"/>
            <a:ext cx="44937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27" name="Google Shape;227;p6"/>
          <p:cNvGrpSpPr/>
          <p:nvPr/>
        </p:nvGrpSpPr>
        <p:grpSpPr>
          <a:xfrm rot="10800000">
            <a:off x="108839" y="99118"/>
            <a:ext cx="8880405" cy="4930707"/>
            <a:chOff x="137000" y="99118"/>
            <a:chExt cx="8880405" cy="4930707"/>
          </a:xfrm>
        </p:grpSpPr>
        <p:grpSp>
          <p:nvGrpSpPr>
            <p:cNvPr id="228" name="Google Shape;228;p6"/>
            <p:cNvGrpSpPr/>
            <p:nvPr/>
          </p:nvGrpSpPr>
          <p:grpSpPr>
            <a:xfrm rot="6300016">
              <a:off x="1102154" y="131504"/>
              <a:ext cx="94725" cy="124297"/>
              <a:chOff x="754200" y="3419250"/>
              <a:chExt cx="59900" cy="78600"/>
            </a:xfrm>
          </p:grpSpPr>
          <p:sp>
            <p:nvSpPr>
              <p:cNvPr id="229" name="Google Shape;229;p6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6"/>
            <p:cNvGrpSpPr/>
            <p:nvPr/>
          </p:nvGrpSpPr>
          <p:grpSpPr>
            <a:xfrm>
              <a:off x="216500" y="109950"/>
              <a:ext cx="167400" cy="167400"/>
              <a:chOff x="3216925" y="225750"/>
              <a:chExt cx="167400" cy="167400"/>
            </a:xfrm>
          </p:grpSpPr>
          <p:cxnSp>
            <p:nvCxnSpPr>
              <p:cNvPr id="232" name="Google Shape;232;p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4" name="Google Shape;234;p6"/>
            <p:cNvGrpSpPr/>
            <p:nvPr/>
          </p:nvGrpSpPr>
          <p:grpSpPr>
            <a:xfrm>
              <a:off x="4488300" y="99963"/>
              <a:ext cx="167400" cy="167400"/>
              <a:chOff x="3216925" y="225750"/>
              <a:chExt cx="167400" cy="167400"/>
            </a:xfrm>
          </p:grpSpPr>
          <p:cxnSp>
            <p:nvCxnSpPr>
              <p:cNvPr id="235" name="Google Shape;235;p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7" name="Google Shape;237;p6"/>
            <p:cNvGrpSpPr/>
            <p:nvPr/>
          </p:nvGrpSpPr>
          <p:grpSpPr>
            <a:xfrm>
              <a:off x="138975" y="2475913"/>
              <a:ext cx="167400" cy="167400"/>
              <a:chOff x="3216925" y="225750"/>
              <a:chExt cx="167400" cy="167400"/>
            </a:xfrm>
          </p:grpSpPr>
          <p:cxnSp>
            <p:nvCxnSpPr>
              <p:cNvPr id="238" name="Google Shape;238;p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9" name="Google Shape;239;p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40" name="Google Shape;240;p6"/>
            <p:cNvSpPr/>
            <p:nvPr/>
          </p:nvSpPr>
          <p:spPr>
            <a:xfrm>
              <a:off x="2894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289400" y="2232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137000" y="3299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289400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" name="Google Shape;244;p6"/>
            <p:cNvGrpSpPr/>
            <p:nvPr/>
          </p:nvGrpSpPr>
          <p:grpSpPr>
            <a:xfrm>
              <a:off x="825029" y="4885065"/>
              <a:ext cx="94726" cy="124298"/>
              <a:chOff x="850570" y="3419250"/>
              <a:chExt cx="59900" cy="78600"/>
            </a:xfrm>
          </p:grpSpPr>
          <p:sp>
            <p:nvSpPr>
              <p:cNvPr id="245" name="Google Shape;245;p6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7" name="Google Shape;247;p6"/>
            <p:cNvSpPr/>
            <p:nvPr/>
          </p:nvSpPr>
          <p:spPr>
            <a:xfrm>
              <a:off x="28802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099400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242400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6004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6"/>
            <p:cNvGrpSpPr/>
            <p:nvPr/>
          </p:nvGrpSpPr>
          <p:grpSpPr>
            <a:xfrm rot="-3599965">
              <a:off x="7375742" y="131504"/>
              <a:ext cx="94724" cy="124296"/>
              <a:chOff x="754200" y="3419250"/>
              <a:chExt cx="59900" cy="78600"/>
            </a:xfrm>
          </p:grpSpPr>
          <p:sp>
            <p:nvSpPr>
              <p:cNvPr id="252" name="Google Shape;252;p6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6"/>
            <p:cNvGrpSpPr/>
            <p:nvPr/>
          </p:nvGrpSpPr>
          <p:grpSpPr>
            <a:xfrm>
              <a:off x="8806813" y="99975"/>
              <a:ext cx="167400" cy="167400"/>
              <a:chOff x="3216925" y="225750"/>
              <a:chExt cx="167400" cy="167400"/>
            </a:xfrm>
          </p:grpSpPr>
          <p:cxnSp>
            <p:nvCxnSpPr>
              <p:cNvPr id="255" name="Google Shape;255;p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" name="Google Shape;256;p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57" name="Google Shape;257;p6"/>
            <p:cNvSpPr/>
            <p:nvPr/>
          </p:nvSpPr>
          <p:spPr>
            <a:xfrm>
              <a:off x="7909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89000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" name="Google Shape;259;p6"/>
            <p:cNvGrpSpPr/>
            <p:nvPr/>
          </p:nvGrpSpPr>
          <p:grpSpPr>
            <a:xfrm>
              <a:off x="8806813" y="2488038"/>
              <a:ext cx="167400" cy="167400"/>
              <a:chOff x="3216925" y="225750"/>
              <a:chExt cx="167400" cy="167400"/>
            </a:xfrm>
          </p:grpSpPr>
          <p:cxnSp>
            <p:nvCxnSpPr>
              <p:cNvPr id="260" name="Google Shape;260;p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2" name="Google Shape;262;p6"/>
            <p:cNvGrpSpPr/>
            <p:nvPr/>
          </p:nvGrpSpPr>
          <p:grpSpPr>
            <a:xfrm rot="6300016">
              <a:off x="8897754" y="3251741"/>
              <a:ext cx="94725" cy="124297"/>
              <a:chOff x="754200" y="3419250"/>
              <a:chExt cx="59900" cy="78600"/>
            </a:xfrm>
          </p:grpSpPr>
          <p:sp>
            <p:nvSpPr>
              <p:cNvPr id="263" name="Google Shape;263;p6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5" name="Google Shape;265;p6"/>
            <p:cNvSpPr/>
            <p:nvPr/>
          </p:nvSpPr>
          <p:spPr>
            <a:xfrm>
              <a:off x="8900000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82142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6"/>
            <p:cNvGrpSpPr/>
            <p:nvPr/>
          </p:nvGrpSpPr>
          <p:grpSpPr>
            <a:xfrm>
              <a:off x="7256729" y="4845940"/>
              <a:ext cx="94726" cy="124298"/>
              <a:chOff x="1043311" y="3419250"/>
              <a:chExt cx="59900" cy="78600"/>
            </a:xfrm>
          </p:grpSpPr>
          <p:sp>
            <p:nvSpPr>
              <p:cNvPr id="268" name="Google Shape;268;p6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0" name="Google Shape;270;p6"/>
            <p:cNvSpPr/>
            <p:nvPr/>
          </p:nvSpPr>
          <p:spPr>
            <a:xfrm>
              <a:off x="59282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4175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19658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3032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4" name="Google Shape;274;p6"/>
            <p:cNvGrpSpPr/>
            <p:nvPr/>
          </p:nvGrpSpPr>
          <p:grpSpPr>
            <a:xfrm>
              <a:off x="216500" y="4862425"/>
              <a:ext cx="167400" cy="167400"/>
              <a:chOff x="3216925" y="225750"/>
              <a:chExt cx="167400" cy="167400"/>
            </a:xfrm>
          </p:grpSpPr>
          <p:cxnSp>
            <p:nvCxnSpPr>
              <p:cNvPr id="275" name="Google Shape;275;p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7" name="Google Shape;277;p6"/>
            <p:cNvGrpSpPr/>
            <p:nvPr/>
          </p:nvGrpSpPr>
          <p:grpSpPr>
            <a:xfrm>
              <a:off x="4488300" y="4852438"/>
              <a:ext cx="167400" cy="167400"/>
              <a:chOff x="3216925" y="225750"/>
              <a:chExt cx="167400" cy="167400"/>
            </a:xfrm>
          </p:grpSpPr>
          <p:cxnSp>
            <p:nvCxnSpPr>
              <p:cNvPr id="278" name="Google Shape;278;p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0" name="Google Shape;280;p6"/>
            <p:cNvGrpSpPr/>
            <p:nvPr/>
          </p:nvGrpSpPr>
          <p:grpSpPr>
            <a:xfrm>
              <a:off x="8806813" y="4852450"/>
              <a:ext cx="167400" cy="167400"/>
              <a:chOff x="3216925" y="225750"/>
              <a:chExt cx="167400" cy="167400"/>
            </a:xfrm>
          </p:grpSpPr>
          <p:cxnSp>
            <p:nvCxnSpPr>
              <p:cNvPr id="281" name="Google Shape;281;p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32"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4" name="Google Shape;2524;p51"/>
          <p:cNvGrpSpPr/>
          <p:nvPr/>
        </p:nvGrpSpPr>
        <p:grpSpPr>
          <a:xfrm rot="10800000">
            <a:off x="166131" y="110373"/>
            <a:ext cx="8837213" cy="4929863"/>
            <a:chOff x="166131" y="110373"/>
            <a:chExt cx="8837213" cy="4929863"/>
          </a:xfrm>
        </p:grpSpPr>
        <p:grpSp>
          <p:nvGrpSpPr>
            <p:cNvPr id="2525" name="Google Shape;2525;p51"/>
            <p:cNvGrpSpPr/>
            <p:nvPr/>
          </p:nvGrpSpPr>
          <p:grpSpPr>
            <a:xfrm rot="10800000">
              <a:off x="8756443" y="4862848"/>
              <a:ext cx="167400" cy="167400"/>
              <a:chOff x="3216925" y="225750"/>
              <a:chExt cx="167400" cy="167400"/>
            </a:xfrm>
          </p:grpSpPr>
          <p:cxnSp>
            <p:nvCxnSpPr>
              <p:cNvPr id="2526" name="Google Shape;2526;p5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27" name="Google Shape;2527;p5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28" name="Google Shape;2528;p51"/>
            <p:cNvGrpSpPr/>
            <p:nvPr/>
          </p:nvGrpSpPr>
          <p:grpSpPr>
            <a:xfrm rot="10800000">
              <a:off x="4484643" y="4872835"/>
              <a:ext cx="167400" cy="167400"/>
              <a:chOff x="3216925" y="225750"/>
              <a:chExt cx="167400" cy="167400"/>
            </a:xfrm>
          </p:grpSpPr>
          <p:cxnSp>
            <p:nvCxnSpPr>
              <p:cNvPr id="2529" name="Google Shape;2529;p5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0" name="Google Shape;2530;p5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31" name="Google Shape;2531;p51"/>
            <p:cNvGrpSpPr/>
            <p:nvPr/>
          </p:nvGrpSpPr>
          <p:grpSpPr>
            <a:xfrm rot="10800000">
              <a:off x="8833968" y="2496885"/>
              <a:ext cx="167400" cy="167400"/>
              <a:chOff x="3216925" y="225750"/>
              <a:chExt cx="167400" cy="167400"/>
            </a:xfrm>
          </p:grpSpPr>
          <p:cxnSp>
            <p:nvCxnSpPr>
              <p:cNvPr id="2532" name="Google Shape;2532;p5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3" name="Google Shape;2533;p5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534" name="Google Shape;2534;p51"/>
            <p:cNvSpPr/>
            <p:nvPr/>
          </p:nvSpPr>
          <p:spPr>
            <a:xfrm rot="10800000">
              <a:off x="88293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1"/>
            <p:cNvSpPr/>
            <p:nvPr/>
          </p:nvSpPr>
          <p:spPr>
            <a:xfrm rot="10800000">
              <a:off x="8981743" y="3038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1"/>
            <p:cNvSpPr/>
            <p:nvPr/>
          </p:nvSpPr>
          <p:spPr>
            <a:xfrm rot="10800000">
              <a:off x="8981743" y="1819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1"/>
            <p:cNvSpPr/>
            <p:nvPr/>
          </p:nvSpPr>
          <p:spPr>
            <a:xfrm rot="10800000">
              <a:off x="8829343" y="676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1"/>
            <p:cNvSpPr/>
            <p:nvPr/>
          </p:nvSpPr>
          <p:spPr>
            <a:xfrm rot="10800000">
              <a:off x="62385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1"/>
            <p:cNvSpPr/>
            <p:nvPr/>
          </p:nvSpPr>
          <p:spPr>
            <a:xfrm rot="10800000">
              <a:off x="5171743" y="4486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1"/>
            <p:cNvSpPr/>
            <p:nvPr/>
          </p:nvSpPr>
          <p:spPr>
            <a:xfrm rot="10800000">
              <a:off x="3876343" y="4867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1"/>
            <p:cNvSpPr/>
            <p:nvPr/>
          </p:nvSpPr>
          <p:spPr>
            <a:xfrm rot="10800000">
              <a:off x="3114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2" name="Google Shape;2542;p51"/>
            <p:cNvGrpSpPr/>
            <p:nvPr/>
          </p:nvGrpSpPr>
          <p:grpSpPr>
            <a:xfrm rot="10800000">
              <a:off x="166131" y="4872823"/>
              <a:ext cx="167400" cy="167400"/>
              <a:chOff x="3216925" y="225750"/>
              <a:chExt cx="167400" cy="167400"/>
            </a:xfrm>
          </p:grpSpPr>
          <p:cxnSp>
            <p:nvCxnSpPr>
              <p:cNvPr id="2543" name="Google Shape;2543;p5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4" name="Google Shape;2544;p5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545" name="Google Shape;2545;p51"/>
            <p:cNvSpPr/>
            <p:nvPr/>
          </p:nvSpPr>
          <p:spPr>
            <a:xfrm rot="10800000">
              <a:off x="1209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51"/>
            <p:cNvSpPr/>
            <p:nvPr/>
          </p:nvSpPr>
          <p:spPr>
            <a:xfrm rot="10800000">
              <a:off x="2187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7" name="Google Shape;2547;p51"/>
            <p:cNvGrpSpPr/>
            <p:nvPr/>
          </p:nvGrpSpPr>
          <p:grpSpPr>
            <a:xfrm rot="10800000">
              <a:off x="166131" y="2484760"/>
              <a:ext cx="167400" cy="167400"/>
              <a:chOff x="3216925" y="225750"/>
              <a:chExt cx="167400" cy="167400"/>
            </a:xfrm>
          </p:grpSpPr>
          <p:cxnSp>
            <p:nvCxnSpPr>
              <p:cNvPr id="2548" name="Google Shape;2548;p5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9" name="Google Shape;2549;p5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550" name="Google Shape;2550;p51"/>
            <p:cNvSpPr/>
            <p:nvPr/>
          </p:nvSpPr>
          <p:spPr>
            <a:xfrm rot="10800000">
              <a:off x="218743" y="1285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1"/>
            <p:cNvSpPr/>
            <p:nvPr/>
          </p:nvSpPr>
          <p:spPr>
            <a:xfrm rot="10800000">
              <a:off x="9045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1"/>
            <p:cNvSpPr/>
            <p:nvPr/>
          </p:nvSpPr>
          <p:spPr>
            <a:xfrm rot="10800000">
              <a:off x="31905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1"/>
            <p:cNvSpPr/>
            <p:nvPr/>
          </p:nvSpPr>
          <p:spPr>
            <a:xfrm rot="10800000">
              <a:off x="4943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1"/>
            <p:cNvSpPr/>
            <p:nvPr/>
          </p:nvSpPr>
          <p:spPr>
            <a:xfrm rot="10800000">
              <a:off x="71529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1"/>
            <p:cNvSpPr/>
            <p:nvPr/>
          </p:nvSpPr>
          <p:spPr>
            <a:xfrm rot="10800000">
              <a:off x="6086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6" name="Google Shape;2556;p51"/>
            <p:cNvGrpSpPr/>
            <p:nvPr/>
          </p:nvGrpSpPr>
          <p:grpSpPr>
            <a:xfrm rot="10800000">
              <a:off x="8756443" y="110373"/>
              <a:ext cx="167400" cy="167400"/>
              <a:chOff x="3216925" y="225750"/>
              <a:chExt cx="167400" cy="167400"/>
            </a:xfrm>
          </p:grpSpPr>
          <p:cxnSp>
            <p:nvCxnSpPr>
              <p:cNvPr id="2557" name="Google Shape;2557;p5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8" name="Google Shape;2558;p5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59" name="Google Shape;2559;p51"/>
            <p:cNvGrpSpPr/>
            <p:nvPr/>
          </p:nvGrpSpPr>
          <p:grpSpPr>
            <a:xfrm rot="10800000">
              <a:off x="4484643" y="120360"/>
              <a:ext cx="167400" cy="167400"/>
              <a:chOff x="3216925" y="225750"/>
              <a:chExt cx="167400" cy="167400"/>
            </a:xfrm>
          </p:grpSpPr>
          <p:cxnSp>
            <p:nvCxnSpPr>
              <p:cNvPr id="2560" name="Google Shape;2560;p5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1" name="Google Shape;2561;p5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62" name="Google Shape;2562;p51"/>
            <p:cNvGrpSpPr/>
            <p:nvPr/>
          </p:nvGrpSpPr>
          <p:grpSpPr>
            <a:xfrm rot="10800000">
              <a:off x="166131" y="120348"/>
              <a:ext cx="167400" cy="167400"/>
              <a:chOff x="3216925" y="225750"/>
              <a:chExt cx="167400" cy="167400"/>
            </a:xfrm>
          </p:grpSpPr>
          <p:cxnSp>
            <p:nvCxnSpPr>
              <p:cNvPr id="2563" name="Google Shape;2563;p5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4" name="Google Shape;2564;p5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65" name="Google Shape;2565;p51"/>
            <p:cNvGrpSpPr/>
            <p:nvPr/>
          </p:nvGrpSpPr>
          <p:grpSpPr>
            <a:xfrm rot="10800000">
              <a:off x="2325387" y="120348"/>
              <a:ext cx="167400" cy="167400"/>
              <a:chOff x="3216925" y="225750"/>
              <a:chExt cx="167400" cy="167400"/>
            </a:xfrm>
          </p:grpSpPr>
          <p:cxnSp>
            <p:nvCxnSpPr>
              <p:cNvPr id="2566" name="Google Shape;2566;p5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7" name="Google Shape;2567;p5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68" name="Google Shape;2568;p51"/>
            <p:cNvGrpSpPr/>
            <p:nvPr/>
          </p:nvGrpSpPr>
          <p:grpSpPr>
            <a:xfrm rot="10800000">
              <a:off x="2325387" y="4872823"/>
              <a:ext cx="167400" cy="167400"/>
              <a:chOff x="3216925" y="225750"/>
              <a:chExt cx="167400" cy="167400"/>
            </a:xfrm>
          </p:grpSpPr>
          <p:cxnSp>
            <p:nvCxnSpPr>
              <p:cNvPr id="2569" name="Google Shape;2569;p5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0" name="Google Shape;2570;p5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71" name="Google Shape;2571;p51"/>
            <p:cNvGrpSpPr/>
            <p:nvPr/>
          </p:nvGrpSpPr>
          <p:grpSpPr>
            <a:xfrm rot="10800000">
              <a:off x="6620543" y="120348"/>
              <a:ext cx="167400" cy="167400"/>
              <a:chOff x="3216925" y="225750"/>
              <a:chExt cx="167400" cy="167400"/>
            </a:xfrm>
          </p:grpSpPr>
          <p:cxnSp>
            <p:nvCxnSpPr>
              <p:cNvPr id="2572" name="Google Shape;2572;p5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3" name="Google Shape;2573;p5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74" name="Google Shape;2574;p51"/>
            <p:cNvGrpSpPr/>
            <p:nvPr/>
          </p:nvGrpSpPr>
          <p:grpSpPr>
            <a:xfrm rot="10800000">
              <a:off x="6620543" y="4872823"/>
              <a:ext cx="167400" cy="167400"/>
              <a:chOff x="3216925" y="225750"/>
              <a:chExt cx="167400" cy="167400"/>
            </a:xfrm>
          </p:grpSpPr>
          <p:cxnSp>
            <p:nvCxnSpPr>
              <p:cNvPr id="2575" name="Google Shape;2575;p51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6" name="Google Shape;2576;p51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577" name="Google Shape;2577;p51"/>
            <p:cNvSpPr/>
            <p:nvPr/>
          </p:nvSpPr>
          <p:spPr>
            <a:xfrm rot="10800000">
              <a:off x="7991143" y="4714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51"/>
            <p:cNvSpPr/>
            <p:nvPr/>
          </p:nvSpPr>
          <p:spPr>
            <a:xfrm rot="10800000">
              <a:off x="7229143" y="4562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51"/>
            <p:cNvSpPr/>
            <p:nvPr/>
          </p:nvSpPr>
          <p:spPr>
            <a:xfrm rot="10800000">
              <a:off x="2885743" y="752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51"/>
            <p:cNvSpPr/>
            <p:nvPr/>
          </p:nvSpPr>
          <p:spPr>
            <a:xfrm rot="10800000">
              <a:off x="4028743" y="599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51"/>
            <p:cNvSpPr/>
            <p:nvPr/>
          </p:nvSpPr>
          <p:spPr>
            <a:xfrm rot="10800000">
              <a:off x="5628943" y="752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51"/>
            <p:cNvSpPr/>
            <p:nvPr/>
          </p:nvSpPr>
          <p:spPr>
            <a:xfrm rot="10800000">
              <a:off x="7838743" y="752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51"/>
            <p:cNvSpPr/>
            <p:nvPr/>
          </p:nvSpPr>
          <p:spPr>
            <a:xfrm rot="10800000">
              <a:off x="18951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51"/>
            <p:cNvSpPr/>
            <p:nvPr/>
          </p:nvSpPr>
          <p:spPr>
            <a:xfrm rot="10800000">
              <a:off x="2809543" y="4409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5" name="Google Shape;2585;p51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6" name="Google Shape;2586;p5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30">
    <p:spTree>
      <p:nvGrpSpPr>
        <p:cNvPr id="2587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52"/>
          <p:cNvSpPr/>
          <p:nvPr/>
        </p:nvSpPr>
        <p:spPr>
          <a:xfrm>
            <a:off x="7448675" y="3214338"/>
            <a:ext cx="3967964" cy="4063565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2589" name="Google Shape;2589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7962" y="3677937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590" name="Google Shape;2590;p52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1" name="Google Shape;2591;p5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92" name="Google Shape;2592;p52"/>
          <p:cNvGrpSpPr/>
          <p:nvPr/>
        </p:nvGrpSpPr>
        <p:grpSpPr>
          <a:xfrm flipH="1">
            <a:off x="197839" y="3946"/>
            <a:ext cx="8867718" cy="5139556"/>
            <a:chOff x="211912" y="3946"/>
            <a:chExt cx="8867718" cy="5139556"/>
          </a:xfrm>
        </p:grpSpPr>
        <p:grpSp>
          <p:nvGrpSpPr>
            <p:cNvPr id="2593" name="Google Shape;2593;p52"/>
            <p:cNvGrpSpPr/>
            <p:nvPr/>
          </p:nvGrpSpPr>
          <p:grpSpPr>
            <a:xfrm>
              <a:off x="291412" y="117200"/>
              <a:ext cx="167400" cy="167400"/>
              <a:chOff x="3216925" y="225750"/>
              <a:chExt cx="167400" cy="167400"/>
            </a:xfrm>
          </p:grpSpPr>
          <p:cxnSp>
            <p:nvCxnSpPr>
              <p:cNvPr id="2594" name="Google Shape;2594;p5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95" name="Google Shape;2595;p5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96" name="Google Shape;2596;p52"/>
            <p:cNvGrpSpPr/>
            <p:nvPr/>
          </p:nvGrpSpPr>
          <p:grpSpPr>
            <a:xfrm>
              <a:off x="4563212" y="107212"/>
              <a:ext cx="167400" cy="167400"/>
              <a:chOff x="3216925" y="225750"/>
              <a:chExt cx="167400" cy="167400"/>
            </a:xfrm>
          </p:grpSpPr>
          <p:cxnSp>
            <p:nvCxnSpPr>
              <p:cNvPr id="2597" name="Google Shape;2597;p5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98" name="Google Shape;2598;p5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599" name="Google Shape;2599;p52"/>
            <p:cNvSpPr/>
            <p:nvPr/>
          </p:nvSpPr>
          <p:spPr>
            <a:xfrm>
              <a:off x="364312" y="7921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52"/>
            <p:cNvSpPr/>
            <p:nvPr/>
          </p:nvSpPr>
          <p:spPr>
            <a:xfrm>
              <a:off x="211912" y="33067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52"/>
            <p:cNvSpPr/>
            <p:nvPr/>
          </p:nvSpPr>
          <p:spPr>
            <a:xfrm>
              <a:off x="364312" y="44497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52"/>
            <p:cNvSpPr/>
            <p:nvPr/>
          </p:nvSpPr>
          <p:spPr>
            <a:xfrm>
              <a:off x="2955112" y="1825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52"/>
            <p:cNvSpPr/>
            <p:nvPr/>
          </p:nvSpPr>
          <p:spPr>
            <a:xfrm>
              <a:off x="4174312" y="1063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52"/>
            <p:cNvSpPr/>
            <p:nvPr/>
          </p:nvSpPr>
          <p:spPr>
            <a:xfrm>
              <a:off x="5317312" y="2587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52"/>
            <p:cNvSpPr/>
            <p:nvPr/>
          </p:nvSpPr>
          <p:spPr>
            <a:xfrm>
              <a:off x="6079312" y="1825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06" name="Google Shape;2606;p52"/>
            <p:cNvGrpSpPr/>
            <p:nvPr/>
          </p:nvGrpSpPr>
          <p:grpSpPr>
            <a:xfrm>
              <a:off x="8881724" y="107225"/>
              <a:ext cx="167400" cy="167400"/>
              <a:chOff x="3216925" y="225750"/>
              <a:chExt cx="167400" cy="167400"/>
            </a:xfrm>
          </p:grpSpPr>
          <p:cxnSp>
            <p:nvCxnSpPr>
              <p:cNvPr id="2607" name="Google Shape;2607;p5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08" name="Google Shape;2608;p5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609" name="Google Shape;2609;p52"/>
            <p:cNvSpPr/>
            <p:nvPr/>
          </p:nvSpPr>
          <p:spPr>
            <a:xfrm>
              <a:off x="7984312" y="1825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52"/>
            <p:cNvSpPr/>
            <p:nvPr/>
          </p:nvSpPr>
          <p:spPr>
            <a:xfrm>
              <a:off x="8974912" y="7921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52"/>
            <p:cNvSpPr/>
            <p:nvPr/>
          </p:nvSpPr>
          <p:spPr>
            <a:xfrm>
              <a:off x="8898712" y="39925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52"/>
            <p:cNvSpPr/>
            <p:nvPr/>
          </p:nvSpPr>
          <p:spPr>
            <a:xfrm>
              <a:off x="8289112" y="49069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52"/>
            <p:cNvSpPr/>
            <p:nvPr/>
          </p:nvSpPr>
          <p:spPr>
            <a:xfrm>
              <a:off x="6003112" y="49831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52"/>
            <p:cNvSpPr/>
            <p:nvPr/>
          </p:nvSpPr>
          <p:spPr>
            <a:xfrm>
              <a:off x="4250512" y="49831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52"/>
            <p:cNvSpPr/>
            <p:nvPr/>
          </p:nvSpPr>
          <p:spPr>
            <a:xfrm>
              <a:off x="2040712" y="49069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52"/>
            <p:cNvSpPr/>
            <p:nvPr/>
          </p:nvSpPr>
          <p:spPr>
            <a:xfrm>
              <a:off x="7103512" y="4983167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17" name="Google Shape;2617;p52"/>
            <p:cNvGrpSpPr/>
            <p:nvPr/>
          </p:nvGrpSpPr>
          <p:grpSpPr>
            <a:xfrm>
              <a:off x="291412" y="4869675"/>
              <a:ext cx="167400" cy="167400"/>
              <a:chOff x="3216925" y="225750"/>
              <a:chExt cx="167400" cy="167400"/>
            </a:xfrm>
          </p:grpSpPr>
          <p:cxnSp>
            <p:nvCxnSpPr>
              <p:cNvPr id="2618" name="Google Shape;2618;p5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19" name="Google Shape;2619;p5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20" name="Google Shape;2620;p52"/>
            <p:cNvGrpSpPr/>
            <p:nvPr/>
          </p:nvGrpSpPr>
          <p:grpSpPr>
            <a:xfrm>
              <a:off x="4563212" y="4859687"/>
              <a:ext cx="167400" cy="167400"/>
              <a:chOff x="3216925" y="225750"/>
              <a:chExt cx="167400" cy="167400"/>
            </a:xfrm>
          </p:grpSpPr>
          <p:cxnSp>
            <p:nvCxnSpPr>
              <p:cNvPr id="2621" name="Google Shape;2621;p5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2" name="Google Shape;2622;p5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23" name="Google Shape;2623;p52"/>
            <p:cNvGrpSpPr/>
            <p:nvPr/>
          </p:nvGrpSpPr>
          <p:grpSpPr>
            <a:xfrm>
              <a:off x="8881724" y="4859700"/>
              <a:ext cx="167400" cy="167400"/>
              <a:chOff x="3216925" y="225750"/>
              <a:chExt cx="167400" cy="167400"/>
            </a:xfrm>
          </p:grpSpPr>
          <p:cxnSp>
            <p:nvCxnSpPr>
              <p:cNvPr id="2624" name="Google Shape;2624;p52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5" name="Google Shape;2625;p52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26" name="Google Shape;2626;p52"/>
            <p:cNvGrpSpPr/>
            <p:nvPr/>
          </p:nvGrpSpPr>
          <p:grpSpPr>
            <a:xfrm rot="10800000">
              <a:off x="8842655" y="4358448"/>
              <a:ext cx="236975" cy="250650"/>
              <a:chOff x="238125" y="3398475"/>
              <a:chExt cx="236975" cy="250650"/>
            </a:xfrm>
          </p:grpSpPr>
          <p:sp>
            <p:nvSpPr>
              <p:cNvPr id="2627" name="Google Shape;2627;p52"/>
              <p:cNvSpPr/>
              <p:nvPr/>
            </p:nvSpPr>
            <p:spPr>
              <a:xfrm>
                <a:off x="238125" y="3523250"/>
                <a:ext cx="131575" cy="125875"/>
              </a:xfrm>
              <a:custGeom>
                <a:rect b="b" l="l" r="r" t="t"/>
                <a:pathLst>
                  <a:path extrusionOk="0" h="5035" w="5263">
                    <a:moveTo>
                      <a:pt x="4310" y="1"/>
                    </a:moveTo>
                    <a:cubicBezTo>
                      <a:pt x="4291" y="6"/>
                      <a:pt x="4278" y="15"/>
                      <a:pt x="4263" y="20"/>
                    </a:cubicBezTo>
                    <a:cubicBezTo>
                      <a:pt x="2918" y="477"/>
                      <a:pt x="1957" y="1285"/>
                      <a:pt x="1289" y="2069"/>
                    </a:cubicBezTo>
                    <a:cubicBezTo>
                      <a:pt x="355" y="3158"/>
                      <a:pt x="0" y="4203"/>
                      <a:pt x="0" y="4203"/>
                    </a:cubicBezTo>
                    <a:lnTo>
                      <a:pt x="1569" y="5035"/>
                    </a:lnTo>
                    <a:cubicBezTo>
                      <a:pt x="1569" y="5035"/>
                      <a:pt x="1994" y="4203"/>
                      <a:pt x="2821" y="3060"/>
                    </a:cubicBezTo>
                    <a:cubicBezTo>
                      <a:pt x="2858" y="3009"/>
                      <a:pt x="2895" y="2962"/>
                      <a:pt x="2933" y="2914"/>
                    </a:cubicBezTo>
                    <a:cubicBezTo>
                      <a:pt x="3773" y="1878"/>
                      <a:pt x="5114" y="1491"/>
                      <a:pt x="5114" y="1491"/>
                    </a:cubicBezTo>
                    <a:cubicBezTo>
                      <a:pt x="5263" y="324"/>
                      <a:pt x="4310" y="1"/>
                      <a:pt x="4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8" name="Google Shape;2628;p52"/>
              <p:cNvSpPr/>
              <p:nvPr/>
            </p:nvSpPr>
            <p:spPr>
              <a:xfrm>
                <a:off x="238125" y="3574975"/>
                <a:ext cx="73325" cy="74150"/>
              </a:xfrm>
              <a:custGeom>
                <a:rect b="b" l="l" r="r" t="t"/>
                <a:pathLst>
                  <a:path extrusionOk="0" h="2966" w="2933">
                    <a:moveTo>
                      <a:pt x="1289" y="0"/>
                    </a:moveTo>
                    <a:cubicBezTo>
                      <a:pt x="355" y="1089"/>
                      <a:pt x="0" y="2134"/>
                      <a:pt x="0" y="2134"/>
                    </a:cubicBezTo>
                    <a:lnTo>
                      <a:pt x="1569" y="2966"/>
                    </a:lnTo>
                    <a:cubicBezTo>
                      <a:pt x="1569" y="2966"/>
                      <a:pt x="1994" y="2134"/>
                      <a:pt x="2821" y="991"/>
                    </a:cubicBezTo>
                    <a:cubicBezTo>
                      <a:pt x="2858" y="940"/>
                      <a:pt x="2895" y="893"/>
                      <a:pt x="2933" y="845"/>
                    </a:cubicBezTo>
                    <a:cubicBezTo>
                      <a:pt x="2461" y="425"/>
                      <a:pt x="1901" y="173"/>
                      <a:pt x="1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9" name="Google Shape;2629;p52"/>
              <p:cNvSpPr/>
              <p:nvPr/>
            </p:nvSpPr>
            <p:spPr>
              <a:xfrm>
                <a:off x="344700" y="3523250"/>
                <a:ext cx="25000" cy="37300"/>
              </a:xfrm>
              <a:custGeom>
                <a:rect b="b" l="l" r="r" t="t"/>
                <a:pathLst>
                  <a:path extrusionOk="0" h="1492" w="1000">
                    <a:moveTo>
                      <a:pt x="47" y="1"/>
                    </a:moveTo>
                    <a:cubicBezTo>
                      <a:pt x="28" y="6"/>
                      <a:pt x="15" y="15"/>
                      <a:pt x="0" y="20"/>
                    </a:cubicBezTo>
                    <a:cubicBezTo>
                      <a:pt x="28" y="309"/>
                      <a:pt x="187" y="856"/>
                      <a:pt x="851" y="1491"/>
                    </a:cubicBezTo>
                    <a:cubicBezTo>
                      <a:pt x="1000" y="324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0" name="Google Shape;2630;p52"/>
              <p:cNvSpPr/>
              <p:nvPr/>
            </p:nvSpPr>
            <p:spPr>
              <a:xfrm>
                <a:off x="362200" y="3398475"/>
                <a:ext cx="112900" cy="155500"/>
              </a:xfrm>
              <a:custGeom>
                <a:rect b="b" l="l" r="r" t="t"/>
                <a:pathLst>
                  <a:path extrusionOk="0" h="6220" w="4516">
                    <a:moveTo>
                      <a:pt x="2807" y="0"/>
                    </a:moveTo>
                    <a:lnTo>
                      <a:pt x="2807" y="0"/>
                    </a:lnTo>
                    <a:cubicBezTo>
                      <a:pt x="2761" y="5"/>
                      <a:pt x="2709" y="19"/>
                      <a:pt x="2662" y="33"/>
                    </a:cubicBezTo>
                    <a:cubicBezTo>
                      <a:pt x="2714" y="19"/>
                      <a:pt x="2761" y="10"/>
                      <a:pt x="2807" y="0"/>
                    </a:cubicBezTo>
                    <a:close/>
                    <a:moveTo>
                      <a:pt x="2662" y="33"/>
                    </a:moveTo>
                    <a:lnTo>
                      <a:pt x="2662" y="33"/>
                    </a:lnTo>
                    <a:cubicBezTo>
                      <a:pt x="2345" y="103"/>
                      <a:pt x="2032" y="196"/>
                      <a:pt x="1761" y="379"/>
                    </a:cubicBezTo>
                    <a:cubicBezTo>
                      <a:pt x="1383" y="631"/>
                      <a:pt x="1117" y="1041"/>
                      <a:pt x="1047" y="1485"/>
                    </a:cubicBezTo>
                    <a:cubicBezTo>
                      <a:pt x="977" y="1933"/>
                      <a:pt x="1098" y="2410"/>
                      <a:pt x="1378" y="2765"/>
                    </a:cubicBezTo>
                    <a:cubicBezTo>
                      <a:pt x="1584" y="3026"/>
                      <a:pt x="1869" y="3222"/>
                      <a:pt x="2069" y="3493"/>
                    </a:cubicBezTo>
                    <a:cubicBezTo>
                      <a:pt x="2265" y="3765"/>
                      <a:pt x="2358" y="4166"/>
                      <a:pt x="2144" y="4422"/>
                    </a:cubicBezTo>
                    <a:cubicBezTo>
                      <a:pt x="2000" y="4605"/>
                      <a:pt x="1748" y="4656"/>
                      <a:pt x="1513" y="4656"/>
                    </a:cubicBezTo>
                    <a:lnTo>
                      <a:pt x="1457" y="4656"/>
                    </a:lnTo>
                    <a:cubicBezTo>
                      <a:pt x="1271" y="4651"/>
                      <a:pt x="1089" y="4619"/>
                      <a:pt x="901" y="4619"/>
                    </a:cubicBezTo>
                    <a:cubicBezTo>
                      <a:pt x="836" y="4619"/>
                      <a:pt x="771" y="4623"/>
                      <a:pt x="705" y="4633"/>
                    </a:cubicBezTo>
                    <a:cubicBezTo>
                      <a:pt x="491" y="4670"/>
                      <a:pt x="285" y="4782"/>
                      <a:pt x="160" y="4959"/>
                    </a:cubicBezTo>
                    <a:cubicBezTo>
                      <a:pt x="33" y="5137"/>
                      <a:pt x="0" y="5380"/>
                      <a:pt x="95" y="5576"/>
                    </a:cubicBezTo>
                    <a:cubicBezTo>
                      <a:pt x="225" y="5403"/>
                      <a:pt x="463" y="5291"/>
                      <a:pt x="683" y="5291"/>
                    </a:cubicBezTo>
                    <a:cubicBezTo>
                      <a:pt x="771" y="5291"/>
                      <a:pt x="856" y="5310"/>
                      <a:pt x="929" y="5347"/>
                    </a:cubicBezTo>
                    <a:cubicBezTo>
                      <a:pt x="1201" y="5478"/>
                      <a:pt x="1411" y="5707"/>
                      <a:pt x="1658" y="5879"/>
                    </a:cubicBezTo>
                    <a:cubicBezTo>
                      <a:pt x="1972" y="6094"/>
                      <a:pt x="2349" y="6220"/>
                      <a:pt x="2733" y="6220"/>
                    </a:cubicBezTo>
                    <a:cubicBezTo>
                      <a:pt x="2826" y="6220"/>
                      <a:pt x="2919" y="6211"/>
                      <a:pt x="3013" y="6196"/>
                    </a:cubicBezTo>
                    <a:cubicBezTo>
                      <a:pt x="3485" y="6118"/>
                      <a:pt x="3918" y="5832"/>
                      <a:pt x="4161" y="5422"/>
                    </a:cubicBezTo>
                    <a:cubicBezTo>
                      <a:pt x="4516" y="4819"/>
                      <a:pt x="4409" y="4011"/>
                      <a:pt x="3998" y="3442"/>
                    </a:cubicBezTo>
                    <a:cubicBezTo>
                      <a:pt x="3787" y="3148"/>
                      <a:pt x="3498" y="2910"/>
                      <a:pt x="3171" y="2750"/>
                    </a:cubicBezTo>
                    <a:cubicBezTo>
                      <a:pt x="2891" y="2616"/>
                      <a:pt x="2582" y="2541"/>
                      <a:pt x="2321" y="2368"/>
                    </a:cubicBezTo>
                    <a:cubicBezTo>
                      <a:pt x="1888" y="2074"/>
                      <a:pt x="1658" y="1504"/>
                      <a:pt x="1770" y="995"/>
                    </a:cubicBezTo>
                    <a:cubicBezTo>
                      <a:pt x="1873" y="533"/>
                      <a:pt x="2214" y="159"/>
                      <a:pt x="2662" y="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1" name="Google Shape;2631;p52"/>
            <p:cNvGrpSpPr/>
            <p:nvPr/>
          </p:nvGrpSpPr>
          <p:grpSpPr>
            <a:xfrm rot="-8446264">
              <a:off x="3307327" y="4846172"/>
              <a:ext cx="236967" cy="250642"/>
              <a:chOff x="238125" y="3398475"/>
              <a:chExt cx="236975" cy="250650"/>
            </a:xfrm>
          </p:grpSpPr>
          <p:sp>
            <p:nvSpPr>
              <p:cNvPr id="2632" name="Google Shape;2632;p52"/>
              <p:cNvSpPr/>
              <p:nvPr/>
            </p:nvSpPr>
            <p:spPr>
              <a:xfrm>
                <a:off x="238125" y="3523250"/>
                <a:ext cx="131575" cy="125875"/>
              </a:xfrm>
              <a:custGeom>
                <a:rect b="b" l="l" r="r" t="t"/>
                <a:pathLst>
                  <a:path extrusionOk="0" h="5035" w="5263">
                    <a:moveTo>
                      <a:pt x="4310" y="1"/>
                    </a:moveTo>
                    <a:cubicBezTo>
                      <a:pt x="4291" y="6"/>
                      <a:pt x="4278" y="15"/>
                      <a:pt x="4263" y="20"/>
                    </a:cubicBezTo>
                    <a:cubicBezTo>
                      <a:pt x="2918" y="477"/>
                      <a:pt x="1957" y="1285"/>
                      <a:pt x="1289" y="2069"/>
                    </a:cubicBezTo>
                    <a:cubicBezTo>
                      <a:pt x="355" y="3158"/>
                      <a:pt x="0" y="4203"/>
                      <a:pt x="0" y="4203"/>
                    </a:cubicBezTo>
                    <a:lnTo>
                      <a:pt x="1569" y="5035"/>
                    </a:lnTo>
                    <a:cubicBezTo>
                      <a:pt x="1569" y="5035"/>
                      <a:pt x="1994" y="4203"/>
                      <a:pt x="2821" y="3060"/>
                    </a:cubicBezTo>
                    <a:cubicBezTo>
                      <a:pt x="2858" y="3009"/>
                      <a:pt x="2895" y="2962"/>
                      <a:pt x="2933" y="2914"/>
                    </a:cubicBezTo>
                    <a:cubicBezTo>
                      <a:pt x="3773" y="1878"/>
                      <a:pt x="5114" y="1491"/>
                      <a:pt x="5114" y="1491"/>
                    </a:cubicBezTo>
                    <a:cubicBezTo>
                      <a:pt x="5263" y="324"/>
                      <a:pt x="4310" y="1"/>
                      <a:pt x="4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3" name="Google Shape;2633;p52"/>
              <p:cNvSpPr/>
              <p:nvPr/>
            </p:nvSpPr>
            <p:spPr>
              <a:xfrm>
                <a:off x="238125" y="3574975"/>
                <a:ext cx="73325" cy="74150"/>
              </a:xfrm>
              <a:custGeom>
                <a:rect b="b" l="l" r="r" t="t"/>
                <a:pathLst>
                  <a:path extrusionOk="0" h="2966" w="2933">
                    <a:moveTo>
                      <a:pt x="1289" y="0"/>
                    </a:moveTo>
                    <a:cubicBezTo>
                      <a:pt x="355" y="1089"/>
                      <a:pt x="0" y="2134"/>
                      <a:pt x="0" y="2134"/>
                    </a:cubicBezTo>
                    <a:lnTo>
                      <a:pt x="1569" y="2966"/>
                    </a:lnTo>
                    <a:cubicBezTo>
                      <a:pt x="1569" y="2966"/>
                      <a:pt x="1994" y="2134"/>
                      <a:pt x="2821" y="991"/>
                    </a:cubicBezTo>
                    <a:cubicBezTo>
                      <a:pt x="2858" y="940"/>
                      <a:pt x="2895" y="893"/>
                      <a:pt x="2933" y="845"/>
                    </a:cubicBezTo>
                    <a:cubicBezTo>
                      <a:pt x="2461" y="425"/>
                      <a:pt x="1901" y="173"/>
                      <a:pt x="12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4" name="Google Shape;2634;p52"/>
              <p:cNvSpPr/>
              <p:nvPr/>
            </p:nvSpPr>
            <p:spPr>
              <a:xfrm>
                <a:off x="344700" y="3523250"/>
                <a:ext cx="25000" cy="37300"/>
              </a:xfrm>
              <a:custGeom>
                <a:rect b="b" l="l" r="r" t="t"/>
                <a:pathLst>
                  <a:path extrusionOk="0" h="1492" w="1000">
                    <a:moveTo>
                      <a:pt x="47" y="1"/>
                    </a:moveTo>
                    <a:cubicBezTo>
                      <a:pt x="28" y="6"/>
                      <a:pt x="15" y="15"/>
                      <a:pt x="0" y="20"/>
                    </a:cubicBezTo>
                    <a:cubicBezTo>
                      <a:pt x="28" y="309"/>
                      <a:pt x="187" y="856"/>
                      <a:pt x="851" y="1491"/>
                    </a:cubicBezTo>
                    <a:cubicBezTo>
                      <a:pt x="1000" y="324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5" name="Google Shape;2635;p52"/>
              <p:cNvSpPr/>
              <p:nvPr/>
            </p:nvSpPr>
            <p:spPr>
              <a:xfrm>
                <a:off x="362200" y="3398475"/>
                <a:ext cx="112900" cy="155500"/>
              </a:xfrm>
              <a:custGeom>
                <a:rect b="b" l="l" r="r" t="t"/>
                <a:pathLst>
                  <a:path extrusionOk="0" h="6220" w="4516">
                    <a:moveTo>
                      <a:pt x="2807" y="0"/>
                    </a:moveTo>
                    <a:lnTo>
                      <a:pt x="2807" y="0"/>
                    </a:lnTo>
                    <a:cubicBezTo>
                      <a:pt x="2761" y="5"/>
                      <a:pt x="2709" y="19"/>
                      <a:pt x="2662" y="33"/>
                    </a:cubicBezTo>
                    <a:cubicBezTo>
                      <a:pt x="2714" y="19"/>
                      <a:pt x="2761" y="10"/>
                      <a:pt x="2807" y="0"/>
                    </a:cubicBezTo>
                    <a:close/>
                    <a:moveTo>
                      <a:pt x="2662" y="33"/>
                    </a:moveTo>
                    <a:lnTo>
                      <a:pt x="2662" y="33"/>
                    </a:lnTo>
                    <a:cubicBezTo>
                      <a:pt x="2345" y="103"/>
                      <a:pt x="2032" y="196"/>
                      <a:pt x="1761" y="379"/>
                    </a:cubicBezTo>
                    <a:cubicBezTo>
                      <a:pt x="1383" y="631"/>
                      <a:pt x="1117" y="1041"/>
                      <a:pt x="1047" y="1485"/>
                    </a:cubicBezTo>
                    <a:cubicBezTo>
                      <a:pt x="977" y="1933"/>
                      <a:pt x="1098" y="2410"/>
                      <a:pt x="1378" y="2765"/>
                    </a:cubicBezTo>
                    <a:cubicBezTo>
                      <a:pt x="1584" y="3026"/>
                      <a:pt x="1869" y="3222"/>
                      <a:pt x="2069" y="3493"/>
                    </a:cubicBezTo>
                    <a:cubicBezTo>
                      <a:pt x="2265" y="3765"/>
                      <a:pt x="2358" y="4166"/>
                      <a:pt x="2144" y="4422"/>
                    </a:cubicBezTo>
                    <a:cubicBezTo>
                      <a:pt x="2000" y="4605"/>
                      <a:pt x="1748" y="4656"/>
                      <a:pt x="1513" y="4656"/>
                    </a:cubicBezTo>
                    <a:lnTo>
                      <a:pt x="1457" y="4656"/>
                    </a:lnTo>
                    <a:cubicBezTo>
                      <a:pt x="1271" y="4651"/>
                      <a:pt x="1089" y="4619"/>
                      <a:pt x="901" y="4619"/>
                    </a:cubicBezTo>
                    <a:cubicBezTo>
                      <a:pt x="836" y="4619"/>
                      <a:pt x="771" y="4623"/>
                      <a:pt x="705" y="4633"/>
                    </a:cubicBezTo>
                    <a:cubicBezTo>
                      <a:pt x="491" y="4670"/>
                      <a:pt x="285" y="4782"/>
                      <a:pt x="160" y="4959"/>
                    </a:cubicBezTo>
                    <a:cubicBezTo>
                      <a:pt x="33" y="5137"/>
                      <a:pt x="0" y="5380"/>
                      <a:pt x="95" y="5576"/>
                    </a:cubicBezTo>
                    <a:cubicBezTo>
                      <a:pt x="225" y="5403"/>
                      <a:pt x="463" y="5291"/>
                      <a:pt x="683" y="5291"/>
                    </a:cubicBezTo>
                    <a:cubicBezTo>
                      <a:pt x="771" y="5291"/>
                      <a:pt x="856" y="5310"/>
                      <a:pt x="929" y="5347"/>
                    </a:cubicBezTo>
                    <a:cubicBezTo>
                      <a:pt x="1201" y="5478"/>
                      <a:pt x="1411" y="5707"/>
                      <a:pt x="1658" y="5879"/>
                    </a:cubicBezTo>
                    <a:cubicBezTo>
                      <a:pt x="1972" y="6094"/>
                      <a:pt x="2349" y="6220"/>
                      <a:pt x="2733" y="6220"/>
                    </a:cubicBezTo>
                    <a:cubicBezTo>
                      <a:pt x="2826" y="6220"/>
                      <a:pt x="2919" y="6211"/>
                      <a:pt x="3013" y="6196"/>
                    </a:cubicBezTo>
                    <a:cubicBezTo>
                      <a:pt x="3485" y="6118"/>
                      <a:pt x="3918" y="5832"/>
                      <a:pt x="4161" y="5422"/>
                    </a:cubicBezTo>
                    <a:cubicBezTo>
                      <a:pt x="4516" y="4819"/>
                      <a:pt x="4409" y="4011"/>
                      <a:pt x="3998" y="3442"/>
                    </a:cubicBezTo>
                    <a:cubicBezTo>
                      <a:pt x="3787" y="3148"/>
                      <a:pt x="3498" y="2910"/>
                      <a:pt x="3171" y="2750"/>
                    </a:cubicBezTo>
                    <a:cubicBezTo>
                      <a:pt x="2891" y="2616"/>
                      <a:pt x="2582" y="2541"/>
                      <a:pt x="2321" y="2368"/>
                    </a:cubicBezTo>
                    <a:cubicBezTo>
                      <a:pt x="1888" y="2074"/>
                      <a:pt x="1658" y="1504"/>
                      <a:pt x="1770" y="995"/>
                    </a:cubicBezTo>
                    <a:cubicBezTo>
                      <a:pt x="1873" y="533"/>
                      <a:pt x="2214" y="159"/>
                      <a:pt x="2662" y="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6" name="Google Shape;2636;p52"/>
            <p:cNvGrpSpPr/>
            <p:nvPr/>
          </p:nvGrpSpPr>
          <p:grpSpPr>
            <a:xfrm rot="4307710">
              <a:off x="1152857" y="67888"/>
              <a:ext cx="236964" cy="250638"/>
              <a:chOff x="238125" y="3398475"/>
              <a:chExt cx="236975" cy="250650"/>
            </a:xfrm>
          </p:grpSpPr>
          <p:sp>
            <p:nvSpPr>
              <p:cNvPr id="2637" name="Google Shape;2637;p52"/>
              <p:cNvSpPr/>
              <p:nvPr/>
            </p:nvSpPr>
            <p:spPr>
              <a:xfrm>
                <a:off x="238125" y="3523250"/>
                <a:ext cx="131575" cy="125875"/>
              </a:xfrm>
              <a:custGeom>
                <a:rect b="b" l="l" r="r" t="t"/>
                <a:pathLst>
                  <a:path extrusionOk="0" h="5035" w="5263">
                    <a:moveTo>
                      <a:pt x="4310" y="1"/>
                    </a:moveTo>
                    <a:cubicBezTo>
                      <a:pt x="4291" y="6"/>
                      <a:pt x="4278" y="15"/>
                      <a:pt x="4263" y="20"/>
                    </a:cubicBezTo>
                    <a:cubicBezTo>
                      <a:pt x="2918" y="477"/>
                      <a:pt x="1957" y="1285"/>
                      <a:pt x="1289" y="2069"/>
                    </a:cubicBezTo>
                    <a:cubicBezTo>
                      <a:pt x="355" y="3158"/>
                      <a:pt x="0" y="4203"/>
                      <a:pt x="0" y="4203"/>
                    </a:cubicBezTo>
                    <a:lnTo>
                      <a:pt x="1569" y="5035"/>
                    </a:lnTo>
                    <a:cubicBezTo>
                      <a:pt x="1569" y="5035"/>
                      <a:pt x="1994" y="4203"/>
                      <a:pt x="2821" y="3060"/>
                    </a:cubicBezTo>
                    <a:cubicBezTo>
                      <a:pt x="2858" y="3009"/>
                      <a:pt x="2895" y="2962"/>
                      <a:pt x="2933" y="2914"/>
                    </a:cubicBezTo>
                    <a:cubicBezTo>
                      <a:pt x="3773" y="1878"/>
                      <a:pt x="5114" y="1491"/>
                      <a:pt x="5114" y="1491"/>
                    </a:cubicBezTo>
                    <a:cubicBezTo>
                      <a:pt x="5263" y="324"/>
                      <a:pt x="4310" y="1"/>
                      <a:pt x="4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8" name="Google Shape;2638;p52"/>
              <p:cNvSpPr/>
              <p:nvPr/>
            </p:nvSpPr>
            <p:spPr>
              <a:xfrm>
                <a:off x="238125" y="3574975"/>
                <a:ext cx="73325" cy="74150"/>
              </a:xfrm>
              <a:custGeom>
                <a:rect b="b" l="l" r="r" t="t"/>
                <a:pathLst>
                  <a:path extrusionOk="0" h="2966" w="2933">
                    <a:moveTo>
                      <a:pt x="1289" y="0"/>
                    </a:moveTo>
                    <a:cubicBezTo>
                      <a:pt x="355" y="1089"/>
                      <a:pt x="0" y="2134"/>
                      <a:pt x="0" y="2134"/>
                    </a:cubicBezTo>
                    <a:lnTo>
                      <a:pt x="1569" y="2966"/>
                    </a:lnTo>
                    <a:cubicBezTo>
                      <a:pt x="1569" y="2966"/>
                      <a:pt x="1994" y="2134"/>
                      <a:pt x="2821" y="991"/>
                    </a:cubicBezTo>
                    <a:cubicBezTo>
                      <a:pt x="2858" y="940"/>
                      <a:pt x="2895" y="893"/>
                      <a:pt x="2933" y="845"/>
                    </a:cubicBezTo>
                    <a:cubicBezTo>
                      <a:pt x="2461" y="425"/>
                      <a:pt x="1901" y="173"/>
                      <a:pt x="12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9" name="Google Shape;2639;p52"/>
              <p:cNvSpPr/>
              <p:nvPr/>
            </p:nvSpPr>
            <p:spPr>
              <a:xfrm>
                <a:off x="344700" y="3523250"/>
                <a:ext cx="25000" cy="37300"/>
              </a:xfrm>
              <a:custGeom>
                <a:rect b="b" l="l" r="r" t="t"/>
                <a:pathLst>
                  <a:path extrusionOk="0" h="1492" w="1000">
                    <a:moveTo>
                      <a:pt x="47" y="1"/>
                    </a:moveTo>
                    <a:cubicBezTo>
                      <a:pt x="28" y="6"/>
                      <a:pt x="15" y="15"/>
                      <a:pt x="0" y="20"/>
                    </a:cubicBezTo>
                    <a:cubicBezTo>
                      <a:pt x="28" y="309"/>
                      <a:pt x="187" y="856"/>
                      <a:pt x="851" y="1491"/>
                    </a:cubicBezTo>
                    <a:cubicBezTo>
                      <a:pt x="1000" y="324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0" name="Google Shape;2640;p52"/>
              <p:cNvSpPr/>
              <p:nvPr/>
            </p:nvSpPr>
            <p:spPr>
              <a:xfrm>
                <a:off x="362200" y="3398475"/>
                <a:ext cx="112900" cy="155500"/>
              </a:xfrm>
              <a:custGeom>
                <a:rect b="b" l="l" r="r" t="t"/>
                <a:pathLst>
                  <a:path extrusionOk="0" h="6220" w="4516">
                    <a:moveTo>
                      <a:pt x="2807" y="0"/>
                    </a:moveTo>
                    <a:lnTo>
                      <a:pt x="2807" y="0"/>
                    </a:lnTo>
                    <a:cubicBezTo>
                      <a:pt x="2761" y="5"/>
                      <a:pt x="2709" y="19"/>
                      <a:pt x="2662" y="33"/>
                    </a:cubicBezTo>
                    <a:cubicBezTo>
                      <a:pt x="2714" y="19"/>
                      <a:pt x="2761" y="10"/>
                      <a:pt x="2807" y="0"/>
                    </a:cubicBezTo>
                    <a:close/>
                    <a:moveTo>
                      <a:pt x="2662" y="33"/>
                    </a:moveTo>
                    <a:lnTo>
                      <a:pt x="2662" y="33"/>
                    </a:lnTo>
                    <a:cubicBezTo>
                      <a:pt x="2345" y="103"/>
                      <a:pt x="2032" y="196"/>
                      <a:pt x="1761" y="379"/>
                    </a:cubicBezTo>
                    <a:cubicBezTo>
                      <a:pt x="1383" y="631"/>
                      <a:pt x="1117" y="1041"/>
                      <a:pt x="1047" y="1485"/>
                    </a:cubicBezTo>
                    <a:cubicBezTo>
                      <a:pt x="977" y="1933"/>
                      <a:pt x="1098" y="2410"/>
                      <a:pt x="1378" y="2765"/>
                    </a:cubicBezTo>
                    <a:cubicBezTo>
                      <a:pt x="1584" y="3026"/>
                      <a:pt x="1869" y="3222"/>
                      <a:pt x="2069" y="3493"/>
                    </a:cubicBezTo>
                    <a:cubicBezTo>
                      <a:pt x="2265" y="3765"/>
                      <a:pt x="2358" y="4166"/>
                      <a:pt x="2144" y="4422"/>
                    </a:cubicBezTo>
                    <a:cubicBezTo>
                      <a:pt x="2000" y="4605"/>
                      <a:pt x="1748" y="4656"/>
                      <a:pt x="1513" y="4656"/>
                    </a:cubicBezTo>
                    <a:lnTo>
                      <a:pt x="1457" y="4656"/>
                    </a:lnTo>
                    <a:cubicBezTo>
                      <a:pt x="1271" y="4651"/>
                      <a:pt x="1089" y="4619"/>
                      <a:pt x="901" y="4619"/>
                    </a:cubicBezTo>
                    <a:cubicBezTo>
                      <a:pt x="836" y="4619"/>
                      <a:pt x="771" y="4623"/>
                      <a:pt x="705" y="4633"/>
                    </a:cubicBezTo>
                    <a:cubicBezTo>
                      <a:pt x="491" y="4670"/>
                      <a:pt x="285" y="4782"/>
                      <a:pt x="160" y="4959"/>
                    </a:cubicBezTo>
                    <a:cubicBezTo>
                      <a:pt x="33" y="5137"/>
                      <a:pt x="0" y="5380"/>
                      <a:pt x="95" y="5576"/>
                    </a:cubicBezTo>
                    <a:cubicBezTo>
                      <a:pt x="225" y="5403"/>
                      <a:pt x="463" y="5291"/>
                      <a:pt x="683" y="5291"/>
                    </a:cubicBezTo>
                    <a:cubicBezTo>
                      <a:pt x="771" y="5291"/>
                      <a:pt x="856" y="5310"/>
                      <a:pt x="929" y="5347"/>
                    </a:cubicBezTo>
                    <a:cubicBezTo>
                      <a:pt x="1201" y="5478"/>
                      <a:pt x="1411" y="5707"/>
                      <a:pt x="1658" y="5879"/>
                    </a:cubicBezTo>
                    <a:cubicBezTo>
                      <a:pt x="1972" y="6094"/>
                      <a:pt x="2349" y="6220"/>
                      <a:pt x="2733" y="6220"/>
                    </a:cubicBezTo>
                    <a:cubicBezTo>
                      <a:pt x="2826" y="6220"/>
                      <a:pt x="2919" y="6211"/>
                      <a:pt x="3013" y="6196"/>
                    </a:cubicBezTo>
                    <a:cubicBezTo>
                      <a:pt x="3485" y="6118"/>
                      <a:pt x="3918" y="5832"/>
                      <a:pt x="4161" y="5422"/>
                    </a:cubicBezTo>
                    <a:cubicBezTo>
                      <a:pt x="4516" y="4819"/>
                      <a:pt x="4409" y="4011"/>
                      <a:pt x="3998" y="3442"/>
                    </a:cubicBezTo>
                    <a:cubicBezTo>
                      <a:pt x="3787" y="3148"/>
                      <a:pt x="3498" y="2910"/>
                      <a:pt x="3171" y="2750"/>
                    </a:cubicBezTo>
                    <a:cubicBezTo>
                      <a:pt x="2891" y="2616"/>
                      <a:pt x="2582" y="2541"/>
                      <a:pt x="2321" y="2368"/>
                    </a:cubicBezTo>
                    <a:cubicBezTo>
                      <a:pt x="1888" y="2074"/>
                      <a:pt x="1658" y="1504"/>
                      <a:pt x="1770" y="995"/>
                    </a:cubicBezTo>
                    <a:cubicBezTo>
                      <a:pt x="1873" y="533"/>
                      <a:pt x="2214" y="159"/>
                      <a:pt x="2662" y="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1" name="Google Shape;2641;p52"/>
            <p:cNvGrpSpPr/>
            <p:nvPr/>
          </p:nvGrpSpPr>
          <p:grpSpPr>
            <a:xfrm rot="2700000">
              <a:off x="6924125" y="51022"/>
              <a:ext cx="236973" cy="250648"/>
              <a:chOff x="238125" y="3398475"/>
              <a:chExt cx="236975" cy="250650"/>
            </a:xfrm>
          </p:grpSpPr>
          <p:sp>
            <p:nvSpPr>
              <p:cNvPr id="2642" name="Google Shape;2642;p52"/>
              <p:cNvSpPr/>
              <p:nvPr/>
            </p:nvSpPr>
            <p:spPr>
              <a:xfrm>
                <a:off x="238125" y="3523250"/>
                <a:ext cx="131575" cy="125875"/>
              </a:xfrm>
              <a:custGeom>
                <a:rect b="b" l="l" r="r" t="t"/>
                <a:pathLst>
                  <a:path extrusionOk="0" h="5035" w="5263">
                    <a:moveTo>
                      <a:pt x="4310" y="1"/>
                    </a:moveTo>
                    <a:cubicBezTo>
                      <a:pt x="4291" y="6"/>
                      <a:pt x="4278" y="15"/>
                      <a:pt x="4263" y="20"/>
                    </a:cubicBezTo>
                    <a:cubicBezTo>
                      <a:pt x="2918" y="477"/>
                      <a:pt x="1957" y="1285"/>
                      <a:pt x="1289" y="2069"/>
                    </a:cubicBezTo>
                    <a:cubicBezTo>
                      <a:pt x="355" y="3158"/>
                      <a:pt x="0" y="4203"/>
                      <a:pt x="0" y="4203"/>
                    </a:cubicBezTo>
                    <a:lnTo>
                      <a:pt x="1569" y="5035"/>
                    </a:lnTo>
                    <a:cubicBezTo>
                      <a:pt x="1569" y="5035"/>
                      <a:pt x="1994" y="4203"/>
                      <a:pt x="2821" y="3060"/>
                    </a:cubicBezTo>
                    <a:cubicBezTo>
                      <a:pt x="2858" y="3009"/>
                      <a:pt x="2895" y="2962"/>
                      <a:pt x="2933" y="2914"/>
                    </a:cubicBezTo>
                    <a:cubicBezTo>
                      <a:pt x="3773" y="1878"/>
                      <a:pt x="5114" y="1491"/>
                      <a:pt x="5114" y="1491"/>
                    </a:cubicBezTo>
                    <a:cubicBezTo>
                      <a:pt x="5263" y="324"/>
                      <a:pt x="4310" y="1"/>
                      <a:pt x="4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3" name="Google Shape;2643;p52"/>
              <p:cNvSpPr/>
              <p:nvPr/>
            </p:nvSpPr>
            <p:spPr>
              <a:xfrm>
                <a:off x="238125" y="3574975"/>
                <a:ext cx="73325" cy="74150"/>
              </a:xfrm>
              <a:custGeom>
                <a:rect b="b" l="l" r="r" t="t"/>
                <a:pathLst>
                  <a:path extrusionOk="0" h="2966" w="2933">
                    <a:moveTo>
                      <a:pt x="1289" y="0"/>
                    </a:moveTo>
                    <a:cubicBezTo>
                      <a:pt x="355" y="1089"/>
                      <a:pt x="0" y="2134"/>
                      <a:pt x="0" y="2134"/>
                    </a:cubicBezTo>
                    <a:lnTo>
                      <a:pt x="1569" y="2966"/>
                    </a:lnTo>
                    <a:cubicBezTo>
                      <a:pt x="1569" y="2966"/>
                      <a:pt x="1994" y="2134"/>
                      <a:pt x="2821" y="991"/>
                    </a:cubicBezTo>
                    <a:cubicBezTo>
                      <a:pt x="2858" y="940"/>
                      <a:pt x="2895" y="893"/>
                      <a:pt x="2933" y="845"/>
                    </a:cubicBezTo>
                    <a:cubicBezTo>
                      <a:pt x="2461" y="425"/>
                      <a:pt x="1901" y="173"/>
                      <a:pt x="12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4" name="Google Shape;2644;p52"/>
              <p:cNvSpPr/>
              <p:nvPr/>
            </p:nvSpPr>
            <p:spPr>
              <a:xfrm>
                <a:off x="344700" y="3523250"/>
                <a:ext cx="25000" cy="37300"/>
              </a:xfrm>
              <a:custGeom>
                <a:rect b="b" l="l" r="r" t="t"/>
                <a:pathLst>
                  <a:path extrusionOk="0" h="1492" w="1000">
                    <a:moveTo>
                      <a:pt x="47" y="1"/>
                    </a:moveTo>
                    <a:cubicBezTo>
                      <a:pt x="28" y="6"/>
                      <a:pt x="15" y="15"/>
                      <a:pt x="0" y="20"/>
                    </a:cubicBezTo>
                    <a:cubicBezTo>
                      <a:pt x="28" y="309"/>
                      <a:pt x="187" y="856"/>
                      <a:pt x="851" y="1491"/>
                    </a:cubicBezTo>
                    <a:cubicBezTo>
                      <a:pt x="1000" y="324"/>
                      <a:pt x="47" y="1"/>
                      <a:pt x="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5" name="Google Shape;2645;p52"/>
              <p:cNvSpPr/>
              <p:nvPr/>
            </p:nvSpPr>
            <p:spPr>
              <a:xfrm>
                <a:off x="362200" y="3398475"/>
                <a:ext cx="112900" cy="155500"/>
              </a:xfrm>
              <a:custGeom>
                <a:rect b="b" l="l" r="r" t="t"/>
                <a:pathLst>
                  <a:path extrusionOk="0" h="6220" w="4516">
                    <a:moveTo>
                      <a:pt x="2807" y="0"/>
                    </a:moveTo>
                    <a:lnTo>
                      <a:pt x="2807" y="0"/>
                    </a:lnTo>
                    <a:cubicBezTo>
                      <a:pt x="2761" y="5"/>
                      <a:pt x="2709" y="19"/>
                      <a:pt x="2662" y="33"/>
                    </a:cubicBezTo>
                    <a:cubicBezTo>
                      <a:pt x="2714" y="19"/>
                      <a:pt x="2761" y="10"/>
                      <a:pt x="2807" y="0"/>
                    </a:cubicBezTo>
                    <a:close/>
                    <a:moveTo>
                      <a:pt x="2662" y="33"/>
                    </a:moveTo>
                    <a:lnTo>
                      <a:pt x="2662" y="33"/>
                    </a:lnTo>
                    <a:cubicBezTo>
                      <a:pt x="2345" y="103"/>
                      <a:pt x="2032" y="196"/>
                      <a:pt x="1761" y="379"/>
                    </a:cubicBezTo>
                    <a:cubicBezTo>
                      <a:pt x="1383" y="631"/>
                      <a:pt x="1117" y="1041"/>
                      <a:pt x="1047" y="1485"/>
                    </a:cubicBezTo>
                    <a:cubicBezTo>
                      <a:pt x="977" y="1933"/>
                      <a:pt x="1098" y="2410"/>
                      <a:pt x="1378" y="2765"/>
                    </a:cubicBezTo>
                    <a:cubicBezTo>
                      <a:pt x="1584" y="3026"/>
                      <a:pt x="1869" y="3222"/>
                      <a:pt x="2069" y="3493"/>
                    </a:cubicBezTo>
                    <a:cubicBezTo>
                      <a:pt x="2265" y="3765"/>
                      <a:pt x="2358" y="4166"/>
                      <a:pt x="2144" y="4422"/>
                    </a:cubicBezTo>
                    <a:cubicBezTo>
                      <a:pt x="2000" y="4605"/>
                      <a:pt x="1748" y="4656"/>
                      <a:pt x="1513" y="4656"/>
                    </a:cubicBezTo>
                    <a:lnTo>
                      <a:pt x="1457" y="4656"/>
                    </a:lnTo>
                    <a:cubicBezTo>
                      <a:pt x="1271" y="4651"/>
                      <a:pt x="1089" y="4619"/>
                      <a:pt x="901" y="4619"/>
                    </a:cubicBezTo>
                    <a:cubicBezTo>
                      <a:pt x="836" y="4619"/>
                      <a:pt x="771" y="4623"/>
                      <a:pt x="705" y="4633"/>
                    </a:cubicBezTo>
                    <a:cubicBezTo>
                      <a:pt x="491" y="4670"/>
                      <a:pt x="285" y="4782"/>
                      <a:pt x="160" y="4959"/>
                    </a:cubicBezTo>
                    <a:cubicBezTo>
                      <a:pt x="33" y="5137"/>
                      <a:pt x="0" y="5380"/>
                      <a:pt x="95" y="5576"/>
                    </a:cubicBezTo>
                    <a:cubicBezTo>
                      <a:pt x="225" y="5403"/>
                      <a:pt x="463" y="5291"/>
                      <a:pt x="683" y="5291"/>
                    </a:cubicBezTo>
                    <a:cubicBezTo>
                      <a:pt x="771" y="5291"/>
                      <a:pt x="856" y="5310"/>
                      <a:pt x="929" y="5347"/>
                    </a:cubicBezTo>
                    <a:cubicBezTo>
                      <a:pt x="1201" y="5478"/>
                      <a:pt x="1411" y="5707"/>
                      <a:pt x="1658" y="5879"/>
                    </a:cubicBezTo>
                    <a:cubicBezTo>
                      <a:pt x="1972" y="6094"/>
                      <a:pt x="2349" y="6220"/>
                      <a:pt x="2733" y="6220"/>
                    </a:cubicBezTo>
                    <a:cubicBezTo>
                      <a:pt x="2826" y="6220"/>
                      <a:pt x="2919" y="6211"/>
                      <a:pt x="3013" y="6196"/>
                    </a:cubicBezTo>
                    <a:cubicBezTo>
                      <a:pt x="3485" y="6118"/>
                      <a:pt x="3918" y="5832"/>
                      <a:pt x="4161" y="5422"/>
                    </a:cubicBezTo>
                    <a:cubicBezTo>
                      <a:pt x="4516" y="4819"/>
                      <a:pt x="4409" y="4011"/>
                      <a:pt x="3998" y="3442"/>
                    </a:cubicBezTo>
                    <a:cubicBezTo>
                      <a:pt x="3787" y="3148"/>
                      <a:pt x="3498" y="2910"/>
                      <a:pt x="3171" y="2750"/>
                    </a:cubicBezTo>
                    <a:cubicBezTo>
                      <a:pt x="2891" y="2616"/>
                      <a:pt x="2582" y="2541"/>
                      <a:pt x="2321" y="2368"/>
                    </a:cubicBezTo>
                    <a:cubicBezTo>
                      <a:pt x="1888" y="2074"/>
                      <a:pt x="1658" y="1504"/>
                      <a:pt x="1770" y="995"/>
                    </a:cubicBezTo>
                    <a:cubicBezTo>
                      <a:pt x="1873" y="533"/>
                      <a:pt x="2214" y="159"/>
                      <a:pt x="2662" y="3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bg>
      <p:bgPr>
        <a:solidFill>
          <a:schemeClr val="dk1"/>
        </a:solidFill>
      </p:bgPr>
    </p:bg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p53"/>
          <p:cNvSpPr/>
          <p:nvPr/>
        </p:nvSpPr>
        <p:spPr>
          <a:xfrm>
            <a:off x="-1263987" y="-1491787"/>
            <a:ext cx="3967964" cy="4063565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2648" name="Google Shape;2648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04800" y="-533475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9" name="Google Shape;2649;p53"/>
          <p:cNvSpPr/>
          <p:nvPr/>
        </p:nvSpPr>
        <p:spPr>
          <a:xfrm>
            <a:off x="5097725" y="539963"/>
            <a:ext cx="3967964" cy="4063565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2650" name="Google Shape;265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09812" y="1483987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1" name="Google Shape;2651;p53"/>
          <p:cNvGrpSpPr/>
          <p:nvPr/>
        </p:nvGrpSpPr>
        <p:grpSpPr>
          <a:xfrm>
            <a:off x="8340300" y="456300"/>
            <a:ext cx="167400" cy="167400"/>
            <a:chOff x="3216925" y="225750"/>
            <a:chExt cx="167400" cy="167400"/>
          </a:xfrm>
        </p:grpSpPr>
        <p:cxnSp>
          <p:nvCxnSpPr>
            <p:cNvPr id="2652" name="Google Shape;2652;p53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3" name="Google Shape;2653;p53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54" name="Google Shape;2654;p53"/>
          <p:cNvGrpSpPr/>
          <p:nvPr/>
        </p:nvGrpSpPr>
        <p:grpSpPr>
          <a:xfrm rot="-3599965">
            <a:off x="8376642" y="915879"/>
            <a:ext cx="94724" cy="124296"/>
            <a:chOff x="754200" y="3419250"/>
            <a:chExt cx="59900" cy="78600"/>
          </a:xfrm>
        </p:grpSpPr>
        <p:sp>
          <p:nvSpPr>
            <p:cNvPr id="2655" name="Google Shape;2655;p53"/>
            <p:cNvSpPr/>
            <p:nvPr/>
          </p:nvSpPr>
          <p:spPr>
            <a:xfrm>
              <a:off x="754200" y="3419250"/>
              <a:ext cx="59900" cy="78600"/>
            </a:xfrm>
            <a:custGeom>
              <a:rect b="b" l="l" r="r" t="t"/>
              <a:pathLst>
                <a:path extrusionOk="0" h="3144" w="2396">
                  <a:moveTo>
                    <a:pt x="361" y="1733"/>
                  </a:moveTo>
                  <a:cubicBezTo>
                    <a:pt x="318" y="1807"/>
                    <a:pt x="216" y="1971"/>
                    <a:pt x="164" y="2107"/>
                  </a:cubicBezTo>
                  <a:cubicBezTo>
                    <a:pt x="1" y="2508"/>
                    <a:pt x="10" y="3092"/>
                    <a:pt x="566" y="3130"/>
                  </a:cubicBezTo>
                  <a:cubicBezTo>
                    <a:pt x="766" y="3143"/>
                    <a:pt x="1023" y="3012"/>
                    <a:pt x="1186" y="2859"/>
                  </a:cubicBezTo>
                  <a:cubicBezTo>
                    <a:pt x="1406" y="2643"/>
                    <a:pt x="1691" y="2223"/>
                    <a:pt x="1906" y="1835"/>
                  </a:cubicBezTo>
                  <a:cubicBezTo>
                    <a:pt x="2126" y="1439"/>
                    <a:pt x="2396" y="925"/>
                    <a:pt x="2387" y="631"/>
                  </a:cubicBezTo>
                  <a:cubicBezTo>
                    <a:pt x="2378" y="328"/>
                    <a:pt x="2139" y="1"/>
                    <a:pt x="1733" y="14"/>
                  </a:cubicBezTo>
                  <a:cubicBezTo>
                    <a:pt x="1369" y="29"/>
                    <a:pt x="1141" y="421"/>
                    <a:pt x="878" y="832"/>
                  </a:cubicBezTo>
                  <a:cubicBezTo>
                    <a:pt x="687" y="1130"/>
                    <a:pt x="533" y="1421"/>
                    <a:pt x="361" y="1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53"/>
            <p:cNvSpPr/>
            <p:nvPr/>
          </p:nvSpPr>
          <p:spPr>
            <a:xfrm>
              <a:off x="754200" y="3450550"/>
              <a:ext cx="45675" cy="46975"/>
            </a:xfrm>
            <a:custGeom>
              <a:rect b="b" l="l" r="r" t="t"/>
              <a:pathLst>
                <a:path extrusionOk="0" h="1879" w="1827">
                  <a:moveTo>
                    <a:pt x="626" y="1"/>
                  </a:moveTo>
                  <a:cubicBezTo>
                    <a:pt x="538" y="159"/>
                    <a:pt x="449" y="318"/>
                    <a:pt x="361" y="481"/>
                  </a:cubicBezTo>
                  <a:cubicBezTo>
                    <a:pt x="318" y="555"/>
                    <a:pt x="216" y="719"/>
                    <a:pt x="164" y="855"/>
                  </a:cubicBezTo>
                  <a:cubicBezTo>
                    <a:pt x="1" y="1256"/>
                    <a:pt x="10" y="1840"/>
                    <a:pt x="566" y="1878"/>
                  </a:cubicBezTo>
                  <a:cubicBezTo>
                    <a:pt x="575" y="1878"/>
                    <a:pt x="585" y="1879"/>
                    <a:pt x="595" y="1879"/>
                  </a:cubicBezTo>
                  <a:cubicBezTo>
                    <a:pt x="790" y="1879"/>
                    <a:pt x="1031" y="1753"/>
                    <a:pt x="1186" y="1607"/>
                  </a:cubicBezTo>
                  <a:cubicBezTo>
                    <a:pt x="1383" y="1415"/>
                    <a:pt x="1626" y="1065"/>
                    <a:pt x="1826" y="719"/>
                  </a:cubicBezTo>
                  <a:lnTo>
                    <a:pt x="1826" y="719"/>
                  </a:lnTo>
                  <a:cubicBezTo>
                    <a:pt x="1732" y="740"/>
                    <a:pt x="1645" y="749"/>
                    <a:pt x="1563" y="749"/>
                  </a:cubicBezTo>
                  <a:cubicBezTo>
                    <a:pt x="1038" y="749"/>
                    <a:pt x="764" y="352"/>
                    <a:pt x="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7" name="Google Shape;2657;p53"/>
          <p:cNvGrpSpPr/>
          <p:nvPr/>
        </p:nvGrpSpPr>
        <p:grpSpPr>
          <a:xfrm rot="6300016">
            <a:off x="7930979" y="477854"/>
            <a:ext cx="94725" cy="124297"/>
            <a:chOff x="754200" y="3419250"/>
            <a:chExt cx="59900" cy="78600"/>
          </a:xfrm>
        </p:grpSpPr>
        <p:sp>
          <p:nvSpPr>
            <p:cNvPr id="2658" name="Google Shape;2658;p53"/>
            <p:cNvSpPr/>
            <p:nvPr/>
          </p:nvSpPr>
          <p:spPr>
            <a:xfrm>
              <a:off x="754200" y="3419250"/>
              <a:ext cx="59900" cy="78600"/>
            </a:xfrm>
            <a:custGeom>
              <a:rect b="b" l="l" r="r" t="t"/>
              <a:pathLst>
                <a:path extrusionOk="0" h="3144" w="2396">
                  <a:moveTo>
                    <a:pt x="361" y="1733"/>
                  </a:moveTo>
                  <a:cubicBezTo>
                    <a:pt x="318" y="1807"/>
                    <a:pt x="216" y="1971"/>
                    <a:pt x="164" y="2107"/>
                  </a:cubicBezTo>
                  <a:cubicBezTo>
                    <a:pt x="1" y="2508"/>
                    <a:pt x="10" y="3092"/>
                    <a:pt x="566" y="3130"/>
                  </a:cubicBezTo>
                  <a:cubicBezTo>
                    <a:pt x="766" y="3143"/>
                    <a:pt x="1023" y="3012"/>
                    <a:pt x="1186" y="2859"/>
                  </a:cubicBezTo>
                  <a:cubicBezTo>
                    <a:pt x="1406" y="2643"/>
                    <a:pt x="1691" y="2223"/>
                    <a:pt x="1906" y="1835"/>
                  </a:cubicBezTo>
                  <a:cubicBezTo>
                    <a:pt x="2126" y="1439"/>
                    <a:pt x="2396" y="925"/>
                    <a:pt x="2387" y="631"/>
                  </a:cubicBezTo>
                  <a:cubicBezTo>
                    <a:pt x="2378" y="328"/>
                    <a:pt x="2139" y="1"/>
                    <a:pt x="1733" y="14"/>
                  </a:cubicBezTo>
                  <a:cubicBezTo>
                    <a:pt x="1369" y="29"/>
                    <a:pt x="1141" y="421"/>
                    <a:pt x="878" y="832"/>
                  </a:cubicBezTo>
                  <a:cubicBezTo>
                    <a:pt x="687" y="1130"/>
                    <a:pt x="533" y="1421"/>
                    <a:pt x="361" y="1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53"/>
            <p:cNvSpPr/>
            <p:nvPr/>
          </p:nvSpPr>
          <p:spPr>
            <a:xfrm>
              <a:off x="754200" y="3450550"/>
              <a:ext cx="45675" cy="46975"/>
            </a:xfrm>
            <a:custGeom>
              <a:rect b="b" l="l" r="r" t="t"/>
              <a:pathLst>
                <a:path extrusionOk="0" h="1879" w="1827">
                  <a:moveTo>
                    <a:pt x="626" y="1"/>
                  </a:moveTo>
                  <a:cubicBezTo>
                    <a:pt x="538" y="159"/>
                    <a:pt x="449" y="318"/>
                    <a:pt x="361" y="481"/>
                  </a:cubicBezTo>
                  <a:cubicBezTo>
                    <a:pt x="318" y="555"/>
                    <a:pt x="216" y="719"/>
                    <a:pt x="164" y="855"/>
                  </a:cubicBezTo>
                  <a:cubicBezTo>
                    <a:pt x="1" y="1256"/>
                    <a:pt x="10" y="1840"/>
                    <a:pt x="566" y="1878"/>
                  </a:cubicBezTo>
                  <a:cubicBezTo>
                    <a:pt x="575" y="1878"/>
                    <a:pt x="585" y="1879"/>
                    <a:pt x="595" y="1879"/>
                  </a:cubicBezTo>
                  <a:cubicBezTo>
                    <a:pt x="790" y="1879"/>
                    <a:pt x="1031" y="1753"/>
                    <a:pt x="1186" y="1607"/>
                  </a:cubicBezTo>
                  <a:cubicBezTo>
                    <a:pt x="1383" y="1415"/>
                    <a:pt x="1626" y="1065"/>
                    <a:pt x="1826" y="719"/>
                  </a:cubicBezTo>
                  <a:lnTo>
                    <a:pt x="1826" y="719"/>
                  </a:lnTo>
                  <a:cubicBezTo>
                    <a:pt x="1732" y="740"/>
                    <a:pt x="1645" y="749"/>
                    <a:pt x="1563" y="749"/>
                  </a:cubicBezTo>
                  <a:cubicBezTo>
                    <a:pt x="1038" y="749"/>
                    <a:pt x="764" y="352"/>
                    <a:pt x="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0" name="Google Shape;2660;p53"/>
          <p:cNvSpPr/>
          <p:nvPr/>
        </p:nvSpPr>
        <p:spPr>
          <a:xfrm>
            <a:off x="7967550" y="89721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1" name="Google Shape;2661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33537" y="3849537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2" name="Google Shape;2662;p53"/>
          <p:cNvGrpSpPr/>
          <p:nvPr/>
        </p:nvGrpSpPr>
        <p:grpSpPr>
          <a:xfrm rot="-3599965">
            <a:off x="892867" y="4755229"/>
            <a:ext cx="94724" cy="124296"/>
            <a:chOff x="754200" y="3419250"/>
            <a:chExt cx="59900" cy="78600"/>
          </a:xfrm>
        </p:grpSpPr>
        <p:sp>
          <p:nvSpPr>
            <p:cNvPr id="2663" name="Google Shape;2663;p53"/>
            <p:cNvSpPr/>
            <p:nvPr/>
          </p:nvSpPr>
          <p:spPr>
            <a:xfrm>
              <a:off x="754200" y="3419250"/>
              <a:ext cx="59900" cy="78600"/>
            </a:xfrm>
            <a:custGeom>
              <a:rect b="b" l="l" r="r" t="t"/>
              <a:pathLst>
                <a:path extrusionOk="0" h="3144" w="2396">
                  <a:moveTo>
                    <a:pt x="361" y="1733"/>
                  </a:moveTo>
                  <a:cubicBezTo>
                    <a:pt x="318" y="1807"/>
                    <a:pt x="216" y="1971"/>
                    <a:pt x="164" y="2107"/>
                  </a:cubicBezTo>
                  <a:cubicBezTo>
                    <a:pt x="1" y="2508"/>
                    <a:pt x="10" y="3092"/>
                    <a:pt x="566" y="3130"/>
                  </a:cubicBezTo>
                  <a:cubicBezTo>
                    <a:pt x="766" y="3143"/>
                    <a:pt x="1023" y="3012"/>
                    <a:pt x="1186" y="2859"/>
                  </a:cubicBezTo>
                  <a:cubicBezTo>
                    <a:pt x="1406" y="2643"/>
                    <a:pt x="1691" y="2223"/>
                    <a:pt x="1906" y="1835"/>
                  </a:cubicBezTo>
                  <a:cubicBezTo>
                    <a:pt x="2126" y="1439"/>
                    <a:pt x="2396" y="925"/>
                    <a:pt x="2387" y="631"/>
                  </a:cubicBezTo>
                  <a:cubicBezTo>
                    <a:pt x="2378" y="328"/>
                    <a:pt x="2139" y="1"/>
                    <a:pt x="1733" y="14"/>
                  </a:cubicBezTo>
                  <a:cubicBezTo>
                    <a:pt x="1369" y="29"/>
                    <a:pt x="1141" y="421"/>
                    <a:pt x="878" y="832"/>
                  </a:cubicBezTo>
                  <a:cubicBezTo>
                    <a:pt x="687" y="1130"/>
                    <a:pt x="533" y="1421"/>
                    <a:pt x="361" y="1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53"/>
            <p:cNvSpPr/>
            <p:nvPr/>
          </p:nvSpPr>
          <p:spPr>
            <a:xfrm>
              <a:off x="754200" y="3450550"/>
              <a:ext cx="45675" cy="46975"/>
            </a:xfrm>
            <a:custGeom>
              <a:rect b="b" l="l" r="r" t="t"/>
              <a:pathLst>
                <a:path extrusionOk="0" h="1879" w="1827">
                  <a:moveTo>
                    <a:pt x="626" y="1"/>
                  </a:moveTo>
                  <a:cubicBezTo>
                    <a:pt x="538" y="159"/>
                    <a:pt x="449" y="318"/>
                    <a:pt x="361" y="481"/>
                  </a:cubicBezTo>
                  <a:cubicBezTo>
                    <a:pt x="318" y="555"/>
                    <a:pt x="216" y="719"/>
                    <a:pt x="164" y="855"/>
                  </a:cubicBezTo>
                  <a:cubicBezTo>
                    <a:pt x="1" y="1256"/>
                    <a:pt x="10" y="1840"/>
                    <a:pt x="566" y="1878"/>
                  </a:cubicBezTo>
                  <a:cubicBezTo>
                    <a:pt x="575" y="1878"/>
                    <a:pt x="585" y="1879"/>
                    <a:pt x="595" y="1879"/>
                  </a:cubicBezTo>
                  <a:cubicBezTo>
                    <a:pt x="790" y="1879"/>
                    <a:pt x="1031" y="1753"/>
                    <a:pt x="1186" y="1607"/>
                  </a:cubicBezTo>
                  <a:cubicBezTo>
                    <a:pt x="1383" y="1415"/>
                    <a:pt x="1626" y="1065"/>
                    <a:pt x="1826" y="719"/>
                  </a:cubicBezTo>
                  <a:lnTo>
                    <a:pt x="1826" y="719"/>
                  </a:lnTo>
                  <a:cubicBezTo>
                    <a:pt x="1732" y="740"/>
                    <a:pt x="1645" y="749"/>
                    <a:pt x="1563" y="749"/>
                  </a:cubicBezTo>
                  <a:cubicBezTo>
                    <a:pt x="1038" y="749"/>
                    <a:pt x="764" y="352"/>
                    <a:pt x="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5" name="Google Shape;2665;p53"/>
          <p:cNvGrpSpPr/>
          <p:nvPr/>
        </p:nvGrpSpPr>
        <p:grpSpPr>
          <a:xfrm>
            <a:off x="447214" y="4317250"/>
            <a:ext cx="94726" cy="124298"/>
            <a:chOff x="754200" y="3419250"/>
            <a:chExt cx="59900" cy="78600"/>
          </a:xfrm>
        </p:grpSpPr>
        <p:sp>
          <p:nvSpPr>
            <p:cNvPr id="2666" name="Google Shape;2666;p53"/>
            <p:cNvSpPr/>
            <p:nvPr/>
          </p:nvSpPr>
          <p:spPr>
            <a:xfrm>
              <a:off x="754200" y="3419250"/>
              <a:ext cx="59900" cy="78600"/>
            </a:xfrm>
            <a:custGeom>
              <a:rect b="b" l="l" r="r" t="t"/>
              <a:pathLst>
                <a:path extrusionOk="0" h="3144" w="2396">
                  <a:moveTo>
                    <a:pt x="361" y="1733"/>
                  </a:moveTo>
                  <a:cubicBezTo>
                    <a:pt x="318" y="1807"/>
                    <a:pt x="216" y="1971"/>
                    <a:pt x="164" y="2107"/>
                  </a:cubicBezTo>
                  <a:cubicBezTo>
                    <a:pt x="1" y="2508"/>
                    <a:pt x="10" y="3092"/>
                    <a:pt x="566" y="3130"/>
                  </a:cubicBezTo>
                  <a:cubicBezTo>
                    <a:pt x="766" y="3143"/>
                    <a:pt x="1023" y="3012"/>
                    <a:pt x="1186" y="2859"/>
                  </a:cubicBezTo>
                  <a:cubicBezTo>
                    <a:pt x="1406" y="2643"/>
                    <a:pt x="1691" y="2223"/>
                    <a:pt x="1906" y="1835"/>
                  </a:cubicBezTo>
                  <a:cubicBezTo>
                    <a:pt x="2126" y="1439"/>
                    <a:pt x="2396" y="925"/>
                    <a:pt x="2387" y="631"/>
                  </a:cubicBezTo>
                  <a:cubicBezTo>
                    <a:pt x="2378" y="328"/>
                    <a:pt x="2139" y="1"/>
                    <a:pt x="1733" y="14"/>
                  </a:cubicBezTo>
                  <a:cubicBezTo>
                    <a:pt x="1369" y="29"/>
                    <a:pt x="1141" y="421"/>
                    <a:pt x="878" y="832"/>
                  </a:cubicBezTo>
                  <a:cubicBezTo>
                    <a:pt x="687" y="1130"/>
                    <a:pt x="533" y="1421"/>
                    <a:pt x="361" y="17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53"/>
            <p:cNvSpPr/>
            <p:nvPr/>
          </p:nvSpPr>
          <p:spPr>
            <a:xfrm>
              <a:off x="754200" y="3450550"/>
              <a:ext cx="45675" cy="46975"/>
            </a:xfrm>
            <a:custGeom>
              <a:rect b="b" l="l" r="r" t="t"/>
              <a:pathLst>
                <a:path extrusionOk="0" h="1879" w="1827">
                  <a:moveTo>
                    <a:pt x="626" y="1"/>
                  </a:moveTo>
                  <a:cubicBezTo>
                    <a:pt x="538" y="159"/>
                    <a:pt x="449" y="318"/>
                    <a:pt x="361" y="481"/>
                  </a:cubicBezTo>
                  <a:cubicBezTo>
                    <a:pt x="318" y="555"/>
                    <a:pt x="216" y="719"/>
                    <a:pt x="164" y="855"/>
                  </a:cubicBezTo>
                  <a:cubicBezTo>
                    <a:pt x="1" y="1256"/>
                    <a:pt x="10" y="1840"/>
                    <a:pt x="566" y="1878"/>
                  </a:cubicBezTo>
                  <a:cubicBezTo>
                    <a:pt x="575" y="1878"/>
                    <a:pt x="585" y="1879"/>
                    <a:pt x="595" y="1879"/>
                  </a:cubicBezTo>
                  <a:cubicBezTo>
                    <a:pt x="790" y="1879"/>
                    <a:pt x="1031" y="1753"/>
                    <a:pt x="1186" y="1607"/>
                  </a:cubicBezTo>
                  <a:cubicBezTo>
                    <a:pt x="1383" y="1415"/>
                    <a:pt x="1626" y="1065"/>
                    <a:pt x="1826" y="719"/>
                  </a:cubicBezTo>
                  <a:lnTo>
                    <a:pt x="1826" y="719"/>
                  </a:lnTo>
                  <a:cubicBezTo>
                    <a:pt x="1732" y="740"/>
                    <a:pt x="1645" y="749"/>
                    <a:pt x="1563" y="749"/>
                  </a:cubicBezTo>
                  <a:cubicBezTo>
                    <a:pt x="1038" y="749"/>
                    <a:pt x="764" y="352"/>
                    <a:pt x="6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8" name="Google Shape;2668;p53"/>
          <p:cNvGrpSpPr/>
          <p:nvPr/>
        </p:nvGrpSpPr>
        <p:grpSpPr>
          <a:xfrm>
            <a:off x="6186650" y="1050125"/>
            <a:ext cx="167400" cy="167400"/>
            <a:chOff x="3216925" y="225750"/>
            <a:chExt cx="167400" cy="167400"/>
          </a:xfrm>
        </p:grpSpPr>
        <p:cxnSp>
          <p:nvCxnSpPr>
            <p:cNvPr id="2669" name="Google Shape;2669;p53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0" name="Google Shape;2670;p53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71" name="Google Shape;2671;p53"/>
          <p:cNvGrpSpPr/>
          <p:nvPr/>
        </p:nvGrpSpPr>
        <p:grpSpPr>
          <a:xfrm>
            <a:off x="6998013" y="4149850"/>
            <a:ext cx="167400" cy="167400"/>
            <a:chOff x="3216925" y="225750"/>
            <a:chExt cx="167400" cy="167400"/>
          </a:xfrm>
        </p:grpSpPr>
        <p:cxnSp>
          <p:nvCxnSpPr>
            <p:cNvPr id="2672" name="Google Shape;2672;p53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3" name="Google Shape;2673;p53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74" name="Google Shape;2674;p53"/>
          <p:cNvSpPr/>
          <p:nvPr/>
        </p:nvSpPr>
        <p:spPr>
          <a:xfrm>
            <a:off x="6595950" y="409761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5" name="Google Shape;2675;p53"/>
          <p:cNvSpPr/>
          <p:nvPr/>
        </p:nvSpPr>
        <p:spPr>
          <a:xfrm>
            <a:off x="6291150" y="455481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6" name="Google Shape;2676;p53"/>
          <p:cNvSpPr/>
          <p:nvPr/>
        </p:nvSpPr>
        <p:spPr>
          <a:xfrm>
            <a:off x="6138750" y="66861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p53"/>
          <p:cNvSpPr txBox="1"/>
          <p:nvPr>
            <p:ph type="ctrTitle"/>
          </p:nvPr>
        </p:nvSpPr>
        <p:spPr>
          <a:xfrm>
            <a:off x="724875" y="540000"/>
            <a:ext cx="3847200" cy="6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78" name="Google Shape;2678;p53"/>
          <p:cNvSpPr txBox="1"/>
          <p:nvPr>
            <p:ph idx="1" type="subTitle"/>
          </p:nvPr>
        </p:nvSpPr>
        <p:spPr>
          <a:xfrm>
            <a:off x="720000" y="1223100"/>
            <a:ext cx="46161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79" name="Google Shape;2679;p53"/>
          <p:cNvSpPr txBox="1"/>
          <p:nvPr>
            <p:ph idx="2" type="subTitle"/>
          </p:nvPr>
        </p:nvSpPr>
        <p:spPr>
          <a:xfrm>
            <a:off x="720000" y="1732800"/>
            <a:ext cx="38472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0" name="Google Shape;2680;p53"/>
          <p:cNvSpPr txBox="1"/>
          <p:nvPr/>
        </p:nvSpPr>
        <p:spPr>
          <a:xfrm>
            <a:off x="720000" y="3776950"/>
            <a:ext cx="466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and includes 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bg>
      <p:bgPr>
        <a:solidFill>
          <a:schemeClr val="dk1"/>
        </a:solidFill>
      </p:bgPr>
    </p:bg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2" name="Google Shape;2682;p54"/>
          <p:cNvGrpSpPr/>
          <p:nvPr/>
        </p:nvGrpSpPr>
        <p:grpSpPr>
          <a:xfrm>
            <a:off x="137000" y="99118"/>
            <a:ext cx="8837213" cy="4930707"/>
            <a:chOff x="137000" y="99118"/>
            <a:chExt cx="8837213" cy="4930707"/>
          </a:xfrm>
        </p:grpSpPr>
        <p:grpSp>
          <p:nvGrpSpPr>
            <p:cNvPr id="2683" name="Google Shape;2683;p54"/>
            <p:cNvGrpSpPr/>
            <p:nvPr/>
          </p:nvGrpSpPr>
          <p:grpSpPr>
            <a:xfrm flipH="1" rot="-6300016">
              <a:off x="7914334" y="131504"/>
              <a:ext cx="94725" cy="124297"/>
              <a:chOff x="754200" y="3419250"/>
              <a:chExt cx="59900" cy="78600"/>
            </a:xfrm>
          </p:grpSpPr>
          <p:sp>
            <p:nvSpPr>
              <p:cNvPr id="2684" name="Google Shape;2684;p54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54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6" name="Google Shape;2686;p54"/>
            <p:cNvGrpSpPr/>
            <p:nvPr/>
          </p:nvGrpSpPr>
          <p:grpSpPr>
            <a:xfrm flipH="1">
              <a:off x="8727313" y="109950"/>
              <a:ext cx="167400" cy="167400"/>
              <a:chOff x="3216925" y="225750"/>
              <a:chExt cx="167400" cy="167400"/>
            </a:xfrm>
          </p:grpSpPr>
          <p:cxnSp>
            <p:nvCxnSpPr>
              <p:cNvPr id="2687" name="Google Shape;2687;p5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8" name="Google Shape;2688;p5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89" name="Google Shape;2689;p54"/>
            <p:cNvGrpSpPr/>
            <p:nvPr/>
          </p:nvGrpSpPr>
          <p:grpSpPr>
            <a:xfrm flipH="1">
              <a:off x="4455513" y="99963"/>
              <a:ext cx="167400" cy="167400"/>
              <a:chOff x="3216925" y="225750"/>
              <a:chExt cx="167400" cy="167400"/>
            </a:xfrm>
          </p:grpSpPr>
          <p:cxnSp>
            <p:nvCxnSpPr>
              <p:cNvPr id="2690" name="Google Shape;2690;p5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1" name="Google Shape;2691;p5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92" name="Google Shape;2692;p54"/>
            <p:cNvGrpSpPr/>
            <p:nvPr/>
          </p:nvGrpSpPr>
          <p:grpSpPr>
            <a:xfrm flipH="1">
              <a:off x="8804838" y="2475913"/>
              <a:ext cx="167400" cy="167400"/>
              <a:chOff x="3216925" y="225750"/>
              <a:chExt cx="167400" cy="167400"/>
            </a:xfrm>
          </p:grpSpPr>
          <p:cxnSp>
            <p:nvCxnSpPr>
              <p:cNvPr id="2693" name="Google Shape;2693;p5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4" name="Google Shape;2694;p5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695" name="Google Shape;2695;p54"/>
            <p:cNvSpPr/>
            <p:nvPr/>
          </p:nvSpPr>
          <p:spPr>
            <a:xfrm flipH="1">
              <a:off x="8800213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54"/>
            <p:cNvSpPr/>
            <p:nvPr/>
          </p:nvSpPr>
          <p:spPr>
            <a:xfrm flipH="1">
              <a:off x="8800213" y="2232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54"/>
            <p:cNvSpPr/>
            <p:nvPr/>
          </p:nvSpPr>
          <p:spPr>
            <a:xfrm flipH="1">
              <a:off x="8952613" y="3299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54"/>
            <p:cNvSpPr/>
            <p:nvPr/>
          </p:nvSpPr>
          <p:spPr>
            <a:xfrm flipH="1">
              <a:off x="8800213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99" name="Google Shape;2699;p54"/>
            <p:cNvGrpSpPr/>
            <p:nvPr/>
          </p:nvGrpSpPr>
          <p:grpSpPr>
            <a:xfrm flipH="1">
              <a:off x="8191458" y="4885065"/>
              <a:ext cx="94726" cy="124298"/>
              <a:chOff x="850570" y="3419250"/>
              <a:chExt cx="59900" cy="78600"/>
            </a:xfrm>
          </p:grpSpPr>
          <p:sp>
            <p:nvSpPr>
              <p:cNvPr id="2700" name="Google Shape;2700;p54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54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02" name="Google Shape;2702;p54"/>
            <p:cNvSpPr/>
            <p:nvPr/>
          </p:nvSpPr>
          <p:spPr>
            <a:xfrm flipH="1">
              <a:off x="6209413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54"/>
            <p:cNvSpPr/>
            <p:nvPr/>
          </p:nvSpPr>
          <p:spPr>
            <a:xfrm flipH="1">
              <a:off x="4990213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54"/>
            <p:cNvSpPr/>
            <p:nvPr/>
          </p:nvSpPr>
          <p:spPr>
            <a:xfrm flipH="1">
              <a:off x="3847213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54"/>
            <p:cNvSpPr/>
            <p:nvPr/>
          </p:nvSpPr>
          <p:spPr>
            <a:xfrm flipH="1">
              <a:off x="3085213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6" name="Google Shape;2706;p54"/>
            <p:cNvGrpSpPr/>
            <p:nvPr/>
          </p:nvGrpSpPr>
          <p:grpSpPr>
            <a:xfrm flipH="1" rot="3599965">
              <a:off x="1640746" y="131504"/>
              <a:ext cx="94724" cy="124296"/>
              <a:chOff x="754200" y="3419250"/>
              <a:chExt cx="59900" cy="78600"/>
            </a:xfrm>
          </p:grpSpPr>
          <p:sp>
            <p:nvSpPr>
              <p:cNvPr id="2707" name="Google Shape;2707;p54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54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9" name="Google Shape;2709;p54"/>
            <p:cNvGrpSpPr/>
            <p:nvPr/>
          </p:nvGrpSpPr>
          <p:grpSpPr>
            <a:xfrm flipH="1">
              <a:off x="137000" y="99975"/>
              <a:ext cx="167400" cy="167400"/>
              <a:chOff x="3216925" y="225750"/>
              <a:chExt cx="167400" cy="167400"/>
            </a:xfrm>
          </p:grpSpPr>
          <p:cxnSp>
            <p:nvCxnSpPr>
              <p:cNvPr id="2710" name="Google Shape;2710;p5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1" name="Google Shape;2711;p5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712" name="Google Shape;2712;p54"/>
            <p:cNvSpPr/>
            <p:nvPr/>
          </p:nvSpPr>
          <p:spPr>
            <a:xfrm flipH="1">
              <a:off x="1180213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54"/>
            <p:cNvSpPr/>
            <p:nvPr/>
          </p:nvSpPr>
          <p:spPr>
            <a:xfrm flipH="1">
              <a:off x="189613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4" name="Google Shape;2714;p54"/>
            <p:cNvGrpSpPr/>
            <p:nvPr/>
          </p:nvGrpSpPr>
          <p:grpSpPr>
            <a:xfrm flipH="1">
              <a:off x="159558" y="1188340"/>
              <a:ext cx="94726" cy="124298"/>
              <a:chOff x="754200" y="3419250"/>
              <a:chExt cx="59900" cy="78600"/>
            </a:xfrm>
          </p:grpSpPr>
          <p:sp>
            <p:nvSpPr>
              <p:cNvPr id="2715" name="Google Shape;2715;p54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6" name="Google Shape;2716;p54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7" name="Google Shape;2717;p54"/>
            <p:cNvGrpSpPr/>
            <p:nvPr/>
          </p:nvGrpSpPr>
          <p:grpSpPr>
            <a:xfrm flipH="1">
              <a:off x="137000" y="2488038"/>
              <a:ext cx="167400" cy="167400"/>
              <a:chOff x="3216925" y="225750"/>
              <a:chExt cx="167400" cy="167400"/>
            </a:xfrm>
          </p:grpSpPr>
          <p:cxnSp>
            <p:nvCxnSpPr>
              <p:cNvPr id="2718" name="Google Shape;2718;p5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9" name="Google Shape;2719;p5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720" name="Google Shape;2720;p54"/>
            <p:cNvSpPr/>
            <p:nvPr/>
          </p:nvSpPr>
          <p:spPr>
            <a:xfrm flipH="1">
              <a:off x="189613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54"/>
            <p:cNvSpPr/>
            <p:nvPr/>
          </p:nvSpPr>
          <p:spPr>
            <a:xfrm flipH="1">
              <a:off x="875413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2" name="Google Shape;2722;p54"/>
            <p:cNvGrpSpPr/>
            <p:nvPr/>
          </p:nvGrpSpPr>
          <p:grpSpPr>
            <a:xfrm flipH="1">
              <a:off x="1759758" y="4845940"/>
              <a:ext cx="94726" cy="124298"/>
              <a:chOff x="1043311" y="3419250"/>
              <a:chExt cx="59900" cy="78600"/>
            </a:xfrm>
          </p:grpSpPr>
          <p:sp>
            <p:nvSpPr>
              <p:cNvPr id="2723" name="Google Shape;2723;p54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54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25" name="Google Shape;2725;p54"/>
            <p:cNvSpPr/>
            <p:nvPr/>
          </p:nvSpPr>
          <p:spPr>
            <a:xfrm flipH="1">
              <a:off x="3161413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54"/>
            <p:cNvSpPr/>
            <p:nvPr/>
          </p:nvSpPr>
          <p:spPr>
            <a:xfrm flipH="1">
              <a:off x="4914013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54"/>
            <p:cNvSpPr/>
            <p:nvPr/>
          </p:nvSpPr>
          <p:spPr>
            <a:xfrm flipH="1">
              <a:off x="7123813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54"/>
            <p:cNvSpPr/>
            <p:nvPr/>
          </p:nvSpPr>
          <p:spPr>
            <a:xfrm flipH="1">
              <a:off x="6057013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9" name="Google Shape;2729;p54"/>
            <p:cNvGrpSpPr/>
            <p:nvPr/>
          </p:nvGrpSpPr>
          <p:grpSpPr>
            <a:xfrm flipH="1">
              <a:off x="8727313" y="4862425"/>
              <a:ext cx="167400" cy="167400"/>
              <a:chOff x="3216925" y="225750"/>
              <a:chExt cx="167400" cy="167400"/>
            </a:xfrm>
          </p:grpSpPr>
          <p:cxnSp>
            <p:nvCxnSpPr>
              <p:cNvPr id="2730" name="Google Shape;2730;p5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1" name="Google Shape;2731;p5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32" name="Google Shape;2732;p54"/>
            <p:cNvGrpSpPr/>
            <p:nvPr/>
          </p:nvGrpSpPr>
          <p:grpSpPr>
            <a:xfrm flipH="1">
              <a:off x="4455513" y="4852438"/>
              <a:ext cx="167400" cy="167400"/>
              <a:chOff x="3216925" y="225750"/>
              <a:chExt cx="167400" cy="167400"/>
            </a:xfrm>
          </p:grpSpPr>
          <p:cxnSp>
            <p:nvCxnSpPr>
              <p:cNvPr id="2733" name="Google Shape;2733;p5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4" name="Google Shape;2734;p5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35" name="Google Shape;2735;p54"/>
            <p:cNvGrpSpPr/>
            <p:nvPr/>
          </p:nvGrpSpPr>
          <p:grpSpPr>
            <a:xfrm flipH="1">
              <a:off x="137000" y="4852450"/>
              <a:ext cx="167400" cy="167400"/>
              <a:chOff x="3216925" y="225750"/>
              <a:chExt cx="167400" cy="167400"/>
            </a:xfrm>
          </p:grpSpPr>
          <p:cxnSp>
            <p:nvCxnSpPr>
              <p:cNvPr id="2736" name="Google Shape;2736;p5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7" name="Google Shape;2737;p5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738" name="Google Shape;2738;p54"/>
            <p:cNvSpPr/>
            <p:nvPr/>
          </p:nvSpPr>
          <p:spPr>
            <a:xfrm flipH="1" rot="10800000">
              <a:off x="992188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39" name="Google Shape;2739;p54"/>
            <p:cNvGrpSpPr/>
            <p:nvPr/>
          </p:nvGrpSpPr>
          <p:grpSpPr>
            <a:xfrm flipH="1" rot="10800000">
              <a:off x="949116" y="3326797"/>
              <a:ext cx="94726" cy="124298"/>
              <a:chOff x="754200" y="3419250"/>
              <a:chExt cx="59900" cy="78600"/>
            </a:xfrm>
          </p:grpSpPr>
          <p:sp>
            <p:nvSpPr>
              <p:cNvPr id="2740" name="Google Shape;2740;p54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54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2" name="Google Shape;2742;p54"/>
            <p:cNvGrpSpPr/>
            <p:nvPr/>
          </p:nvGrpSpPr>
          <p:grpSpPr>
            <a:xfrm flipH="1" rot="10800000">
              <a:off x="899000" y="1450598"/>
              <a:ext cx="167400" cy="167400"/>
              <a:chOff x="3216925" y="225750"/>
              <a:chExt cx="167400" cy="167400"/>
            </a:xfrm>
          </p:grpSpPr>
          <p:cxnSp>
            <p:nvCxnSpPr>
              <p:cNvPr id="2743" name="Google Shape;2743;p5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4" name="Google Shape;2744;p5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745" name="Google Shape;2745;p54"/>
            <p:cNvSpPr/>
            <p:nvPr/>
          </p:nvSpPr>
          <p:spPr>
            <a:xfrm flipH="1" rot="10800000">
              <a:off x="992188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54"/>
            <p:cNvSpPr/>
            <p:nvPr/>
          </p:nvSpPr>
          <p:spPr>
            <a:xfrm flipH="1">
              <a:off x="8091613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47" name="Google Shape;2747;p54"/>
            <p:cNvGrpSpPr/>
            <p:nvPr/>
          </p:nvGrpSpPr>
          <p:grpSpPr>
            <a:xfrm flipH="1">
              <a:off x="8061558" y="1188340"/>
              <a:ext cx="94726" cy="124298"/>
              <a:chOff x="754200" y="3419250"/>
              <a:chExt cx="59900" cy="78600"/>
            </a:xfrm>
          </p:grpSpPr>
          <p:sp>
            <p:nvSpPr>
              <p:cNvPr id="2748" name="Google Shape;2748;p54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9" name="Google Shape;2749;p54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0" name="Google Shape;2750;p54"/>
            <p:cNvGrpSpPr/>
            <p:nvPr/>
          </p:nvGrpSpPr>
          <p:grpSpPr>
            <a:xfrm flipH="1">
              <a:off x="8039000" y="3021438"/>
              <a:ext cx="167400" cy="167400"/>
              <a:chOff x="3216925" y="225750"/>
              <a:chExt cx="167400" cy="167400"/>
            </a:xfrm>
          </p:grpSpPr>
          <p:cxnSp>
            <p:nvCxnSpPr>
              <p:cNvPr id="2751" name="Google Shape;2751;p54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2" name="Google Shape;2752;p54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753" name="Google Shape;2753;p54"/>
            <p:cNvSpPr/>
            <p:nvPr/>
          </p:nvSpPr>
          <p:spPr>
            <a:xfrm flipH="1">
              <a:off x="8091613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54"/>
            <p:cNvSpPr/>
            <p:nvPr/>
          </p:nvSpPr>
          <p:spPr>
            <a:xfrm flipH="1">
              <a:off x="3161413" y="632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54"/>
            <p:cNvSpPr/>
            <p:nvPr/>
          </p:nvSpPr>
          <p:spPr>
            <a:xfrm flipH="1">
              <a:off x="2399413" y="556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54"/>
            <p:cNvSpPr/>
            <p:nvPr/>
          </p:nvSpPr>
          <p:spPr>
            <a:xfrm flipH="1">
              <a:off x="6514213" y="708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54"/>
            <p:cNvSpPr/>
            <p:nvPr/>
          </p:nvSpPr>
          <p:spPr>
            <a:xfrm flipH="1">
              <a:off x="5752213" y="632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54"/>
            <p:cNvSpPr/>
            <p:nvPr/>
          </p:nvSpPr>
          <p:spPr>
            <a:xfrm flipH="1">
              <a:off x="6514213" y="4518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54"/>
            <p:cNvSpPr/>
            <p:nvPr/>
          </p:nvSpPr>
          <p:spPr>
            <a:xfrm flipH="1">
              <a:off x="5447413" y="459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54"/>
            <p:cNvSpPr/>
            <p:nvPr/>
          </p:nvSpPr>
          <p:spPr>
            <a:xfrm flipH="1">
              <a:off x="3618613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54"/>
            <p:cNvSpPr/>
            <p:nvPr/>
          </p:nvSpPr>
          <p:spPr>
            <a:xfrm flipH="1">
              <a:off x="2551813" y="4518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bg>
      <p:bgPr>
        <a:solidFill>
          <a:schemeClr val="dk1"/>
        </a:solidFill>
      </p:bgPr>
    </p:bg>
    <p:spTree>
      <p:nvGrpSpPr>
        <p:cNvPr id="2762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p55"/>
          <p:cNvSpPr/>
          <p:nvPr/>
        </p:nvSpPr>
        <p:spPr>
          <a:xfrm rot="3600076">
            <a:off x="-696681" y="-631116"/>
            <a:ext cx="3345299" cy="3309879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2764" name="Google Shape;2764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1950" y="1498287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5" name="Google Shape;2765;p55"/>
          <p:cNvGrpSpPr/>
          <p:nvPr/>
        </p:nvGrpSpPr>
        <p:grpSpPr>
          <a:xfrm>
            <a:off x="137000" y="99118"/>
            <a:ext cx="8757713" cy="4930707"/>
            <a:chOff x="137000" y="99118"/>
            <a:chExt cx="8757713" cy="4930707"/>
          </a:xfrm>
        </p:grpSpPr>
        <p:grpSp>
          <p:nvGrpSpPr>
            <p:cNvPr id="2766" name="Google Shape;2766;p55"/>
            <p:cNvGrpSpPr/>
            <p:nvPr/>
          </p:nvGrpSpPr>
          <p:grpSpPr>
            <a:xfrm flipH="1" rot="-6300016">
              <a:off x="7914334" y="131504"/>
              <a:ext cx="94725" cy="124297"/>
              <a:chOff x="754200" y="3419250"/>
              <a:chExt cx="59900" cy="78600"/>
            </a:xfrm>
          </p:grpSpPr>
          <p:sp>
            <p:nvSpPr>
              <p:cNvPr id="2767" name="Google Shape;2767;p55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55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9" name="Google Shape;2769;p55"/>
            <p:cNvGrpSpPr/>
            <p:nvPr/>
          </p:nvGrpSpPr>
          <p:grpSpPr>
            <a:xfrm flipH="1">
              <a:off x="8727313" y="109950"/>
              <a:ext cx="167400" cy="167400"/>
              <a:chOff x="3216925" y="225750"/>
              <a:chExt cx="167400" cy="167400"/>
            </a:xfrm>
          </p:grpSpPr>
          <p:cxnSp>
            <p:nvCxnSpPr>
              <p:cNvPr id="2770" name="Google Shape;2770;p5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1" name="Google Shape;2771;p5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72" name="Google Shape;2772;p55"/>
            <p:cNvGrpSpPr/>
            <p:nvPr/>
          </p:nvGrpSpPr>
          <p:grpSpPr>
            <a:xfrm flipH="1">
              <a:off x="4455513" y="99963"/>
              <a:ext cx="167400" cy="167400"/>
              <a:chOff x="3216925" y="225750"/>
              <a:chExt cx="167400" cy="167400"/>
            </a:xfrm>
          </p:grpSpPr>
          <p:cxnSp>
            <p:nvCxnSpPr>
              <p:cNvPr id="2773" name="Google Shape;2773;p5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4" name="Google Shape;2774;p5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775" name="Google Shape;2775;p55"/>
            <p:cNvSpPr/>
            <p:nvPr/>
          </p:nvSpPr>
          <p:spPr>
            <a:xfrm flipH="1">
              <a:off x="8800213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76" name="Google Shape;2776;p55"/>
            <p:cNvGrpSpPr/>
            <p:nvPr/>
          </p:nvGrpSpPr>
          <p:grpSpPr>
            <a:xfrm flipH="1">
              <a:off x="8191458" y="4885065"/>
              <a:ext cx="94726" cy="124298"/>
              <a:chOff x="850570" y="3419250"/>
              <a:chExt cx="59900" cy="78600"/>
            </a:xfrm>
          </p:grpSpPr>
          <p:sp>
            <p:nvSpPr>
              <p:cNvPr id="2777" name="Google Shape;2777;p55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55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79" name="Google Shape;2779;p55"/>
            <p:cNvSpPr/>
            <p:nvPr/>
          </p:nvSpPr>
          <p:spPr>
            <a:xfrm flipH="1">
              <a:off x="6209413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55"/>
            <p:cNvSpPr/>
            <p:nvPr/>
          </p:nvSpPr>
          <p:spPr>
            <a:xfrm flipH="1">
              <a:off x="4990213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55"/>
            <p:cNvSpPr/>
            <p:nvPr/>
          </p:nvSpPr>
          <p:spPr>
            <a:xfrm flipH="1">
              <a:off x="3847213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55"/>
            <p:cNvSpPr/>
            <p:nvPr/>
          </p:nvSpPr>
          <p:spPr>
            <a:xfrm flipH="1">
              <a:off x="3085213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83" name="Google Shape;2783;p55"/>
            <p:cNvGrpSpPr/>
            <p:nvPr/>
          </p:nvGrpSpPr>
          <p:grpSpPr>
            <a:xfrm flipH="1" rot="3599965">
              <a:off x="1640746" y="131504"/>
              <a:ext cx="94724" cy="124296"/>
              <a:chOff x="754200" y="3419250"/>
              <a:chExt cx="59900" cy="78600"/>
            </a:xfrm>
          </p:grpSpPr>
          <p:sp>
            <p:nvSpPr>
              <p:cNvPr id="2784" name="Google Shape;2784;p55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55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6" name="Google Shape;2786;p55"/>
            <p:cNvGrpSpPr/>
            <p:nvPr/>
          </p:nvGrpSpPr>
          <p:grpSpPr>
            <a:xfrm flipH="1">
              <a:off x="137000" y="99975"/>
              <a:ext cx="167400" cy="167400"/>
              <a:chOff x="3216925" y="225750"/>
              <a:chExt cx="167400" cy="167400"/>
            </a:xfrm>
          </p:grpSpPr>
          <p:cxnSp>
            <p:nvCxnSpPr>
              <p:cNvPr id="2787" name="Google Shape;2787;p5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8" name="Google Shape;2788;p5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789" name="Google Shape;2789;p55"/>
            <p:cNvSpPr/>
            <p:nvPr/>
          </p:nvSpPr>
          <p:spPr>
            <a:xfrm flipH="1">
              <a:off x="1180213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0" name="Google Shape;2790;p55"/>
            <p:cNvGrpSpPr/>
            <p:nvPr/>
          </p:nvGrpSpPr>
          <p:grpSpPr>
            <a:xfrm flipH="1">
              <a:off x="1759758" y="4845940"/>
              <a:ext cx="94726" cy="124298"/>
              <a:chOff x="1043311" y="3419250"/>
              <a:chExt cx="59900" cy="78600"/>
            </a:xfrm>
          </p:grpSpPr>
          <p:sp>
            <p:nvSpPr>
              <p:cNvPr id="2791" name="Google Shape;2791;p55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55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93" name="Google Shape;2793;p55"/>
            <p:cNvSpPr/>
            <p:nvPr/>
          </p:nvSpPr>
          <p:spPr>
            <a:xfrm flipH="1">
              <a:off x="3161413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55"/>
            <p:cNvSpPr/>
            <p:nvPr/>
          </p:nvSpPr>
          <p:spPr>
            <a:xfrm flipH="1">
              <a:off x="4914013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55"/>
            <p:cNvSpPr/>
            <p:nvPr/>
          </p:nvSpPr>
          <p:spPr>
            <a:xfrm flipH="1">
              <a:off x="6057013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6" name="Google Shape;2796;p55"/>
            <p:cNvGrpSpPr/>
            <p:nvPr/>
          </p:nvGrpSpPr>
          <p:grpSpPr>
            <a:xfrm flipH="1">
              <a:off x="8727313" y="4862425"/>
              <a:ext cx="167400" cy="167400"/>
              <a:chOff x="3216925" y="225750"/>
              <a:chExt cx="167400" cy="167400"/>
            </a:xfrm>
          </p:grpSpPr>
          <p:cxnSp>
            <p:nvCxnSpPr>
              <p:cNvPr id="2797" name="Google Shape;2797;p5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8" name="Google Shape;2798;p5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99" name="Google Shape;2799;p55"/>
            <p:cNvGrpSpPr/>
            <p:nvPr/>
          </p:nvGrpSpPr>
          <p:grpSpPr>
            <a:xfrm flipH="1">
              <a:off x="4455513" y="4852438"/>
              <a:ext cx="167400" cy="167400"/>
              <a:chOff x="3216925" y="225750"/>
              <a:chExt cx="167400" cy="167400"/>
            </a:xfrm>
          </p:grpSpPr>
          <p:cxnSp>
            <p:nvCxnSpPr>
              <p:cNvPr id="2800" name="Google Shape;2800;p5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1" name="Google Shape;2801;p5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02" name="Google Shape;2802;p55"/>
            <p:cNvGrpSpPr/>
            <p:nvPr/>
          </p:nvGrpSpPr>
          <p:grpSpPr>
            <a:xfrm flipH="1">
              <a:off x="137000" y="4852450"/>
              <a:ext cx="167400" cy="167400"/>
              <a:chOff x="3216925" y="225750"/>
              <a:chExt cx="167400" cy="167400"/>
            </a:xfrm>
          </p:grpSpPr>
          <p:cxnSp>
            <p:nvCxnSpPr>
              <p:cNvPr id="2803" name="Google Shape;2803;p55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4" name="Google Shape;2804;p55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805" name="Google Shape;2805;p55"/>
          <p:cNvSpPr/>
          <p:nvPr/>
        </p:nvSpPr>
        <p:spPr>
          <a:xfrm rot="3600076">
            <a:off x="6751344" y="2188884"/>
            <a:ext cx="3345299" cy="3309879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2806" name="Google Shape;2806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25975" y="1498287"/>
            <a:ext cx="2143799" cy="214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bg>
      <p:bgPr>
        <a:solidFill>
          <a:schemeClr val="dk1"/>
        </a:solidFill>
      </p:bgPr>
    </p:bg>
    <p:spTree>
      <p:nvGrpSpPr>
        <p:cNvPr id="2807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8" name="Google Shape;2808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1950" y="1498287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9" name="Google Shape;2809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25975" y="1498287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810" name="Google Shape;2810;p56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1" name="Google Shape;2811;p56"/>
          <p:cNvGrpSpPr/>
          <p:nvPr/>
        </p:nvGrpSpPr>
        <p:grpSpPr>
          <a:xfrm flipH="1">
            <a:off x="137000" y="99118"/>
            <a:ext cx="8837213" cy="4930707"/>
            <a:chOff x="137000" y="99118"/>
            <a:chExt cx="8837213" cy="4930707"/>
          </a:xfrm>
        </p:grpSpPr>
        <p:grpSp>
          <p:nvGrpSpPr>
            <p:cNvPr id="2812" name="Google Shape;2812;p56"/>
            <p:cNvGrpSpPr/>
            <p:nvPr/>
          </p:nvGrpSpPr>
          <p:grpSpPr>
            <a:xfrm rot="6300016">
              <a:off x="1102154" y="131504"/>
              <a:ext cx="94725" cy="124297"/>
              <a:chOff x="754200" y="3419250"/>
              <a:chExt cx="59900" cy="78600"/>
            </a:xfrm>
          </p:grpSpPr>
          <p:sp>
            <p:nvSpPr>
              <p:cNvPr id="2813" name="Google Shape;2813;p56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4" name="Google Shape;2814;p56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5" name="Google Shape;2815;p56"/>
            <p:cNvGrpSpPr/>
            <p:nvPr/>
          </p:nvGrpSpPr>
          <p:grpSpPr>
            <a:xfrm>
              <a:off x="216500" y="109950"/>
              <a:ext cx="167400" cy="167400"/>
              <a:chOff x="3216925" y="225750"/>
              <a:chExt cx="167400" cy="167400"/>
            </a:xfrm>
          </p:grpSpPr>
          <p:cxnSp>
            <p:nvCxnSpPr>
              <p:cNvPr id="2816" name="Google Shape;2816;p5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7" name="Google Shape;2817;p5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18" name="Google Shape;2818;p56"/>
            <p:cNvGrpSpPr/>
            <p:nvPr/>
          </p:nvGrpSpPr>
          <p:grpSpPr>
            <a:xfrm>
              <a:off x="4488300" y="99963"/>
              <a:ext cx="167400" cy="167400"/>
              <a:chOff x="3216925" y="225750"/>
              <a:chExt cx="167400" cy="167400"/>
            </a:xfrm>
          </p:grpSpPr>
          <p:cxnSp>
            <p:nvCxnSpPr>
              <p:cNvPr id="2819" name="Google Shape;2819;p5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0" name="Google Shape;2820;p5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21" name="Google Shape;2821;p56"/>
            <p:cNvGrpSpPr/>
            <p:nvPr/>
          </p:nvGrpSpPr>
          <p:grpSpPr>
            <a:xfrm>
              <a:off x="138975" y="2475913"/>
              <a:ext cx="167400" cy="167400"/>
              <a:chOff x="3216925" y="225750"/>
              <a:chExt cx="167400" cy="167400"/>
            </a:xfrm>
          </p:grpSpPr>
          <p:cxnSp>
            <p:nvCxnSpPr>
              <p:cNvPr id="2822" name="Google Shape;2822;p5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3" name="Google Shape;2823;p5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824" name="Google Shape;2824;p56"/>
            <p:cNvSpPr/>
            <p:nvPr/>
          </p:nvSpPr>
          <p:spPr>
            <a:xfrm>
              <a:off x="2894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56"/>
            <p:cNvSpPr/>
            <p:nvPr/>
          </p:nvSpPr>
          <p:spPr>
            <a:xfrm>
              <a:off x="289400" y="2232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56"/>
            <p:cNvSpPr/>
            <p:nvPr/>
          </p:nvSpPr>
          <p:spPr>
            <a:xfrm>
              <a:off x="137000" y="3299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56"/>
            <p:cNvSpPr/>
            <p:nvPr/>
          </p:nvSpPr>
          <p:spPr>
            <a:xfrm>
              <a:off x="289400" y="4442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28" name="Google Shape;2828;p56"/>
            <p:cNvGrpSpPr/>
            <p:nvPr/>
          </p:nvGrpSpPr>
          <p:grpSpPr>
            <a:xfrm>
              <a:off x="825029" y="4885065"/>
              <a:ext cx="94726" cy="124298"/>
              <a:chOff x="850570" y="3419250"/>
              <a:chExt cx="59900" cy="78600"/>
            </a:xfrm>
          </p:grpSpPr>
          <p:sp>
            <p:nvSpPr>
              <p:cNvPr id="2829" name="Google Shape;2829;p56"/>
              <p:cNvSpPr/>
              <p:nvPr/>
            </p:nvSpPr>
            <p:spPr>
              <a:xfrm>
                <a:off x="85057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0" name="Google Shape;2830;p56"/>
              <p:cNvSpPr/>
              <p:nvPr/>
            </p:nvSpPr>
            <p:spPr>
              <a:xfrm>
                <a:off x="85057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31" name="Google Shape;2831;p56"/>
            <p:cNvSpPr/>
            <p:nvPr/>
          </p:nvSpPr>
          <p:spPr>
            <a:xfrm>
              <a:off x="28802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56"/>
            <p:cNvSpPr/>
            <p:nvPr/>
          </p:nvSpPr>
          <p:spPr>
            <a:xfrm>
              <a:off x="4099400" y="991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56"/>
            <p:cNvSpPr/>
            <p:nvPr/>
          </p:nvSpPr>
          <p:spPr>
            <a:xfrm>
              <a:off x="5242400" y="2515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56"/>
            <p:cNvSpPr/>
            <p:nvPr/>
          </p:nvSpPr>
          <p:spPr>
            <a:xfrm>
              <a:off x="6004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5" name="Google Shape;2835;p56"/>
            <p:cNvGrpSpPr/>
            <p:nvPr/>
          </p:nvGrpSpPr>
          <p:grpSpPr>
            <a:xfrm rot="-3599965">
              <a:off x="7375742" y="131504"/>
              <a:ext cx="94724" cy="124296"/>
              <a:chOff x="754200" y="3419250"/>
              <a:chExt cx="59900" cy="78600"/>
            </a:xfrm>
          </p:grpSpPr>
          <p:sp>
            <p:nvSpPr>
              <p:cNvPr id="2836" name="Google Shape;2836;p56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7" name="Google Shape;2837;p56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8" name="Google Shape;2838;p56"/>
            <p:cNvGrpSpPr/>
            <p:nvPr/>
          </p:nvGrpSpPr>
          <p:grpSpPr>
            <a:xfrm>
              <a:off x="8806813" y="99975"/>
              <a:ext cx="167400" cy="167400"/>
              <a:chOff x="3216925" y="225750"/>
              <a:chExt cx="167400" cy="167400"/>
            </a:xfrm>
          </p:grpSpPr>
          <p:cxnSp>
            <p:nvCxnSpPr>
              <p:cNvPr id="2839" name="Google Shape;2839;p5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0" name="Google Shape;2840;p5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841" name="Google Shape;2841;p56"/>
            <p:cNvSpPr/>
            <p:nvPr/>
          </p:nvSpPr>
          <p:spPr>
            <a:xfrm>
              <a:off x="7909400" y="1753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56"/>
            <p:cNvSpPr/>
            <p:nvPr/>
          </p:nvSpPr>
          <p:spPr>
            <a:xfrm>
              <a:off x="8900000" y="784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3" name="Google Shape;2843;p56"/>
            <p:cNvGrpSpPr/>
            <p:nvPr/>
          </p:nvGrpSpPr>
          <p:grpSpPr>
            <a:xfrm>
              <a:off x="8856929" y="1188340"/>
              <a:ext cx="94726" cy="124298"/>
              <a:chOff x="754200" y="3419250"/>
              <a:chExt cx="59900" cy="78600"/>
            </a:xfrm>
          </p:grpSpPr>
          <p:sp>
            <p:nvSpPr>
              <p:cNvPr id="2844" name="Google Shape;2844;p56"/>
              <p:cNvSpPr/>
              <p:nvPr/>
            </p:nvSpPr>
            <p:spPr>
              <a:xfrm>
                <a:off x="754200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56"/>
              <p:cNvSpPr/>
              <p:nvPr/>
            </p:nvSpPr>
            <p:spPr>
              <a:xfrm>
                <a:off x="754200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6" name="Google Shape;2846;p56"/>
            <p:cNvGrpSpPr/>
            <p:nvPr/>
          </p:nvGrpSpPr>
          <p:grpSpPr>
            <a:xfrm>
              <a:off x="8806813" y="2488038"/>
              <a:ext cx="167400" cy="167400"/>
              <a:chOff x="3216925" y="225750"/>
              <a:chExt cx="167400" cy="167400"/>
            </a:xfrm>
          </p:grpSpPr>
          <p:cxnSp>
            <p:nvCxnSpPr>
              <p:cNvPr id="2847" name="Google Shape;2847;p5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8" name="Google Shape;2848;p5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849" name="Google Shape;2849;p56"/>
            <p:cNvSpPr/>
            <p:nvPr/>
          </p:nvSpPr>
          <p:spPr>
            <a:xfrm>
              <a:off x="8900000" y="3832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56"/>
            <p:cNvSpPr/>
            <p:nvPr/>
          </p:nvSpPr>
          <p:spPr>
            <a:xfrm>
              <a:off x="82142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1" name="Google Shape;2851;p56"/>
            <p:cNvGrpSpPr/>
            <p:nvPr/>
          </p:nvGrpSpPr>
          <p:grpSpPr>
            <a:xfrm>
              <a:off x="7256729" y="4845940"/>
              <a:ext cx="94726" cy="124298"/>
              <a:chOff x="1043311" y="3419250"/>
              <a:chExt cx="59900" cy="78600"/>
            </a:xfrm>
          </p:grpSpPr>
          <p:sp>
            <p:nvSpPr>
              <p:cNvPr id="2852" name="Google Shape;2852;p56"/>
              <p:cNvSpPr/>
              <p:nvPr/>
            </p:nvSpPr>
            <p:spPr>
              <a:xfrm>
                <a:off x="1043311" y="3419250"/>
                <a:ext cx="59900" cy="78600"/>
              </a:xfrm>
              <a:custGeom>
                <a:rect b="b" l="l" r="r" t="t"/>
                <a:pathLst>
                  <a:path extrusionOk="0" h="3144" w="2396">
                    <a:moveTo>
                      <a:pt x="361" y="1733"/>
                    </a:moveTo>
                    <a:cubicBezTo>
                      <a:pt x="318" y="1807"/>
                      <a:pt x="216" y="1971"/>
                      <a:pt x="164" y="2107"/>
                    </a:cubicBezTo>
                    <a:cubicBezTo>
                      <a:pt x="1" y="2508"/>
                      <a:pt x="10" y="3092"/>
                      <a:pt x="566" y="3130"/>
                    </a:cubicBezTo>
                    <a:cubicBezTo>
                      <a:pt x="766" y="3143"/>
                      <a:pt x="1023" y="3012"/>
                      <a:pt x="1186" y="2859"/>
                    </a:cubicBezTo>
                    <a:cubicBezTo>
                      <a:pt x="1406" y="2643"/>
                      <a:pt x="1691" y="2223"/>
                      <a:pt x="1906" y="1835"/>
                    </a:cubicBezTo>
                    <a:cubicBezTo>
                      <a:pt x="2126" y="1439"/>
                      <a:pt x="2396" y="925"/>
                      <a:pt x="2387" y="631"/>
                    </a:cubicBezTo>
                    <a:cubicBezTo>
                      <a:pt x="2378" y="328"/>
                      <a:pt x="2139" y="1"/>
                      <a:pt x="1733" y="14"/>
                    </a:cubicBezTo>
                    <a:cubicBezTo>
                      <a:pt x="1369" y="29"/>
                      <a:pt x="1141" y="421"/>
                      <a:pt x="878" y="832"/>
                    </a:cubicBezTo>
                    <a:cubicBezTo>
                      <a:pt x="687" y="1130"/>
                      <a:pt x="533" y="1421"/>
                      <a:pt x="361" y="17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56"/>
              <p:cNvSpPr/>
              <p:nvPr/>
            </p:nvSpPr>
            <p:spPr>
              <a:xfrm>
                <a:off x="1043311" y="3450550"/>
                <a:ext cx="45675" cy="46975"/>
              </a:xfrm>
              <a:custGeom>
                <a:rect b="b" l="l" r="r" t="t"/>
                <a:pathLst>
                  <a:path extrusionOk="0" h="1879" w="1827">
                    <a:moveTo>
                      <a:pt x="626" y="1"/>
                    </a:moveTo>
                    <a:cubicBezTo>
                      <a:pt x="538" y="159"/>
                      <a:pt x="449" y="318"/>
                      <a:pt x="361" y="481"/>
                    </a:cubicBezTo>
                    <a:cubicBezTo>
                      <a:pt x="318" y="555"/>
                      <a:pt x="216" y="719"/>
                      <a:pt x="164" y="855"/>
                    </a:cubicBezTo>
                    <a:cubicBezTo>
                      <a:pt x="1" y="1256"/>
                      <a:pt x="10" y="1840"/>
                      <a:pt x="566" y="1878"/>
                    </a:cubicBezTo>
                    <a:cubicBezTo>
                      <a:pt x="575" y="1878"/>
                      <a:pt x="585" y="1879"/>
                      <a:pt x="595" y="1879"/>
                    </a:cubicBezTo>
                    <a:cubicBezTo>
                      <a:pt x="790" y="1879"/>
                      <a:pt x="1031" y="1753"/>
                      <a:pt x="1186" y="1607"/>
                    </a:cubicBezTo>
                    <a:cubicBezTo>
                      <a:pt x="1383" y="1415"/>
                      <a:pt x="1626" y="1065"/>
                      <a:pt x="1826" y="719"/>
                    </a:cubicBezTo>
                    <a:lnTo>
                      <a:pt x="1826" y="719"/>
                    </a:lnTo>
                    <a:cubicBezTo>
                      <a:pt x="1732" y="740"/>
                      <a:pt x="1645" y="749"/>
                      <a:pt x="1563" y="749"/>
                    </a:cubicBezTo>
                    <a:cubicBezTo>
                      <a:pt x="1038" y="749"/>
                      <a:pt x="764" y="352"/>
                      <a:pt x="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4" name="Google Shape;2854;p56"/>
            <p:cNvSpPr/>
            <p:nvPr/>
          </p:nvSpPr>
          <p:spPr>
            <a:xfrm>
              <a:off x="59282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56"/>
            <p:cNvSpPr/>
            <p:nvPr/>
          </p:nvSpPr>
          <p:spPr>
            <a:xfrm>
              <a:off x="4175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56"/>
            <p:cNvSpPr/>
            <p:nvPr/>
          </p:nvSpPr>
          <p:spPr>
            <a:xfrm>
              <a:off x="1965800" y="48997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56"/>
            <p:cNvSpPr/>
            <p:nvPr/>
          </p:nvSpPr>
          <p:spPr>
            <a:xfrm>
              <a:off x="3032600" y="497591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8" name="Google Shape;2858;p56"/>
            <p:cNvGrpSpPr/>
            <p:nvPr/>
          </p:nvGrpSpPr>
          <p:grpSpPr>
            <a:xfrm>
              <a:off x="216500" y="4862425"/>
              <a:ext cx="167400" cy="167400"/>
              <a:chOff x="3216925" y="225750"/>
              <a:chExt cx="167400" cy="167400"/>
            </a:xfrm>
          </p:grpSpPr>
          <p:cxnSp>
            <p:nvCxnSpPr>
              <p:cNvPr id="2859" name="Google Shape;2859;p5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0" name="Google Shape;2860;p5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61" name="Google Shape;2861;p56"/>
            <p:cNvGrpSpPr/>
            <p:nvPr/>
          </p:nvGrpSpPr>
          <p:grpSpPr>
            <a:xfrm>
              <a:off x="4488300" y="4852438"/>
              <a:ext cx="167400" cy="167400"/>
              <a:chOff x="3216925" y="225750"/>
              <a:chExt cx="167400" cy="167400"/>
            </a:xfrm>
          </p:grpSpPr>
          <p:cxnSp>
            <p:nvCxnSpPr>
              <p:cNvPr id="2862" name="Google Shape;2862;p5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3" name="Google Shape;2863;p5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64" name="Google Shape;2864;p56"/>
            <p:cNvGrpSpPr/>
            <p:nvPr/>
          </p:nvGrpSpPr>
          <p:grpSpPr>
            <a:xfrm>
              <a:off x="8806813" y="4852450"/>
              <a:ext cx="167400" cy="167400"/>
              <a:chOff x="3216925" y="225750"/>
              <a:chExt cx="167400" cy="167400"/>
            </a:xfrm>
          </p:grpSpPr>
          <p:cxnSp>
            <p:nvCxnSpPr>
              <p:cNvPr id="2865" name="Google Shape;2865;p56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6" name="Google Shape;2866;p56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867" name="Google Shape;2867;p56"/>
          <p:cNvSpPr/>
          <p:nvPr/>
        </p:nvSpPr>
        <p:spPr>
          <a:xfrm rot="3600076">
            <a:off x="6751344" y="-391116"/>
            <a:ext cx="3345299" cy="3309879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2868" name="Google Shape;2868;p56"/>
          <p:cNvSpPr/>
          <p:nvPr/>
        </p:nvSpPr>
        <p:spPr>
          <a:xfrm rot="3600076">
            <a:off x="-1320681" y="1948884"/>
            <a:ext cx="3345299" cy="3309879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2869" name="Google Shape;2869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1725" y="2459687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0" name="Google Shape;287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32425" y="508337"/>
            <a:ext cx="2143799" cy="214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31">
    <p:spTree>
      <p:nvGrpSpPr>
        <p:cNvPr id="287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p57"/>
          <p:cNvSpPr/>
          <p:nvPr/>
        </p:nvSpPr>
        <p:spPr>
          <a:xfrm>
            <a:off x="-911223" y="-1332236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2873" name="Google Shape;2873;p57"/>
          <p:cNvSpPr/>
          <p:nvPr/>
        </p:nvSpPr>
        <p:spPr>
          <a:xfrm>
            <a:off x="439325" y="355925"/>
            <a:ext cx="44490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4" name="Google Shape;2874;p57"/>
          <p:cNvGrpSpPr/>
          <p:nvPr/>
        </p:nvGrpSpPr>
        <p:grpSpPr>
          <a:xfrm flipH="1" rot="10800000">
            <a:off x="166131" y="110373"/>
            <a:ext cx="8837213" cy="4929863"/>
            <a:chOff x="166131" y="110373"/>
            <a:chExt cx="8837213" cy="4929863"/>
          </a:xfrm>
        </p:grpSpPr>
        <p:grpSp>
          <p:nvGrpSpPr>
            <p:cNvPr id="2875" name="Google Shape;2875;p57"/>
            <p:cNvGrpSpPr/>
            <p:nvPr/>
          </p:nvGrpSpPr>
          <p:grpSpPr>
            <a:xfrm rot="10800000">
              <a:off x="8756443" y="4862848"/>
              <a:ext cx="167400" cy="167400"/>
              <a:chOff x="3216925" y="225750"/>
              <a:chExt cx="167400" cy="167400"/>
            </a:xfrm>
          </p:grpSpPr>
          <p:cxnSp>
            <p:nvCxnSpPr>
              <p:cNvPr id="2876" name="Google Shape;2876;p5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7" name="Google Shape;2877;p5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78" name="Google Shape;2878;p57"/>
            <p:cNvGrpSpPr/>
            <p:nvPr/>
          </p:nvGrpSpPr>
          <p:grpSpPr>
            <a:xfrm rot="10800000">
              <a:off x="4484643" y="4872835"/>
              <a:ext cx="167400" cy="167400"/>
              <a:chOff x="3216925" y="225750"/>
              <a:chExt cx="167400" cy="167400"/>
            </a:xfrm>
          </p:grpSpPr>
          <p:cxnSp>
            <p:nvCxnSpPr>
              <p:cNvPr id="2879" name="Google Shape;2879;p5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0" name="Google Shape;2880;p5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81" name="Google Shape;2881;p57"/>
            <p:cNvGrpSpPr/>
            <p:nvPr/>
          </p:nvGrpSpPr>
          <p:grpSpPr>
            <a:xfrm rot="10800000">
              <a:off x="8833968" y="2496885"/>
              <a:ext cx="167400" cy="167400"/>
              <a:chOff x="3216925" y="225750"/>
              <a:chExt cx="167400" cy="167400"/>
            </a:xfrm>
          </p:grpSpPr>
          <p:cxnSp>
            <p:nvCxnSpPr>
              <p:cNvPr id="2882" name="Google Shape;2882;p5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3" name="Google Shape;2883;p5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884" name="Google Shape;2884;p57"/>
            <p:cNvSpPr/>
            <p:nvPr/>
          </p:nvSpPr>
          <p:spPr>
            <a:xfrm rot="10800000">
              <a:off x="88293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57"/>
            <p:cNvSpPr/>
            <p:nvPr/>
          </p:nvSpPr>
          <p:spPr>
            <a:xfrm rot="10800000">
              <a:off x="8981743" y="3038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57"/>
            <p:cNvSpPr/>
            <p:nvPr/>
          </p:nvSpPr>
          <p:spPr>
            <a:xfrm rot="10800000">
              <a:off x="8981743" y="1819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57"/>
            <p:cNvSpPr/>
            <p:nvPr/>
          </p:nvSpPr>
          <p:spPr>
            <a:xfrm rot="10800000">
              <a:off x="8829343" y="676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57"/>
            <p:cNvSpPr/>
            <p:nvPr/>
          </p:nvSpPr>
          <p:spPr>
            <a:xfrm rot="10800000">
              <a:off x="62385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57"/>
            <p:cNvSpPr/>
            <p:nvPr/>
          </p:nvSpPr>
          <p:spPr>
            <a:xfrm rot="10800000">
              <a:off x="5171743" y="4486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57"/>
            <p:cNvSpPr/>
            <p:nvPr/>
          </p:nvSpPr>
          <p:spPr>
            <a:xfrm rot="10800000">
              <a:off x="3876343" y="4867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57"/>
            <p:cNvSpPr/>
            <p:nvPr/>
          </p:nvSpPr>
          <p:spPr>
            <a:xfrm rot="10800000">
              <a:off x="3114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92" name="Google Shape;2892;p57"/>
            <p:cNvGrpSpPr/>
            <p:nvPr/>
          </p:nvGrpSpPr>
          <p:grpSpPr>
            <a:xfrm rot="10800000">
              <a:off x="166131" y="4872823"/>
              <a:ext cx="167400" cy="167400"/>
              <a:chOff x="3216925" y="225750"/>
              <a:chExt cx="167400" cy="167400"/>
            </a:xfrm>
          </p:grpSpPr>
          <p:cxnSp>
            <p:nvCxnSpPr>
              <p:cNvPr id="2893" name="Google Shape;2893;p5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4" name="Google Shape;2894;p5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895" name="Google Shape;2895;p57"/>
            <p:cNvSpPr/>
            <p:nvPr/>
          </p:nvSpPr>
          <p:spPr>
            <a:xfrm rot="10800000">
              <a:off x="1209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57"/>
            <p:cNvSpPr/>
            <p:nvPr/>
          </p:nvSpPr>
          <p:spPr>
            <a:xfrm rot="10800000">
              <a:off x="2187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97" name="Google Shape;2897;p57"/>
            <p:cNvGrpSpPr/>
            <p:nvPr/>
          </p:nvGrpSpPr>
          <p:grpSpPr>
            <a:xfrm rot="10800000">
              <a:off x="166131" y="2484760"/>
              <a:ext cx="167400" cy="167400"/>
              <a:chOff x="3216925" y="225750"/>
              <a:chExt cx="167400" cy="167400"/>
            </a:xfrm>
          </p:grpSpPr>
          <p:cxnSp>
            <p:nvCxnSpPr>
              <p:cNvPr id="2898" name="Google Shape;2898;p5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9" name="Google Shape;2899;p5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900" name="Google Shape;2900;p57"/>
            <p:cNvSpPr/>
            <p:nvPr/>
          </p:nvSpPr>
          <p:spPr>
            <a:xfrm rot="10800000">
              <a:off x="218743" y="1285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57"/>
            <p:cNvSpPr/>
            <p:nvPr/>
          </p:nvSpPr>
          <p:spPr>
            <a:xfrm rot="10800000">
              <a:off x="9045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57"/>
            <p:cNvSpPr/>
            <p:nvPr/>
          </p:nvSpPr>
          <p:spPr>
            <a:xfrm rot="10800000">
              <a:off x="31905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57"/>
            <p:cNvSpPr/>
            <p:nvPr/>
          </p:nvSpPr>
          <p:spPr>
            <a:xfrm rot="10800000">
              <a:off x="4943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57"/>
            <p:cNvSpPr/>
            <p:nvPr/>
          </p:nvSpPr>
          <p:spPr>
            <a:xfrm rot="10800000">
              <a:off x="71529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57"/>
            <p:cNvSpPr/>
            <p:nvPr/>
          </p:nvSpPr>
          <p:spPr>
            <a:xfrm rot="10800000">
              <a:off x="6086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06" name="Google Shape;2906;p57"/>
            <p:cNvGrpSpPr/>
            <p:nvPr/>
          </p:nvGrpSpPr>
          <p:grpSpPr>
            <a:xfrm rot="10800000">
              <a:off x="8756443" y="110373"/>
              <a:ext cx="167400" cy="167400"/>
              <a:chOff x="3216925" y="225750"/>
              <a:chExt cx="167400" cy="167400"/>
            </a:xfrm>
          </p:grpSpPr>
          <p:cxnSp>
            <p:nvCxnSpPr>
              <p:cNvPr id="2907" name="Google Shape;2907;p5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8" name="Google Shape;2908;p5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09" name="Google Shape;2909;p57"/>
            <p:cNvGrpSpPr/>
            <p:nvPr/>
          </p:nvGrpSpPr>
          <p:grpSpPr>
            <a:xfrm rot="10800000">
              <a:off x="4484643" y="120360"/>
              <a:ext cx="167400" cy="167400"/>
              <a:chOff x="3216925" y="225750"/>
              <a:chExt cx="167400" cy="167400"/>
            </a:xfrm>
          </p:grpSpPr>
          <p:cxnSp>
            <p:nvCxnSpPr>
              <p:cNvPr id="2910" name="Google Shape;2910;p5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1" name="Google Shape;2911;p5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12" name="Google Shape;2912;p57"/>
            <p:cNvGrpSpPr/>
            <p:nvPr/>
          </p:nvGrpSpPr>
          <p:grpSpPr>
            <a:xfrm rot="10800000">
              <a:off x="166131" y="120348"/>
              <a:ext cx="167400" cy="167400"/>
              <a:chOff x="3216925" y="225750"/>
              <a:chExt cx="167400" cy="167400"/>
            </a:xfrm>
          </p:grpSpPr>
          <p:cxnSp>
            <p:nvCxnSpPr>
              <p:cNvPr id="2913" name="Google Shape;2913;p5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4" name="Google Shape;2914;p5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15" name="Google Shape;2915;p57"/>
            <p:cNvGrpSpPr/>
            <p:nvPr/>
          </p:nvGrpSpPr>
          <p:grpSpPr>
            <a:xfrm rot="10800000">
              <a:off x="2325387" y="120348"/>
              <a:ext cx="167400" cy="167400"/>
              <a:chOff x="3216925" y="225750"/>
              <a:chExt cx="167400" cy="167400"/>
            </a:xfrm>
          </p:grpSpPr>
          <p:cxnSp>
            <p:nvCxnSpPr>
              <p:cNvPr id="2916" name="Google Shape;2916;p5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7" name="Google Shape;2917;p5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18" name="Google Shape;2918;p57"/>
            <p:cNvGrpSpPr/>
            <p:nvPr/>
          </p:nvGrpSpPr>
          <p:grpSpPr>
            <a:xfrm rot="10800000">
              <a:off x="2325387" y="4872823"/>
              <a:ext cx="167400" cy="167400"/>
              <a:chOff x="3216925" y="225750"/>
              <a:chExt cx="167400" cy="167400"/>
            </a:xfrm>
          </p:grpSpPr>
          <p:cxnSp>
            <p:nvCxnSpPr>
              <p:cNvPr id="2919" name="Google Shape;2919;p5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0" name="Google Shape;2920;p5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21" name="Google Shape;2921;p57"/>
            <p:cNvGrpSpPr/>
            <p:nvPr/>
          </p:nvGrpSpPr>
          <p:grpSpPr>
            <a:xfrm rot="10800000">
              <a:off x="6620543" y="120348"/>
              <a:ext cx="167400" cy="167400"/>
              <a:chOff x="3216925" y="225750"/>
              <a:chExt cx="167400" cy="167400"/>
            </a:xfrm>
          </p:grpSpPr>
          <p:cxnSp>
            <p:nvCxnSpPr>
              <p:cNvPr id="2922" name="Google Shape;2922;p5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3" name="Google Shape;2923;p5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24" name="Google Shape;2924;p57"/>
            <p:cNvGrpSpPr/>
            <p:nvPr/>
          </p:nvGrpSpPr>
          <p:grpSpPr>
            <a:xfrm rot="10800000">
              <a:off x="6620543" y="4872823"/>
              <a:ext cx="167400" cy="167400"/>
              <a:chOff x="3216925" y="225750"/>
              <a:chExt cx="167400" cy="167400"/>
            </a:xfrm>
          </p:grpSpPr>
          <p:cxnSp>
            <p:nvCxnSpPr>
              <p:cNvPr id="2925" name="Google Shape;2925;p57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6" name="Google Shape;2926;p57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927" name="Google Shape;2927;p57"/>
            <p:cNvSpPr/>
            <p:nvPr/>
          </p:nvSpPr>
          <p:spPr>
            <a:xfrm rot="10800000">
              <a:off x="7991143" y="4714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57"/>
            <p:cNvSpPr/>
            <p:nvPr/>
          </p:nvSpPr>
          <p:spPr>
            <a:xfrm rot="10800000">
              <a:off x="7229143" y="4562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57"/>
            <p:cNvSpPr/>
            <p:nvPr/>
          </p:nvSpPr>
          <p:spPr>
            <a:xfrm rot="10800000">
              <a:off x="2885743" y="752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57"/>
            <p:cNvSpPr/>
            <p:nvPr/>
          </p:nvSpPr>
          <p:spPr>
            <a:xfrm rot="10800000">
              <a:off x="4028743" y="599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57"/>
            <p:cNvSpPr/>
            <p:nvPr/>
          </p:nvSpPr>
          <p:spPr>
            <a:xfrm rot="10800000">
              <a:off x="5628943" y="752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57"/>
            <p:cNvSpPr/>
            <p:nvPr/>
          </p:nvSpPr>
          <p:spPr>
            <a:xfrm rot="10800000">
              <a:off x="7838743" y="752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57"/>
            <p:cNvSpPr/>
            <p:nvPr/>
          </p:nvSpPr>
          <p:spPr>
            <a:xfrm rot="10800000">
              <a:off x="18951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57"/>
            <p:cNvSpPr/>
            <p:nvPr/>
          </p:nvSpPr>
          <p:spPr>
            <a:xfrm rot="10800000">
              <a:off x="2809543" y="4409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10450" y="-765438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86650" y="3838212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7"/>
          <p:cNvSpPr txBox="1"/>
          <p:nvPr>
            <p:ph type="title"/>
          </p:nvPr>
        </p:nvSpPr>
        <p:spPr>
          <a:xfrm>
            <a:off x="720000" y="540000"/>
            <a:ext cx="51153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Google Shape;288;p7"/>
          <p:cNvSpPr txBox="1"/>
          <p:nvPr>
            <p:ph idx="1" type="body"/>
          </p:nvPr>
        </p:nvSpPr>
        <p:spPr>
          <a:xfrm>
            <a:off x="720000" y="1305300"/>
            <a:ext cx="3852000" cy="25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289" name="Google Shape;289;p7"/>
          <p:cNvGrpSpPr/>
          <p:nvPr/>
        </p:nvGrpSpPr>
        <p:grpSpPr>
          <a:xfrm rot="10800000">
            <a:off x="8756443" y="4862848"/>
            <a:ext cx="167400" cy="167400"/>
            <a:chOff x="3216925" y="225750"/>
            <a:chExt cx="167400" cy="167400"/>
          </a:xfrm>
        </p:grpSpPr>
        <p:cxnSp>
          <p:nvCxnSpPr>
            <p:cNvPr id="290" name="Google Shape;290;p7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7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2" name="Google Shape;292;p7"/>
          <p:cNvGrpSpPr/>
          <p:nvPr/>
        </p:nvGrpSpPr>
        <p:grpSpPr>
          <a:xfrm rot="10800000">
            <a:off x="4484643" y="4872835"/>
            <a:ext cx="167400" cy="167400"/>
            <a:chOff x="3216925" y="225750"/>
            <a:chExt cx="167400" cy="167400"/>
          </a:xfrm>
        </p:grpSpPr>
        <p:cxnSp>
          <p:nvCxnSpPr>
            <p:cNvPr id="293" name="Google Shape;293;p7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7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5" name="Google Shape;295;p7"/>
          <p:cNvSpPr/>
          <p:nvPr/>
        </p:nvSpPr>
        <p:spPr>
          <a:xfrm rot="10800000">
            <a:off x="7152943" y="4714680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7"/>
          <p:cNvSpPr/>
          <p:nvPr/>
        </p:nvSpPr>
        <p:spPr>
          <a:xfrm rot="10800000">
            <a:off x="5019343" y="5019480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7"/>
          <p:cNvSpPr/>
          <p:nvPr/>
        </p:nvSpPr>
        <p:spPr>
          <a:xfrm rot="10800000">
            <a:off x="3876343" y="4867080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7"/>
          <p:cNvSpPr/>
          <p:nvPr/>
        </p:nvSpPr>
        <p:spPr>
          <a:xfrm rot="10800000">
            <a:off x="3114343" y="4943280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7"/>
          <p:cNvGrpSpPr/>
          <p:nvPr/>
        </p:nvGrpSpPr>
        <p:grpSpPr>
          <a:xfrm rot="10800000">
            <a:off x="166131" y="4872823"/>
            <a:ext cx="167400" cy="167400"/>
            <a:chOff x="3216925" y="225750"/>
            <a:chExt cx="167400" cy="167400"/>
          </a:xfrm>
        </p:grpSpPr>
        <p:cxnSp>
          <p:nvCxnSpPr>
            <p:cNvPr id="300" name="Google Shape;300;p7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7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" name="Google Shape;302;p7"/>
          <p:cNvSpPr/>
          <p:nvPr/>
        </p:nvSpPr>
        <p:spPr>
          <a:xfrm rot="10800000">
            <a:off x="1209343" y="4943280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7"/>
          <p:cNvSpPr/>
          <p:nvPr/>
        </p:nvSpPr>
        <p:spPr>
          <a:xfrm rot="10800000">
            <a:off x="218743" y="4333680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7"/>
          <p:cNvGrpSpPr/>
          <p:nvPr/>
        </p:nvGrpSpPr>
        <p:grpSpPr>
          <a:xfrm rot="10800000">
            <a:off x="166131" y="2484760"/>
            <a:ext cx="167400" cy="167400"/>
            <a:chOff x="3216925" y="225750"/>
            <a:chExt cx="167400" cy="167400"/>
          </a:xfrm>
        </p:grpSpPr>
        <p:cxnSp>
          <p:nvCxnSpPr>
            <p:cNvPr id="305" name="Google Shape;305;p7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7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7" name="Google Shape;307;p7"/>
          <p:cNvSpPr/>
          <p:nvPr/>
        </p:nvSpPr>
        <p:spPr>
          <a:xfrm rot="10800000">
            <a:off x="218743" y="1285680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7"/>
          <p:cNvSpPr/>
          <p:nvPr/>
        </p:nvSpPr>
        <p:spPr>
          <a:xfrm rot="10800000">
            <a:off x="904543" y="218880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7"/>
          <p:cNvSpPr/>
          <p:nvPr/>
        </p:nvSpPr>
        <p:spPr>
          <a:xfrm rot="10800000">
            <a:off x="3190543" y="142680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7"/>
          <p:cNvSpPr/>
          <p:nvPr/>
        </p:nvSpPr>
        <p:spPr>
          <a:xfrm rot="10800000">
            <a:off x="4943143" y="142680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7"/>
          <p:cNvSpPr/>
          <p:nvPr/>
        </p:nvSpPr>
        <p:spPr>
          <a:xfrm rot="10800000">
            <a:off x="7152943" y="218880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7"/>
          <p:cNvSpPr/>
          <p:nvPr/>
        </p:nvSpPr>
        <p:spPr>
          <a:xfrm rot="10800000">
            <a:off x="6086143" y="142680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7"/>
          <p:cNvGrpSpPr/>
          <p:nvPr/>
        </p:nvGrpSpPr>
        <p:grpSpPr>
          <a:xfrm rot="10800000">
            <a:off x="8756443" y="110373"/>
            <a:ext cx="167400" cy="167400"/>
            <a:chOff x="3216925" y="225750"/>
            <a:chExt cx="167400" cy="167400"/>
          </a:xfrm>
        </p:grpSpPr>
        <p:cxnSp>
          <p:nvCxnSpPr>
            <p:cNvPr id="314" name="Google Shape;314;p7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7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6" name="Google Shape;316;p7"/>
          <p:cNvGrpSpPr/>
          <p:nvPr/>
        </p:nvGrpSpPr>
        <p:grpSpPr>
          <a:xfrm rot="10800000">
            <a:off x="4484643" y="120360"/>
            <a:ext cx="167400" cy="167400"/>
            <a:chOff x="3216925" y="225750"/>
            <a:chExt cx="167400" cy="167400"/>
          </a:xfrm>
        </p:grpSpPr>
        <p:cxnSp>
          <p:nvCxnSpPr>
            <p:cNvPr id="317" name="Google Shape;317;p7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7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9" name="Google Shape;319;p7"/>
          <p:cNvGrpSpPr/>
          <p:nvPr/>
        </p:nvGrpSpPr>
        <p:grpSpPr>
          <a:xfrm rot="10800000">
            <a:off x="166131" y="120348"/>
            <a:ext cx="167400" cy="167400"/>
            <a:chOff x="3216925" y="225750"/>
            <a:chExt cx="167400" cy="167400"/>
          </a:xfrm>
        </p:grpSpPr>
        <p:cxnSp>
          <p:nvCxnSpPr>
            <p:cNvPr id="320" name="Google Shape;320;p7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7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2" name="Google Shape;322;p7"/>
          <p:cNvGrpSpPr/>
          <p:nvPr/>
        </p:nvGrpSpPr>
        <p:grpSpPr>
          <a:xfrm rot="10800000">
            <a:off x="2325387" y="120348"/>
            <a:ext cx="167400" cy="167400"/>
            <a:chOff x="3216925" y="225750"/>
            <a:chExt cx="167400" cy="167400"/>
          </a:xfrm>
        </p:grpSpPr>
        <p:cxnSp>
          <p:nvCxnSpPr>
            <p:cNvPr id="323" name="Google Shape;323;p7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7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5" name="Google Shape;325;p7"/>
          <p:cNvGrpSpPr/>
          <p:nvPr/>
        </p:nvGrpSpPr>
        <p:grpSpPr>
          <a:xfrm rot="10800000">
            <a:off x="2325387" y="4872823"/>
            <a:ext cx="167400" cy="167400"/>
            <a:chOff x="3216925" y="225750"/>
            <a:chExt cx="167400" cy="167400"/>
          </a:xfrm>
        </p:grpSpPr>
        <p:cxnSp>
          <p:nvCxnSpPr>
            <p:cNvPr id="326" name="Google Shape;326;p7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7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8" name="Google Shape;328;p7"/>
          <p:cNvGrpSpPr/>
          <p:nvPr/>
        </p:nvGrpSpPr>
        <p:grpSpPr>
          <a:xfrm rot="10800000">
            <a:off x="6620543" y="120348"/>
            <a:ext cx="167400" cy="167400"/>
            <a:chOff x="3216925" y="225750"/>
            <a:chExt cx="167400" cy="167400"/>
          </a:xfrm>
        </p:grpSpPr>
        <p:cxnSp>
          <p:nvCxnSpPr>
            <p:cNvPr id="329" name="Google Shape;329;p7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7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1" name="Google Shape;331;p7"/>
          <p:cNvGrpSpPr/>
          <p:nvPr/>
        </p:nvGrpSpPr>
        <p:grpSpPr>
          <a:xfrm rot="10800000">
            <a:off x="6620543" y="4872823"/>
            <a:ext cx="167400" cy="167400"/>
            <a:chOff x="3216925" y="225750"/>
            <a:chExt cx="167400" cy="167400"/>
          </a:xfrm>
        </p:grpSpPr>
        <p:cxnSp>
          <p:nvCxnSpPr>
            <p:cNvPr id="332" name="Google Shape;332;p7"/>
            <p:cNvCxnSpPr/>
            <p:nvPr/>
          </p:nvCxnSpPr>
          <p:spPr>
            <a:xfrm>
              <a:off x="3300613" y="225750"/>
              <a:ext cx="0" cy="1674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7"/>
            <p:cNvCxnSpPr/>
            <p:nvPr/>
          </p:nvCxnSpPr>
          <p:spPr>
            <a:xfrm rot="10800000">
              <a:off x="3216925" y="309377"/>
              <a:ext cx="167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"/>
          <p:cNvSpPr/>
          <p:nvPr/>
        </p:nvSpPr>
        <p:spPr>
          <a:xfrm>
            <a:off x="2899352" y="916752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336" name="Google Shape;33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91925" y="2996550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0075" y="540000"/>
            <a:ext cx="2143799" cy="214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0000" y="2514525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0" name="Google Shape;340;p8"/>
          <p:cNvGrpSpPr/>
          <p:nvPr/>
        </p:nvGrpSpPr>
        <p:grpSpPr>
          <a:xfrm>
            <a:off x="505975" y="326568"/>
            <a:ext cx="7870200" cy="4288800"/>
            <a:chOff x="505975" y="326568"/>
            <a:chExt cx="7870200" cy="4288800"/>
          </a:xfrm>
        </p:grpSpPr>
        <p:grpSp>
          <p:nvGrpSpPr>
            <p:cNvPr id="341" name="Google Shape;341;p8"/>
            <p:cNvGrpSpPr/>
            <p:nvPr/>
          </p:nvGrpSpPr>
          <p:grpSpPr>
            <a:xfrm>
              <a:off x="734575" y="326568"/>
              <a:ext cx="7641600" cy="4288800"/>
              <a:chOff x="734575" y="326568"/>
              <a:chExt cx="7641600" cy="4288800"/>
            </a:xfrm>
          </p:grpSpPr>
          <p:grpSp>
            <p:nvGrpSpPr>
              <p:cNvPr id="342" name="Google Shape;342;p8"/>
              <p:cNvGrpSpPr/>
              <p:nvPr/>
            </p:nvGrpSpPr>
            <p:grpSpPr>
              <a:xfrm>
                <a:off x="2143800" y="540000"/>
                <a:ext cx="167400" cy="167400"/>
                <a:chOff x="3216925" y="225750"/>
                <a:chExt cx="167400" cy="167400"/>
              </a:xfrm>
            </p:grpSpPr>
            <p:cxnSp>
              <p:nvCxnSpPr>
                <p:cNvPr id="343" name="Google Shape;343;p8"/>
                <p:cNvCxnSpPr/>
                <p:nvPr/>
              </p:nvCxnSpPr>
              <p:spPr>
                <a:xfrm>
                  <a:off x="3300613" y="225750"/>
                  <a:ext cx="0" cy="167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4" name="Google Shape;344;p8"/>
                <p:cNvCxnSpPr/>
                <p:nvPr/>
              </p:nvCxnSpPr>
              <p:spPr>
                <a:xfrm rot="10800000">
                  <a:off x="3216925" y="309377"/>
                  <a:ext cx="167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45" name="Google Shape;345;p8"/>
              <p:cNvSpPr/>
              <p:nvPr/>
            </p:nvSpPr>
            <p:spPr>
              <a:xfrm>
                <a:off x="2334775" y="8599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6" name="Google Shape;346;p8"/>
              <p:cNvGrpSpPr/>
              <p:nvPr/>
            </p:nvGrpSpPr>
            <p:grpSpPr>
              <a:xfrm>
                <a:off x="6457100" y="4435950"/>
                <a:ext cx="167400" cy="167400"/>
                <a:chOff x="3216925" y="225750"/>
                <a:chExt cx="167400" cy="167400"/>
              </a:xfrm>
            </p:grpSpPr>
            <p:cxnSp>
              <p:nvCxnSpPr>
                <p:cNvPr id="347" name="Google Shape;347;p8"/>
                <p:cNvCxnSpPr/>
                <p:nvPr/>
              </p:nvCxnSpPr>
              <p:spPr>
                <a:xfrm>
                  <a:off x="3300613" y="225750"/>
                  <a:ext cx="0" cy="167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8" name="Google Shape;348;p8"/>
                <p:cNvCxnSpPr/>
                <p:nvPr/>
              </p:nvCxnSpPr>
              <p:spPr>
                <a:xfrm rot="10800000">
                  <a:off x="3216925" y="309377"/>
                  <a:ext cx="167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49" name="Google Shape;349;p8"/>
              <p:cNvSpPr/>
              <p:nvPr/>
            </p:nvSpPr>
            <p:spPr>
              <a:xfrm>
                <a:off x="2487175" y="3265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6068575" y="4789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6220975" y="7075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8354575" y="5551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6830575" y="42127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734575" y="4593768"/>
                <a:ext cx="21600" cy="21600"/>
              </a:xfrm>
              <a:prstGeom prst="ellipse">
                <a:avLst/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5" name="Google Shape;355;p8"/>
            <p:cNvSpPr/>
            <p:nvPr/>
          </p:nvSpPr>
          <p:spPr>
            <a:xfrm>
              <a:off x="505975" y="4136568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8"/>
          <p:cNvSpPr txBox="1"/>
          <p:nvPr>
            <p:ph type="title"/>
          </p:nvPr>
        </p:nvSpPr>
        <p:spPr>
          <a:xfrm>
            <a:off x="1132975" y="1204950"/>
            <a:ext cx="6878100" cy="27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"/>
          <p:cNvSpPr/>
          <p:nvPr/>
        </p:nvSpPr>
        <p:spPr>
          <a:xfrm>
            <a:off x="439325" y="355925"/>
            <a:ext cx="8289300" cy="44031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9"/>
          <p:cNvSpPr/>
          <p:nvPr/>
        </p:nvSpPr>
        <p:spPr>
          <a:xfrm rot="2700000">
            <a:off x="-912301" y="-721915"/>
            <a:ext cx="3345240" cy="3309839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360" name="Google Shape;360;p9"/>
          <p:cNvSpPr/>
          <p:nvPr/>
        </p:nvSpPr>
        <p:spPr>
          <a:xfrm rot="5400000">
            <a:off x="6487203" y="2464438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pic>
        <p:nvPicPr>
          <p:cNvPr id="361" name="Google Shape;3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1900" y="-140463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" name="Google Shape;362;p9"/>
          <p:cNvGrpSpPr/>
          <p:nvPr/>
        </p:nvGrpSpPr>
        <p:grpSpPr>
          <a:xfrm>
            <a:off x="166131" y="110373"/>
            <a:ext cx="8837213" cy="4930707"/>
            <a:chOff x="166131" y="110373"/>
            <a:chExt cx="8837213" cy="4930707"/>
          </a:xfrm>
        </p:grpSpPr>
        <p:grpSp>
          <p:nvGrpSpPr>
            <p:cNvPr id="363" name="Google Shape;363;p9"/>
            <p:cNvGrpSpPr/>
            <p:nvPr/>
          </p:nvGrpSpPr>
          <p:grpSpPr>
            <a:xfrm rot="10800000">
              <a:off x="8756443" y="4862848"/>
              <a:ext cx="167400" cy="167400"/>
              <a:chOff x="3216925" y="225750"/>
              <a:chExt cx="167400" cy="167400"/>
            </a:xfrm>
          </p:grpSpPr>
          <p:cxnSp>
            <p:nvCxnSpPr>
              <p:cNvPr id="364" name="Google Shape;364;p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5" name="Google Shape;365;p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66" name="Google Shape;366;p9"/>
            <p:cNvGrpSpPr/>
            <p:nvPr/>
          </p:nvGrpSpPr>
          <p:grpSpPr>
            <a:xfrm rot="10800000">
              <a:off x="4484643" y="4872835"/>
              <a:ext cx="167400" cy="167400"/>
              <a:chOff x="3216925" y="225750"/>
              <a:chExt cx="167400" cy="167400"/>
            </a:xfrm>
          </p:grpSpPr>
          <p:cxnSp>
            <p:nvCxnSpPr>
              <p:cNvPr id="367" name="Google Shape;367;p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8" name="Google Shape;368;p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69" name="Google Shape;369;p9"/>
            <p:cNvGrpSpPr/>
            <p:nvPr/>
          </p:nvGrpSpPr>
          <p:grpSpPr>
            <a:xfrm rot="10800000">
              <a:off x="8833968" y="2496885"/>
              <a:ext cx="167400" cy="167400"/>
              <a:chOff x="3216925" y="225750"/>
              <a:chExt cx="167400" cy="167400"/>
            </a:xfrm>
          </p:grpSpPr>
          <p:cxnSp>
            <p:nvCxnSpPr>
              <p:cNvPr id="370" name="Google Shape;370;p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1" name="Google Shape;371;p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72" name="Google Shape;372;p9"/>
            <p:cNvSpPr/>
            <p:nvPr/>
          </p:nvSpPr>
          <p:spPr>
            <a:xfrm rot="10800000">
              <a:off x="88293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 rot="10800000">
              <a:off x="8829343" y="2885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 rot="10800000">
              <a:off x="8981743" y="1819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 rot="10800000">
              <a:off x="8829343" y="676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 rot="10800000">
              <a:off x="62385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 rot="10800000">
              <a:off x="5019343" y="50194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 rot="10800000">
              <a:off x="3876343" y="4867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 rot="10800000">
              <a:off x="3114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0" name="Google Shape;380;p9"/>
            <p:cNvGrpSpPr/>
            <p:nvPr/>
          </p:nvGrpSpPr>
          <p:grpSpPr>
            <a:xfrm rot="10800000">
              <a:off x="166131" y="4872823"/>
              <a:ext cx="167400" cy="167400"/>
              <a:chOff x="3216925" y="225750"/>
              <a:chExt cx="167400" cy="167400"/>
            </a:xfrm>
          </p:grpSpPr>
          <p:cxnSp>
            <p:nvCxnSpPr>
              <p:cNvPr id="381" name="Google Shape;381;p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2" name="Google Shape;382;p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83" name="Google Shape;383;p9"/>
            <p:cNvSpPr/>
            <p:nvPr/>
          </p:nvSpPr>
          <p:spPr>
            <a:xfrm rot="10800000">
              <a:off x="1209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 rot="10800000">
              <a:off x="2187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5" name="Google Shape;385;p9"/>
            <p:cNvGrpSpPr/>
            <p:nvPr/>
          </p:nvGrpSpPr>
          <p:grpSpPr>
            <a:xfrm rot="10800000">
              <a:off x="166131" y="2484760"/>
              <a:ext cx="167400" cy="167400"/>
              <a:chOff x="3216925" y="225750"/>
              <a:chExt cx="167400" cy="167400"/>
            </a:xfrm>
          </p:grpSpPr>
          <p:cxnSp>
            <p:nvCxnSpPr>
              <p:cNvPr id="386" name="Google Shape;386;p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7" name="Google Shape;387;p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88" name="Google Shape;388;p9"/>
            <p:cNvSpPr/>
            <p:nvPr/>
          </p:nvSpPr>
          <p:spPr>
            <a:xfrm rot="10800000">
              <a:off x="218743" y="1285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 rot="10800000">
              <a:off x="9045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 rot="10800000">
              <a:off x="31905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 rot="10800000">
              <a:off x="4943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 rot="10800000">
              <a:off x="71529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 rot="10800000">
              <a:off x="6086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4" name="Google Shape;394;p9"/>
            <p:cNvGrpSpPr/>
            <p:nvPr/>
          </p:nvGrpSpPr>
          <p:grpSpPr>
            <a:xfrm rot="10800000">
              <a:off x="8756443" y="110373"/>
              <a:ext cx="167400" cy="167400"/>
              <a:chOff x="3216925" y="225750"/>
              <a:chExt cx="167400" cy="167400"/>
            </a:xfrm>
          </p:grpSpPr>
          <p:cxnSp>
            <p:nvCxnSpPr>
              <p:cNvPr id="395" name="Google Shape;395;p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6" name="Google Shape;396;p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7" name="Google Shape;397;p9"/>
            <p:cNvGrpSpPr/>
            <p:nvPr/>
          </p:nvGrpSpPr>
          <p:grpSpPr>
            <a:xfrm rot="10800000">
              <a:off x="4484643" y="120360"/>
              <a:ext cx="167400" cy="167400"/>
              <a:chOff x="3216925" y="225750"/>
              <a:chExt cx="167400" cy="167400"/>
            </a:xfrm>
          </p:grpSpPr>
          <p:cxnSp>
            <p:nvCxnSpPr>
              <p:cNvPr id="398" name="Google Shape;398;p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" name="Google Shape;399;p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00" name="Google Shape;400;p9"/>
            <p:cNvGrpSpPr/>
            <p:nvPr/>
          </p:nvGrpSpPr>
          <p:grpSpPr>
            <a:xfrm rot="10800000">
              <a:off x="166131" y="120348"/>
              <a:ext cx="167400" cy="167400"/>
              <a:chOff x="3216925" y="225750"/>
              <a:chExt cx="167400" cy="167400"/>
            </a:xfrm>
          </p:grpSpPr>
          <p:cxnSp>
            <p:nvCxnSpPr>
              <p:cNvPr id="401" name="Google Shape;401;p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2" name="Google Shape;402;p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03" name="Google Shape;403;p9"/>
            <p:cNvGrpSpPr/>
            <p:nvPr/>
          </p:nvGrpSpPr>
          <p:grpSpPr>
            <a:xfrm rot="10800000">
              <a:off x="2325387" y="120348"/>
              <a:ext cx="167400" cy="167400"/>
              <a:chOff x="3216925" y="225750"/>
              <a:chExt cx="167400" cy="167400"/>
            </a:xfrm>
          </p:grpSpPr>
          <p:cxnSp>
            <p:nvCxnSpPr>
              <p:cNvPr id="404" name="Google Shape;404;p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06" name="Google Shape;406;p9"/>
            <p:cNvGrpSpPr/>
            <p:nvPr/>
          </p:nvGrpSpPr>
          <p:grpSpPr>
            <a:xfrm rot="10800000">
              <a:off x="2325387" y="4872823"/>
              <a:ext cx="167400" cy="167400"/>
              <a:chOff x="3216925" y="225750"/>
              <a:chExt cx="167400" cy="167400"/>
            </a:xfrm>
          </p:grpSpPr>
          <p:cxnSp>
            <p:nvCxnSpPr>
              <p:cNvPr id="407" name="Google Shape;407;p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" name="Google Shape;408;p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09" name="Google Shape;409;p9"/>
            <p:cNvGrpSpPr/>
            <p:nvPr/>
          </p:nvGrpSpPr>
          <p:grpSpPr>
            <a:xfrm rot="10800000">
              <a:off x="6620543" y="120348"/>
              <a:ext cx="167400" cy="167400"/>
              <a:chOff x="3216925" y="225750"/>
              <a:chExt cx="167400" cy="167400"/>
            </a:xfrm>
          </p:grpSpPr>
          <p:cxnSp>
            <p:nvCxnSpPr>
              <p:cNvPr id="410" name="Google Shape;410;p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" name="Google Shape;411;p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2" name="Google Shape;412;p9"/>
            <p:cNvGrpSpPr/>
            <p:nvPr/>
          </p:nvGrpSpPr>
          <p:grpSpPr>
            <a:xfrm rot="10800000">
              <a:off x="6620543" y="4872823"/>
              <a:ext cx="167400" cy="167400"/>
              <a:chOff x="3216925" y="225750"/>
              <a:chExt cx="167400" cy="167400"/>
            </a:xfrm>
          </p:grpSpPr>
          <p:cxnSp>
            <p:nvCxnSpPr>
              <p:cNvPr id="413" name="Google Shape;413;p9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4" name="Google Shape;414;p9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15" name="Google Shape;415;p9"/>
          <p:cNvSpPr txBox="1"/>
          <p:nvPr>
            <p:ph type="title"/>
          </p:nvPr>
        </p:nvSpPr>
        <p:spPr>
          <a:xfrm>
            <a:off x="1373150" y="1523700"/>
            <a:ext cx="4423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6" name="Google Shape;416;p9"/>
          <p:cNvSpPr txBox="1"/>
          <p:nvPr>
            <p:ph idx="1" type="subTitle"/>
          </p:nvPr>
        </p:nvSpPr>
        <p:spPr>
          <a:xfrm>
            <a:off x="1373150" y="2365500"/>
            <a:ext cx="44235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0"/>
          <p:cNvSpPr/>
          <p:nvPr/>
        </p:nvSpPr>
        <p:spPr>
          <a:xfrm>
            <a:off x="-560273" y="2789002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419" name="Google Shape;419;p10"/>
          <p:cNvSpPr/>
          <p:nvPr/>
        </p:nvSpPr>
        <p:spPr>
          <a:xfrm>
            <a:off x="439325" y="3214700"/>
            <a:ext cx="5786100" cy="1544400"/>
          </a:xfrm>
          <a:prstGeom prst="roundRect">
            <a:avLst>
              <a:gd fmla="val 661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0"/>
          <p:cNvSpPr/>
          <p:nvPr/>
        </p:nvSpPr>
        <p:spPr>
          <a:xfrm>
            <a:off x="6930477" y="-282823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grpSp>
        <p:nvGrpSpPr>
          <p:cNvPr id="421" name="Google Shape;421;p10"/>
          <p:cNvGrpSpPr/>
          <p:nvPr/>
        </p:nvGrpSpPr>
        <p:grpSpPr>
          <a:xfrm>
            <a:off x="166131" y="110373"/>
            <a:ext cx="8837213" cy="4930707"/>
            <a:chOff x="166131" y="110373"/>
            <a:chExt cx="8837213" cy="4930707"/>
          </a:xfrm>
        </p:grpSpPr>
        <p:grpSp>
          <p:nvGrpSpPr>
            <p:cNvPr id="422" name="Google Shape;422;p10"/>
            <p:cNvGrpSpPr/>
            <p:nvPr/>
          </p:nvGrpSpPr>
          <p:grpSpPr>
            <a:xfrm rot="10800000">
              <a:off x="8756443" y="4862848"/>
              <a:ext cx="167400" cy="167400"/>
              <a:chOff x="3216925" y="225750"/>
              <a:chExt cx="167400" cy="167400"/>
            </a:xfrm>
          </p:grpSpPr>
          <p:cxnSp>
            <p:nvCxnSpPr>
              <p:cNvPr id="423" name="Google Shape;423;p1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4" name="Google Shape;424;p1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25" name="Google Shape;425;p10"/>
            <p:cNvGrpSpPr/>
            <p:nvPr/>
          </p:nvGrpSpPr>
          <p:grpSpPr>
            <a:xfrm rot="10800000">
              <a:off x="4484643" y="4872835"/>
              <a:ext cx="167400" cy="167400"/>
              <a:chOff x="3216925" y="225750"/>
              <a:chExt cx="167400" cy="167400"/>
            </a:xfrm>
          </p:grpSpPr>
          <p:cxnSp>
            <p:nvCxnSpPr>
              <p:cNvPr id="426" name="Google Shape;426;p1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7" name="Google Shape;427;p1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28" name="Google Shape;428;p10"/>
            <p:cNvGrpSpPr/>
            <p:nvPr/>
          </p:nvGrpSpPr>
          <p:grpSpPr>
            <a:xfrm rot="10800000">
              <a:off x="8833968" y="2496885"/>
              <a:ext cx="167400" cy="167400"/>
              <a:chOff x="3216925" y="225750"/>
              <a:chExt cx="167400" cy="167400"/>
            </a:xfrm>
          </p:grpSpPr>
          <p:cxnSp>
            <p:nvCxnSpPr>
              <p:cNvPr id="429" name="Google Shape;429;p1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0" name="Google Shape;430;p1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31" name="Google Shape;431;p10"/>
            <p:cNvSpPr/>
            <p:nvPr/>
          </p:nvSpPr>
          <p:spPr>
            <a:xfrm rot="10800000">
              <a:off x="88293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 rot="10800000">
              <a:off x="8829343" y="2885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 rot="10800000">
              <a:off x="8981743" y="1819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 rot="10800000">
              <a:off x="8829343" y="676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 rot="10800000">
              <a:off x="62385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 rot="10800000">
              <a:off x="5019343" y="50194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 rot="10800000">
              <a:off x="3876343" y="48670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 rot="10800000">
              <a:off x="3114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9" name="Google Shape;439;p10"/>
            <p:cNvGrpSpPr/>
            <p:nvPr/>
          </p:nvGrpSpPr>
          <p:grpSpPr>
            <a:xfrm rot="10800000">
              <a:off x="166131" y="4872823"/>
              <a:ext cx="167400" cy="167400"/>
              <a:chOff x="3216925" y="225750"/>
              <a:chExt cx="167400" cy="167400"/>
            </a:xfrm>
          </p:grpSpPr>
          <p:cxnSp>
            <p:nvCxnSpPr>
              <p:cNvPr id="440" name="Google Shape;440;p1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1" name="Google Shape;441;p1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42" name="Google Shape;442;p10"/>
            <p:cNvSpPr/>
            <p:nvPr/>
          </p:nvSpPr>
          <p:spPr>
            <a:xfrm rot="10800000">
              <a:off x="1209343" y="49432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0800000">
              <a:off x="218743" y="4333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4" name="Google Shape;444;p10"/>
            <p:cNvGrpSpPr/>
            <p:nvPr/>
          </p:nvGrpSpPr>
          <p:grpSpPr>
            <a:xfrm rot="10800000">
              <a:off x="166131" y="2484760"/>
              <a:ext cx="167400" cy="167400"/>
              <a:chOff x="3216925" y="225750"/>
              <a:chExt cx="167400" cy="167400"/>
            </a:xfrm>
          </p:grpSpPr>
          <p:cxnSp>
            <p:nvCxnSpPr>
              <p:cNvPr id="445" name="Google Shape;445;p1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6" name="Google Shape;446;p1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47" name="Google Shape;447;p10"/>
            <p:cNvSpPr/>
            <p:nvPr/>
          </p:nvSpPr>
          <p:spPr>
            <a:xfrm rot="10800000">
              <a:off x="218743" y="1285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9045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31905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4943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7152943" y="2188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6086143" y="142680"/>
              <a:ext cx="21600" cy="216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3" name="Google Shape;453;p10"/>
            <p:cNvGrpSpPr/>
            <p:nvPr/>
          </p:nvGrpSpPr>
          <p:grpSpPr>
            <a:xfrm rot="10800000">
              <a:off x="8756443" y="110373"/>
              <a:ext cx="167400" cy="167400"/>
              <a:chOff x="3216925" y="225750"/>
              <a:chExt cx="167400" cy="167400"/>
            </a:xfrm>
          </p:grpSpPr>
          <p:cxnSp>
            <p:nvCxnSpPr>
              <p:cNvPr id="454" name="Google Shape;454;p1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5" name="Google Shape;455;p1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56" name="Google Shape;456;p10"/>
            <p:cNvGrpSpPr/>
            <p:nvPr/>
          </p:nvGrpSpPr>
          <p:grpSpPr>
            <a:xfrm rot="10800000">
              <a:off x="4484643" y="120360"/>
              <a:ext cx="167400" cy="167400"/>
              <a:chOff x="3216925" y="225750"/>
              <a:chExt cx="167400" cy="167400"/>
            </a:xfrm>
          </p:grpSpPr>
          <p:cxnSp>
            <p:nvCxnSpPr>
              <p:cNvPr id="457" name="Google Shape;457;p1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1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59" name="Google Shape;459;p10"/>
            <p:cNvGrpSpPr/>
            <p:nvPr/>
          </p:nvGrpSpPr>
          <p:grpSpPr>
            <a:xfrm rot="10800000">
              <a:off x="166131" y="120348"/>
              <a:ext cx="167400" cy="167400"/>
              <a:chOff x="3216925" y="225750"/>
              <a:chExt cx="167400" cy="167400"/>
            </a:xfrm>
          </p:grpSpPr>
          <p:cxnSp>
            <p:nvCxnSpPr>
              <p:cNvPr id="460" name="Google Shape;460;p1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" name="Google Shape;461;p1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2" name="Google Shape;462;p10"/>
            <p:cNvGrpSpPr/>
            <p:nvPr/>
          </p:nvGrpSpPr>
          <p:grpSpPr>
            <a:xfrm rot="10800000">
              <a:off x="2325387" y="120348"/>
              <a:ext cx="167400" cy="167400"/>
              <a:chOff x="3216925" y="225750"/>
              <a:chExt cx="167400" cy="167400"/>
            </a:xfrm>
          </p:grpSpPr>
          <p:cxnSp>
            <p:nvCxnSpPr>
              <p:cNvPr id="463" name="Google Shape;463;p1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" name="Google Shape;464;p1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5" name="Google Shape;465;p10"/>
            <p:cNvGrpSpPr/>
            <p:nvPr/>
          </p:nvGrpSpPr>
          <p:grpSpPr>
            <a:xfrm rot="10800000">
              <a:off x="2325387" y="4872823"/>
              <a:ext cx="167400" cy="167400"/>
              <a:chOff x="3216925" y="225750"/>
              <a:chExt cx="167400" cy="167400"/>
            </a:xfrm>
          </p:grpSpPr>
          <p:cxnSp>
            <p:nvCxnSpPr>
              <p:cNvPr id="466" name="Google Shape;466;p1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7" name="Google Shape;467;p1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68" name="Google Shape;468;p10"/>
            <p:cNvGrpSpPr/>
            <p:nvPr/>
          </p:nvGrpSpPr>
          <p:grpSpPr>
            <a:xfrm rot="10800000">
              <a:off x="6620543" y="120348"/>
              <a:ext cx="167400" cy="167400"/>
              <a:chOff x="3216925" y="225750"/>
              <a:chExt cx="167400" cy="167400"/>
            </a:xfrm>
          </p:grpSpPr>
          <p:cxnSp>
            <p:nvCxnSpPr>
              <p:cNvPr id="469" name="Google Shape;469;p1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0" name="Google Shape;470;p1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71" name="Google Shape;471;p10"/>
            <p:cNvGrpSpPr/>
            <p:nvPr/>
          </p:nvGrpSpPr>
          <p:grpSpPr>
            <a:xfrm rot="10800000">
              <a:off x="6620543" y="4872823"/>
              <a:ext cx="167400" cy="167400"/>
              <a:chOff x="3216925" y="225750"/>
              <a:chExt cx="167400" cy="167400"/>
            </a:xfrm>
          </p:grpSpPr>
          <p:cxnSp>
            <p:nvCxnSpPr>
              <p:cNvPr id="472" name="Google Shape;472;p10"/>
              <p:cNvCxnSpPr/>
              <p:nvPr/>
            </p:nvCxnSpPr>
            <p:spPr>
              <a:xfrm>
                <a:off x="3300613" y="225750"/>
                <a:ext cx="0" cy="16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" name="Google Shape;473;p10"/>
              <p:cNvCxnSpPr/>
              <p:nvPr/>
            </p:nvCxnSpPr>
            <p:spPr>
              <a:xfrm rot="10800000">
                <a:off x="3216925" y="309377"/>
                <a:ext cx="167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74" name="Google Shape;474;p10"/>
          <p:cNvSpPr txBox="1"/>
          <p:nvPr>
            <p:ph type="title"/>
          </p:nvPr>
        </p:nvSpPr>
        <p:spPr>
          <a:xfrm>
            <a:off x="720000" y="3329400"/>
            <a:ext cx="5209200" cy="12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5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EA4335"/>
          </p15:clr>
        </p15:guide>
        <p15:guide id="2" orient="horz" pos="162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2900">
          <p15:clr>
            <a:srgbClr val="EA4335"/>
          </p15:clr>
        </p15:guide>
        <p15:guide id="6" orient="horz" pos="34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5.png"/><Relationship Id="rId6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jp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jpg"/><Relationship Id="rId4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Relationship Id="rId8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8.png"/><Relationship Id="rId5" Type="http://schemas.openxmlformats.org/officeDocument/2006/relationships/image" Target="../media/image35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40.png"/><Relationship Id="rId10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team1-pep2-cognixia.atlassian.net/jira/software/projects/KAN/boards/1" TargetMode="External"/><Relationship Id="rId4" Type="http://schemas.openxmlformats.org/officeDocument/2006/relationships/hyperlink" Target="http://s3amigoshealthcare.ne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38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9" name="Google Shape;293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50" y="821200"/>
            <a:ext cx="2143799" cy="2146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0" name="Google Shape;2940;p58"/>
          <p:cNvGrpSpPr/>
          <p:nvPr/>
        </p:nvGrpSpPr>
        <p:grpSpPr>
          <a:xfrm>
            <a:off x="720003" y="1349752"/>
            <a:ext cx="2639320" cy="2415425"/>
            <a:chOff x="720003" y="1349752"/>
            <a:chExt cx="2639320" cy="2415425"/>
          </a:xfrm>
        </p:grpSpPr>
        <p:sp>
          <p:nvSpPr>
            <p:cNvPr id="2941" name="Google Shape;2941;p58"/>
            <p:cNvSpPr/>
            <p:nvPr/>
          </p:nvSpPr>
          <p:spPr>
            <a:xfrm>
              <a:off x="1530718" y="3735282"/>
              <a:ext cx="2638" cy="400"/>
            </a:xfrm>
            <a:custGeom>
              <a:rect b="b" l="l" r="r" t="t"/>
              <a:pathLst>
                <a:path extrusionOk="0" h="5" w="33">
                  <a:moveTo>
                    <a:pt x="5" y="0"/>
                  </a:moveTo>
                  <a:lnTo>
                    <a:pt x="0" y="5"/>
                  </a:lnTo>
                  <a:lnTo>
                    <a:pt x="5" y="0"/>
                  </a:lnTo>
                  <a:close/>
                  <a:moveTo>
                    <a:pt x="9" y="0"/>
                  </a:move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4" y="0"/>
                  </a:moveTo>
                  <a:lnTo>
                    <a:pt x="18" y="0"/>
                  </a:lnTo>
                  <a:lnTo>
                    <a:pt x="24" y="0"/>
                  </a:lnTo>
                  <a:close/>
                  <a:moveTo>
                    <a:pt x="33" y="0"/>
                  </a:moveTo>
                  <a:lnTo>
                    <a:pt x="33" y="0"/>
                  </a:lnTo>
                  <a:close/>
                </a:path>
              </a:pathLst>
            </a:custGeom>
            <a:solidFill>
              <a:srgbClr val="F870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58"/>
            <p:cNvSpPr/>
            <p:nvPr/>
          </p:nvSpPr>
          <p:spPr>
            <a:xfrm>
              <a:off x="1854300" y="2487001"/>
              <a:ext cx="80" cy="349156"/>
            </a:xfrm>
            <a:custGeom>
              <a:rect b="b" l="l" r="r" t="t"/>
              <a:pathLst>
                <a:path extrusionOk="0" h="4368" w="1">
                  <a:moveTo>
                    <a:pt x="0" y="1"/>
                  </a:moveTo>
                  <a:lnTo>
                    <a:pt x="0" y="1"/>
                  </a:lnTo>
                  <a:lnTo>
                    <a:pt x="0" y="4367"/>
                  </a:lnTo>
                  <a:lnTo>
                    <a:pt x="0" y="43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58"/>
            <p:cNvSpPr/>
            <p:nvPr/>
          </p:nvSpPr>
          <p:spPr>
            <a:xfrm>
              <a:off x="1849104" y="2487001"/>
              <a:ext cx="5276" cy="349156"/>
            </a:xfrm>
            <a:custGeom>
              <a:rect b="b" l="l" r="r" t="t"/>
              <a:pathLst>
                <a:path extrusionOk="0" h="4368" w="66">
                  <a:moveTo>
                    <a:pt x="65" y="1"/>
                  </a:moveTo>
                  <a:cubicBezTo>
                    <a:pt x="56" y="5"/>
                    <a:pt x="42" y="5"/>
                    <a:pt x="28" y="5"/>
                  </a:cubicBezTo>
                  <a:cubicBezTo>
                    <a:pt x="24" y="5"/>
                    <a:pt x="14" y="5"/>
                    <a:pt x="0" y="11"/>
                  </a:cubicBezTo>
                  <a:lnTo>
                    <a:pt x="0" y="4348"/>
                  </a:lnTo>
                  <a:cubicBezTo>
                    <a:pt x="24" y="4354"/>
                    <a:pt x="47" y="4358"/>
                    <a:pt x="65" y="4367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FF9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58"/>
            <p:cNvSpPr/>
            <p:nvPr/>
          </p:nvSpPr>
          <p:spPr>
            <a:xfrm>
              <a:off x="1854300" y="2867017"/>
              <a:ext cx="80" cy="327094"/>
            </a:xfrm>
            <a:custGeom>
              <a:rect b="b" l="l" r="r" t="t"/>
              <a:pathLst>
                <a:path extrusionOk="0" h="4092" w="1">
                  <a:moveTo>
                    <a:pt x="0" y="1"/>
                  </a:moveTo>
                  <a:lnTo>
                    <a:pt x="0" y="1"/>
                  </a:lnTo>
                  <a:lnTo>
                    <a:pt x="0" y="4091"/>
                  </a:lnTo>
                  <a:lnTo>
                    <a:pt x="0" y="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58"/>
            <p:cNvSpPr/>
            <p:nvPr/>
          </p:nvSpPr>
          <p:spPr>
            <a:xfrm>
              <a:off x="868525" y="2867017"/>
              <a:ext cx="985839" cy="648433"/>
            </a:xfrm>
            <a:custGeom>
              <a:rect b="b" l="l" r="r" t="t"/>
              <a:pathLst>
                <a:path extrusionOk="0" h="8112" w="12333">
                  <a:moveTo>
                    <a:pt x="89" y="1074"/>
                  </a:moveTo>
                  <a:cubicBezTo>
                    <a:pt x="24" y="1803"/>
                    <a:pt x="0" y="2536"/>
                    <a:pt x="5" y="3270"/>
                  </a:cubicBezTo>
                  <a:cubicBezTo>
                    <a:pt x="15" y="2541"/>
                    <a:pt x="65" y="1813"/>
                    <a:pt x="155" y="1089"/>
                  </a:cubicBezTo>
                  <a:cubicBezTo>
                    <a:pt x="132" y="1084"/>
                    <a:pt x="108" y="1079"/>
                    <a:pt x="89" y="1074"/>
                  </a:cubicBezTo>
                  <a:close/>
                  <a:moveTo>
                    <a:pt x="12332" y="1"/>
                  </a:moveTo>
                  <a:cubicBezTo>
                    <a:pt x="12314" y="14"/>
                    <a:pt x="12295" y="29"/>
                    <a:pt x="12267" y="48"/>
                  </a:cubicBezTo>
                  <a:lnTo>
                    <a:pt x="12267" y="4380"/>
                  </a:lnTo>
                  <a:cubicBezTo>
                    <a:pt x="12272" y="4576"/>
                    <a:pt x="12253" y="4773"/>
                    <a:pt x="12220" y="4960"/>
                  </a:cubicBezTo>
                  <a:cubicBezTo>
                    <a:pt x="12291" y="4684"/>
                    <a:pt x="12328" y="4390"/>
                    <a:pt x="12332" y="4091"/>
                  </a:cubicBezTo>
                  <a:lnTo>
                    <a:pt x="12332" y="1"/>
                  </a:lnTo>
                  <a:close/>
                  <a:moveTo>
                    <a:pt x="3946" y="8098"/>
                  </a:moveTo>
                  <a:lnTo>
                    <a:pt x="3834" y="8102"/>
                  </a:lnTo>
                  <a:cubicBezTo>
                    <a:pt x="3759" y="8107"/>
                    <a:pt x="3690" y="8111"/>
                    <a:pt x="3615" y="8111"/>
                  </a:cubicBezTo>
                  <a:lnTo>
                    <a:pt x="3619" y="8111"/>
                  </a:lnTo>
                  <a:cubicBezTo>
                    <a:pt x="3699" y="8111"/>
                    <a:pt x="3778" y="8107"/>
                    <a:pt x="3858" y="8102"/>
                  </a:cubicBezTo>
                  <a:lnTo>
                    <a:pt x="3946" y="8098"/>
                  </a:lnTo>
                  <a:close/>
                </a:path>
              </a:pathLst>
            </a:custGeom>
            <a:solidFill>
              <a:srgbClr val="FF9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58"/>
            <p:cNvSpPr/>
            <p:nvPr/>
          </p:nvSpPr>
          <p:spPr>
            <a:xfrm>
              <a:off x="1029756" y="2239999"/>
              <a:ext cx="28457" cy="34692"/>
            </a:xfrm>
            <a:custGeom>
              <a:rect b="b" l="l" r="r" t="t"/>
              <a:pathLst>
                <a:path extrusionOk="0" h="434" w="356">
                  <a:moveTo>
                    <a:pt x="239" y="0"/>
                  </a:moveTo>
                  <a:cubicBezTo>
                    <a:pt x="173" y="0"/>
                    <a:pt x="113" y="28"/>
                    <a:pt x="71" y="84"/>
                  </a:cubicBezTo>
                  <a:cubicBezTo>
                    <a:pt x="1" y="173"/>
                    <a:pt x="20" y="308"/>
                    <a:pt x="108" y="378"/>
                  </a:cubicBezTo>
                  <a:cubicBezTo>
                    <a:pt x="136" y="397"/>
                    <a:pt x="160" y="416"/>
                    <a:pt x="183" y="434"/>
                  </a:cubicBezTo>
                  <a:cubicBezTo>
                    <a:pt x="239" y="299"/>
                    <a:pt x="295" y="168"/>
                    <a:pt x="356" y="37"/>
                  </a:cubicBezTo>
                  <a:cubicBezTo>
                    <a:pt x="318" y="14"/>
                    <a:pt x="276" y="0"/>
                    <a:pt x="239" y="0"/>
                  </a:cubicBezTo>
                  <a:close/>
                </a:path>
              </a:pathLst>
            </a:custGeom>
            <a:solidFill>
              <a:srgbClr val="FF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58"/>
            <p:cNvSpPr/>
            <p:nvPr/>
          </p:nvSpPr>
          <p:spPr>
            <a:xfrm>
              <a:off x="1854300" y="2454627"/>
              <a:ext cx="13509" cy="32454"/>
            </a:xfrm>
            <a:custGeom>
              <a:rect b="b" l="l" r="r" t="t"/>
              <a:pathLst>
                <a:path extrusionOk="0" h="406" w="169">
                  <a:moveTo>
                    <a:pt x="0" y="0"/>
                  </a:moveTo>
                  <a:lnTo>
                    <a:pt x="0" y="406"/>
                  </a:lnTo>
                  <a:cubicBezTo>
                    <a:pt x="99" y="388"/>
                    <a:pt x="168" y="298"/>
                    <a:pt x="164" y="192"/>
                  </a:cubicBezTo>
                  <a:cubicBezTo>
                    <a:pt x="159" y="98"/>
                    <a:pt x="89" y="1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58"/>
            <p:cNvSpPr/>
            <p:nvPr/>
          </p:nvSpPr>
          <p:spPr>
            <a:xfrm>
              <a:off x="1854300" y="2454627"/>
              <a:ext cx="80" cy="32454"/>
            </a:xfrm>
            <a:custGeom>
              <a:rect b="b" l="l" r="r" t="t"/>
              <a:pathLst>
                <a:path extrusionOk="0" h="406" w="1">
                  <a:moveTo>
                    <a:pt x="0" y="0"/>
                  </a:moveTo>
                  <a:lnTo>
                    <a:pt x="0" y="406"/>
                  </a:lnTo>
                  <a:lnTo>
                    <a:pt x="0" y="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58"/>
            <p:cNvSpPr/>
            <p:nvPr/>
          </p:nvSpPr>
          <p:spPr>
            <a:xfrm>
              <a:off x="1849104" y="2453828"/>
              <a:ext cx="5276" cy="34132"/>
            </a:xfrm>
            <a:custGeom>
              <a:rect b="b" l="l" r="r" t="t"/>
              <a:pathLst>
                <a:path extrusionOk="0" h="427" w="66">
                  <a:moveTo>
                    <a:pt x="0" y="0"/>
                  </a:moveTo>
                  <a:lnTo>
                    <a:pt x="0" y="426"/>
                  </a:lnTo>
                  <a:cubicBezTo>
                    <a:pt x="14" y="420"/>
                    <a:pt x="24" y="420"/>
                    <a:pt x="28" y="420"/>
                  </a:cubicBezTo>
                  <a:cubicBezTo>
                    <a:pt x="42" y="420"/>
                    <a:pt x="56" y="420"/>
                    <a:pt x="65" y="416"/>
                  </a:cubicBezTo>
                  <a:lnTo>
                    <a:pt x="65" y="10"/>
                  </a:lnTo>
                  <a:cubicBezTo>
                    <a:pt x="52" y="6"/>
                    <a:pt x="37" y="0"/>
                    <a:pt x="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58"/>
            <p:cNvSpPr/>
            <p:nvPr/>
          </p:nvSpPr>
          <p:spPr>
            <a:xfrm>
              <a:off x="1854300" y="2836082"/>
              <a:ext cx="11591" cy="31015"/>
            </a:xfrm>
            <a:custGeom>
              <a:rect b="b" l="l" r="r" t="t"/>
              <a:pathLst>
                <a:path extrusionOk="0" h="388" w="145">
                  <a:moveTo>
                    <a:pt x="0" y="0"/>
                  </a:moveTo>
                  <a:lnTo>
                    <a:pt x="0" y="388"/>
                  </a:lnTo>
                  <a:cubicBezTo>
                    <a:pt x="24" y="369"/>
                    <a:pt x="38" y="355"/>
                    <a:pt x="47" y="351"/>
                  </a:cubicBezTo>
                  <a:cubicBezTo>
                    <a:pt x="136" y="276"/>
                    <a:pt x="145" y="145"/>
                    <a:pt x="71" y="56"/>
                  </a:cubicBezTo>
                  <a:cubicBezTo>
                    <a:pt x="52" y="33"/>
                    <a:pt x="28" y="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58"/>
            <p:cNvSpPr/>
            <p:nvPr/>
          </p:nvSpPr>
          <p:spPr>
            <a:xfrm>
              <a:off x="1854300" y="2836082"/>
              <a:ext cx="80" cy="31015"/>
            </a:xfrm>
            <a:custGeom>
              <a:rect b="b" l="l" r="r" t="t"/>
              <a:pathLst>
                <a:path extrusionOk="0" h="388" w="1">
                  <a:moveTo>
                    <a:pt x="0" y="0"/>
                  </a:moveTo>
                  <a:lnTo>
                    <a:pt x="0" y="388"/>
                  </a:lnTo>
                  <a:lnTo>
                    <a:pt x="0" y="3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58"/>
            <p:cNvSpPr/>
            <p:nvPr/>
          </p:nvSpPr>
          <p:spPr>
            <a:xfrm>
              <a:off x="875559" y="2834563"/>
              <a:ext cx="978804" cy="119503"/>
            </a:xfrm>
            <a:custGeom>
              <a:rect b="b" l="l" r="r" t="t"/>
              <a:pathLst>
                <a:path extrusionOk="0" h="1495" w="12245">
                  <a:moveTo>
                    <a:pt x="12179" y="0"/>
                  </a:moveTo>
                  <a:lnTo>
                    <a:pt x="12179" y="454"/>
                  </a:lnTo>
                  <a:cubicBezTo>
                    <a:pt x="12207" y="435"/>
                    <a:pt x="12226" y="420"/>
                    <a:pt x="12244" y="407"/>
                  </a:cubicBezTo>
                  <a:lnTo>
                    <a:pt x="12244" y="19"/>
                  </a:lnTo>
                  <a:cubicBezTo>
                    <a:pt x="12226" y="10"/>
                    <a:pt x="12203" y="6"/>
                    <a:pt x="12179" y="0"/>
                  </a:cubicBezTo>
                  <a:close/>
                  <a:moveTo>
                    <a:pt x="39" y="1065"/>
                  </a:moveTo>
                  <a:cubicBezTo>
                    <a:pt x="24" y="1200"/>
                    <a:pt x="11" y="1340"/>
                    <a:pt x="1" y="1480"/>
                  </a:cubicBezTo>
                  <a:cubicBezTo>
                    <a:pt x="20" y="1485"/>
                    <a:pt x="44" y="1490"/>
                    <a:pt x="67" y="1495"/>
                  </a:cubicBezTo>
                  <a:cubicBezTo>
                    <a:pt x="81" y="1355"/>
                    <a:pt x="100" y="1215"/>
                    <a:pt x="123" y="1079"/>
                  </a:cubicBezTo>
                  <a:cubicBezTo>
                    <a:pt x="100" y="1075"/>
                    <a:pt x="76" y="1070"/>
                    <a:pt x="52" y="10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58"/>
            <p:cNvSpPr/>
            <p:nvPr/>
          </p:nvSpPr>
          <p:spPr>
            <a:xfrm>
              <a:off x="2548148" y="3735282"/>
              <a:ext cx="480" cy="400"/>
            </a:xfrm>
            <a:custGeom>
              <a:rect b="b" l="l" r="r" t="t"/>
              <a:pathLst>
                <a:path extrusionOk="0" h="5" w="6">
                  <a:moveTo>
                    <a:pt x="1" y="0"/>
                  </a:moveTo>
                  <a:cubicBezTo>
                    <a:pt x="1" y="5"/>
                    <a:pt x="1" y="5"/>
                    <a:pt x="5" y="5"/>
                  </a:cubicBezTo>
                  <a:cubicBezTo>
                    <a:pt x="5" y="5"/>
                    <a:pt x="1" y="5"/>
                    <a:pt x="1" y="0"/>
                  </a:cubicBezTo>
                  <a:close/>
                </a:path>
              </a:pathLst>
            </a:custGeom>
            <a:solidFill>
              <a:srgbClr val="F870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58"/>
            <p:cNvSpPr/>
            <p:nvPr/>
          </p:nvSpPr>
          <p:spPr>
            <a:xfrm>
              <a:off x="2211536" y="2454627"/>
              <a:ext cx="13509" cy="32454"/>
            </a:xfrm>
            <a:custGeom>
              <a:rect b="b" l="l" r="r" t="t"/>
              <a:pathLst>
                <a:path extrusionOk="0" h="406" w="169">
                  <a:moveTo>
                    <a:pt x="169" y="0"/>
                  </a:moveTo>
                  <a:cubicBezTo>
                    <a:pt x="74" y="18"/>
                    <a:pt x="9" y="98"/>
                    <a:pt x="5" y="192"/>
                  </a:cubicBezTo>
                  <a:cubicBezTo>
                    <a:pt x="0" y="298"/>
                    <a:pt x="70" y="388"/>
                    <a:pt x="169" y="406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58"/>
            <p:cNvSpPr/>
            <p:nvPr/>
          </p:nvSpPr>
          <p:spPr>
            <a:xfrm>
              <a:off x="3021051" y="2239999"/>
              <a:ext cx="28537" cy="34692"/>
            </a:xfrm>
            <a:custGeom>
              <a:rect b="b" l="l" r="r" t="t"/>
              <a:pathLst>
                <a:path extrusionOk="0" h="434" w="357">
                  <a:moveTo>
                    <a:pt x="117" y="0"/>
                  </a:moveTo>
                  <a:cubicBezTo>
                    <a:pt x="76" y="0"/>
                    <a:pt x="39" y="14"/>
                    <a:pt x="1" y="37"/>
                  </a:cubicBezTo>
                  <a:cubicBezTo>
                    <a:pt x="61" y="168"/>
                    <a:pt x="117" y="299"/>
                    <a:pt x="174" y="434"/>
                  </a:cubicBezTo>
                  <a:cubicBezTo>
                    <a:pt x="197" y="416"/>
                    <a:pt x="221" y="397"/>
                    <a:pt x="244" y="378"/>
                  </a:cubicBezTo>
                  <a:cubicBezTo>
                    <a:pt x="337" y="308"/>
                    <a:pt x="356" y="173"/>
                    <a:pt x="286" y="84"/>
                  </a:cubicBezTo>
                  <a:cubicBezTo>
                    <a:pt x="244" y="28"/>
                    <a:pt x="179" y="0"/>
                    <a:pt x="117" y="0"/>
                  </a:cubicBezTo>
                  <a:close/>
                </a:path>
              </a:pathLst>
            </a:custGeom>
            <a:solidFill>
              <a:srgbClr val="FF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58"/>
            <p:cNvSpPr/>
            <p:nvPr/>
          </p:nvSpPr>
          <p:spPr>
            <a:xfrm>
              <a:off x="2224965" y="2454627"/>
              <a:ext cx="80" cy="32454"/>
            </a:xfrm>
            <a:custGeom>
              <a:rect b="b" l="l" r="r" t="t"/>
              <a:pathLst>
                <a:path extrusionOk="0" h="406" w="1">
                  <a:moveTo>
                    <a:pt x="1" y="0"/>
                  </a:moveTo>
                  <a:lnTo>
                    <a:pt x="1" y="0"/>
                  </a:lnTo>
                  <a:lnTo>
                    <a:pt x="1" y="406"/>
                  </a:lnTo>
                  <a:lnTo>
                    <a:pt x="1" y="406"/>
                  </a:lnTo>
                  <a:close/>
                </a:path>
              </a:pathLst>
            </a:custGeom>
            <a:solidFill>
              <a:srgbClr val="FFA4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58"/>
            <p:cNvSpPr/>
            <p:nvPr/>
          </p:nvSpPr>
          <p:spPr>
            <a:xfrm>
              <a:off x="2212974" y="2836082"/>
              <a:ext cx="12070" cy="31015"/>
            </a:xfrm>
            <a:custGeom>
              <a:rect b="b" l="l" r="r" t="t"/>
              <a:pathLst>
                <a:path extrusionOk="0" h="388" w="151">
                  <a:moveTo>
                    <a:pt x="151" y="0"/>
                  </a:moveTo>
                  <a:cubicBezTo>
                    <a:pt x="123" y="15"/>
                    <a:pt x="99" y="33"/>
                    <a:pt x="75" y="56"/>
                  </a:cubicBezTo>
                  <a:cubicBezTo>
                    <a:pt x="0" y="145"/>
                    <a:pt x="15" y="276"/>
                    <a:pt x="103" y="351"/>
                  </a:cubicBezTo>
                  <a:cubicBezTo>
                    <a:pt x="108" y="355"/>
                    <a:pt x="127" y="369"/>
                    <a:pt x="151" y="38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58"/>
            <p:cNvSpPr/>
            <p:nvPr/>
          </p:nvSpPr>
          <p:spPr>
            <a:xfrm>
              <a:off x="3200588" y="2919295"/>
              <a:ext cx="19904" cy="33653"/>
            </a:xfrm>
            <a:custGeom>
              <a:rect b="b" l="l" r="r" t="t"/>
              <a:pathLst>
                <a:path extrusionOk="0" h="421" w="249">
                  <a:moveTo>
                    <a:pt x="24" y="0"/>
                  </a:moveTo>
                  <a:cubicBezTo>
                    <a:pt x="15" y="0"/>
                    <a:pt x="11" y="0"/>
                    <a:pt x="1" y="5"/>
                  </a:cubicBezTo>
                  <a:cubicBezTo>
                    <a:pt x="15" y="140"/>
                    <a:pt x="29" y="280"/>
                    <a:pt x="39" y="420"/>
                  </a:cubicBezTo>
                  <a:lnTo>
                    <a:pt x="57" y="420"/>
                  </a:lnTo>
                  <a:cubicBezTo>
                    <a:pt x="174" y="397"/>
                    <a:pt x="248" y="290"/>
                    <a:pt x="230" y="178"/>
                  </a:cubicBezTo>
                  <a:cubicBezTo>
                    <a:pt x="211" y="75"/>
                    <a:pt x="123" y="0"/>
                    <a:pt x="24" y="0"/>
                  </a:cubicBezTo>
                  <a:close/>
                </a:path>
              </a:pathLst>
            </a:custGeom>
            <a:solidFill>
              <a:srgbClr val="FF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58"/>
            <p:cNvSpPr/>
            <p:nvPr/>
          </p:nvSpPr>
          <p:spPr>
            <a:xfrm>
              <a:off x="2224965" y="2836082"/>
              <a:ext cx="80" cy="31015"/>
            </a:xfrm>
            <a:custGeom>
              <a:rect b="b" l="l" r="r" t="t"/>
              <a:pathLst>
                <a:path extrusionOk="0" h="388" w="1">
                  <a:moveTo>
                    <a:pt x="1" y="0"/>
                  </a:moveTo>
                  <a:lnTo>
                    <a:pt x="1" y="0"/>
                  </a:lnTo>
                  <a:lnTo>
                    <a:pt x="1" y="388"/>
                  </a:lnTo>
                  <a:lnTo>
                    <a:pt x="1" y="388"/>
                  </a:lnTo>
                  <a:close/>
                </a:path>
              </a:pathLst>
            </a:custGeom>
            <a:solidFill>
              <a:srgbClr val="FFA4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58"/>
            <p:cNvSpPr/>
            <p:nvPr/>
          </p:nvSpPr>
          <p:spPr>
            <a:xfrm>
              <a:off x="2224965" y="2834563"/>
              <a:ext cx="978724" cy="119503"/>
            </a:xfrm>
            <a:custGeom>
              <a:rect b="b" l="l" r="r" t="t"/>
              <a:pathLst>
                <a:path extrusionOk="0" h="1495" w="12244">
                  <a:moveTo>
                    <a:pt x="66" y="0"/>
                  </a:moveTo>
                  <a:cubicBezTo>
                    <a:pt x="42" y="0"/>
                    <a:pt x="18" y="10"/>
                    <a:pt x="1" y="19"/>
                  </a:cubicBezTo>
                  <a:lnTo>
                    <a:pt x="1" y="407"/>
                  </a:lnTo>
                  <a:cubicBezTo>
                    <a:pt x="14" y="420"/>
                    <a:pt x="38" y="435"/>
                    <a:pt x="66" y="454"/>
                  </a:cubicBezTo>
                  <a:lnTo>
                    <a:pt x="66" y="0"/>
                  </a:lnTo>
                  <a:close/>
                  <a:moveTo>
                    <a:pt x="12192" y="1065"/>
                  </a:moveTo>
                  <a:cubicBezTo>
                    <a:pt x="12169" y="1070"/>
                    <a:pt x="12145" y="1075"/>
                    <a:pt x="12122" y="1079"/>
                  </a:cubicBezTo>
                  <a:cubicBezTo>
                    <a:pt x="12141" y="1215"/>
                    <a:pt x="12160" y="1355"/>
                    <a:pt x="12178" y="1495"/>
                  </a:cubicBezTo>
                  <a:cubicBezTo>
                    <a:pt x="12201" y="1490"/>
                    <a:pt x="12225" y="1485"/>
                    <a:pt x="12244" y="1480"/>
                  </a:cubicBezTo>
                  <a:cubicBezTo>
                    <a:pt x="12234" y="1340"/>
                    <a:pt x="12220" y="1200"/>
                    <a:pt x="12206" y="10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1" name="Google Shape;2961;p58"/>
            <p:cNvGrpSpPr/>
            <p:nvPr/>
          </p:nvGrpSpPr>
          <p:grpSpPr>
            <a:xfrm>
              <a:off x="720003" y="1690759"/>
              <a:ext cx="2639320" cy="2074418"/>
              <a:chOff x="720003" y="1690759"/>
              <a:chExt cx="2639320" cy="2074418"/>
            </a:xfrm>
          </p:grpSpPr>
          <p:sp>
            <p:nvSpPr>
              <p:cNvPr id="2962" name="Google Shape;2962;p58"/>
              <p:cNvSpPr/>
              <p:nvPr/>
            </p:nvSpPr>
            <p:spPr>
              <a:xfrm>
                <a:off x="720003" y="1690759"/>
                <a:ext cx="1136196" cy="2074394"/>
              </a:xfrm>
              <a:custGeom>
                <a:rect b="b" l="l" r="r" t="t"/>
                <a:pathLst>
                  <a:path extrusionOk="0" h="25951" w="14214">
                    <a:moveTo>
                      <a:pt x="11109" y="0"/>
                    </a:moveTo>
                    <a:cubicBezTo>
                      <a:pt x="10753" y="0"/>
                      <a:pt x="10387" y="62"/>
                      <a:pt x="10026" y="194"/>
                    </a:cubicBezTo>
                    <a:cubicBezTo>
                      <a:pt x="6238" y="2160"/>
                      <a:pt x="3399" y="5522"/>
                      <a:pt x="2139" y="9537"/>
                    </a:cubicBezTo>
                    <a:lnTo>
                      <a:pt x="1285" y="12246"/>
                    </a:lnTo>
                    <a:cubicBezTo>
                      <a:pt x="411" y="15028"/>
                      <a:pt x="0" y="17933"/>
                      <a:pt x="74" y="20847"/>
                    </a:cubicBezTo>
                    <a:lnTo>
                      <a:pt x="102" y="22019"/>
                    </a:lnTo>
                    <a:cubicBezTo>
                      <a:pt x="162" y="24217"/>
                      <a:pt x="1995" y="25950"/>
                      <a:pt x="4207" y="25950"/>
                    </a:cubicBezTo>
                    <a:cubicBezTo>
                      <a:pt x="4297" y="25950"/>
                      <a:pt x="4387" y="25947"/>
                      <a:pt x="4479" y="25941"/>
                    </a:cubicBezTo>
                    <a:lnTo>
                      <a:pt x="10132" y="25582"/>
                    </a:lnTo>
                    <a:cubicBezTo>
                      <a:pt x="12435" y="25432"/>
                      <a:pt x="14214" y="23550"/>
                      <a:pt x="14190" y="21291"/>
                    </a:cubicBezTo>
                    <a:lnTo>
                      <a:pt x="14190" y="3033"/>
                    </a:lnTo>
                    <a:cubicBezTo>
                      <a:pt x="14190" y="1296"/>
                      <a:pt x="12743" y="0"/>
                      <a:pt x="111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58"/>
              <p:cNvSpPr/>
              <p:nvPr/>
            </p:nvSpPr>
            <p:spPr>
              <a:xfrm>
                <a:off x="927918" y="3613540"/>
                <a:ext cx="779446" cy="151637"/>
              </a:xfrm>
              <a:custGeom>
                <a:rect b="b" l="l" r="r" t="t"/>
                <a:pathLst>
                  <a:path extrusionOk="0" h="1897" w="9751">
                    <a:moveTo>
                      <a:pt x="5725" y="0"/>
                    </a:moveTo>
                    <a:cubicBezTo>
                      <a:pt x="4179" y="0"/>
                      <a:pt x="2376" y="327"/>
                      <a:pt x="453" y="1313"/>
                    </a:cubicBezTo>
                    <a:lnTo>
                      <a:pt x="0" y="1574"/>
                    </a:lnTo>
                    <a:cubicBezTo>
                      <a:pt x="495" y="1780"/>
                      <a:pt x="1037" y="1896"/>
                      <a:pt x="1606" y="1896"/>
                    </a:cubicBezTo>
                    <a:cubicBezTo>
                      <a:pt x="1695" y="1896"/>
                      <a:pt x="1788" y="1892"/>
                      <a:pt x="1878" y="1887"/>
                    </a:cubicBezTo>
                    <a:lnTo>
                      <a:pt x="7531" y="1528"/>
                    </a:lnTo>
                    <a:lnTo>
                      <a:pt x="7541" y="1528"/>
                    </a:lnTo>
                    <a:lnTo>
                      <a:pt x="7546" y="1523"/>
                    </a:lnTo>
                    <a:lnTo>
                      <a:pt x="7574" y="1523"/>
                    </a:lnTo>
                    <a:cubicBezTo>
                      <a:pt x="8382" y="1467"/>
                      <a:pt x="9124" y="1192"/>
                      <a:pt x="9750" y="757"/>
                    </a:cubicBezTo>
                    <a:cubicBezTo>
                      <a:pt x="8872" y="416"/>
                      <a:pt x="7462" y="0"/>
                      <a:pt x="57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58"/>
              <p:cNvSpPr/>
              <p:nvPr/>
            </p:nvSpPr>
            <p:spPr>
              <a:xfrm>
                <a:off x="878677" y="1691318"/>
                <a:ext cx="975687" cy="1229560"/>
              </a:xfrm>
              <a:custGeom>
                <a:rect b="b" l="l" r="r" t="t"/>
                <a:pathLst>
                  <a:path extrusionOk="0" h="15382" w="12206">
                    <a:moveTo>
                      <a:pt x="9324" y="0"/>
                    </a:moveTo>
                    <a:cubicBezTo>
                      <a:pt x="9077" y="19"/>
                      <a:pt x="8820" y="70"/>
                      <a:pt x="8568" y="164"/>
                    </a:cubicBezTo>
                    <a:cubicBezTo>
                      <a:pt x="5738" y="1649"/>
                      <a:pt x="3516" y="4026"/>
                      <a:pt x="2246" y="6901"/>
                    </a:cubicBezTo>
                    <a:lnTo>
                      <a:pt x="2255" y="6911"/>
                    </a:lnTo>
                    <a:cubicBezTo>
                      <a:pt x="2432" y="7041"/>
                      <a:pt x="2615" y="7172"/>
                      <a:pt x="2796" y="7293"/>
                    </a:cubicBezTo>
                    <a:cubicBezTo>
                      <a:pt x="4108" y="5146"/>
                      <a:pt x="6089" y="3371"/>
                      <a:pt x="8522" y="2205"/>
                    </a:cubicBezTo>
                    <a:cubicBezTo>
                      <a:pt x="8839" y="2101"/>
                      <a:pt x="9156" y="2050"/>
                      <a:pt x="9464" y="2050"/>
                    </a:cubicBezTo>
                    <a:cubicBezTo>
                      <a:pt x="10884" y="2050"/>
                      <a:pt x="12140" y="3086"/>
                      <a:pt x="12140" y="4474"/>
                    </a:cubicBezTo>
                    <a:lnTo>
                      <a:pt x="12140" y="9539"/>
                    </a:lnTo>
                    <a:lnTo>
                      <a:pt x="12159" y="9539"/>
                    </a:lnTo>
                    <a:cubicBezTo>
                      <a:pt x="12177" y="9539"/>
                      <a:pt x="12192" y="9545"/>
                      <a:pt x="12205" y="9549"/>
                    </a:cubicBezTo>
                    <a:lnTo>
                      <a:pt x="12205" y="3026"/>
                    </a:lnTo>
                    <a:cubicBezTo>
                      <a:pt x="12205" y="1364"/>
                      <a:pt x="10875" y="103"/>
                      <a:pt x="9324" y="0"/>
                    </a:cubicBezTo>
                    <a:close/>
                    <a:moveTo>
                      <a:pt x="2073" y="7298"/>
                    </a:moveTo>
                    <a:cubicBezTo>
                      <a:pt x="1933" y="7653"/>
                      <a:pt x="1802" y="8013"/>
                      <a:pt x="1686" y="8382"/>
                    </a:cubicBezTo>
                    <a:lnTo>
                      <a:pt x="943" y="10763"/>
                    </a:lnTo>
                    <a:cubicBezTo>
                      <a:pt x="471" y="12267"/>
                      <a:pt x="158" y="13808"/>
                      <a:pt x="0" y="15367"/>
                    </a:cubicBezTo>
                    <a:lnTo>
                      <a:pt x="13" y="15367"/>
                    </a:lnTo>
                    <a:cubicBezTo>
                      <a:pt x="37" y="15372"/>
                      <a:pt x="61" y="15377"/>
                      <a:pt x="84" y="15381"/>
                    </a:cubicBezTo>
                    <a:cubicBezTo>
                      <a:pt x="257" y="14185"/>
                      <a:pt x="541" y="13004"/>
                      <a:pt x="938" y="11851"/>
                    </a:cubicBezTo>
                    <a:lnTo>
                      <a:pt x="1675" y="9679"/>
                    </a:lnTo>
                    <a:cubicBezTo>
                      <a:pt x="1914" y="8979"/>
                      <a:pt x="2222" y="8302"/>
                      <a:pt x="2587" y="7658"/>
                    </a:cubicBezTo>
                    <a:cubicBezTo>
                      <a:pt x="2409" y="7541"/>
                      <a:pt x="2241" y="7425"/>
                      <a:pt x="2073" y="729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58"/>
              <p:cNvSpPr/>
              <p:nvPr/>
            </p:nvSpPr>
            <p:spPr>
              <a:xfrm>
                <a:off x="864368" y="1855187"/>
                <a:ext cx="986638" cy="1660091"/>
              </a:xfrm>
              <a:custGeom>
                <a:rect b="b" l="l" r="r" t="t"/>
                <a:pathLst>
                  <a:path extrusionOk="0" h="20768" w="12343">
                    <a:moveTo>
                      <a:pt x="9641" y="0"/>
                    </a:moveTo>
                    <a:cubicBezTo>
                      <a:pt x="9332" y="0"/>
                      <a:pt x="9014" y="49"/>
                      <a:pt x="8701" y="155"/>
                    </a:cubicBezTo>
                    <a:cubicBezTo>
                      <a:pt x="5413" y="1728"/>
                      <a:pt x="2953" y="4417"/>
                      <a:pt x="1854" y="7629"/>
                    </a:cubicBezTo>
                    <a:lnTo>
                      <a:pt x="1117" y="9801"/>
                    </a:lnTo>
                    <a:cubicBezTo>
                      <a:pt x="356" y="12028"/>
                      <a:pt x="1" y="14353"/>
                      <a:pt x="67" y="16684"/>
                    </a:cubicBezTo>
                    <a:lnTo>
                      <a:pt x="89" y="17622"/>
                    </a:lnTo>
                    <a:cubicBezTo>
                      <a:pt x="139" y="19380"/>
                      <a:pt x="1731" y="20767"/>
                      <a:pt x="3647" y="20767"/>
                    </a:cubicBezTo>
                    <a:cubicBezTo>
                      <a:pt x="3726" y="20767"/>
                      <a:pt x="3806" y="20765"/>
                      <a:pt x="3886" y="20760"/>
                    </a:cubicBezTo>
                    <a:lnTo>
                      <a:pt x="8798" y="20471"/>
                    </a:lnTo>
                    <a:cubicBezTo>
                      <a:pt x="10792" y="20354"/>
                      <a:pt x="12343" y="18846"/>
                      <a:pt x="12319" y="17038"/>
                    </a:cubicBezTo>
                    <a:lnTo>
                      <a:pt x="12319" y="2424"/>
                    </a:lnTo>
                    <a:cubicBezTo>
                      <a:pt x="12319" y="1035"/>
                      <a:pt x="11063" y="0"/>
                      <a:pt x="96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58"/>
              <p:cNvSpPr/>
              <p:nvPr/>
            </p:nvSpPr>
            <p:spPr>
              <a:xfrm>
                <a:off x="1044385" y="2242957"/>
                <a:ext cx="57873" cy="60511"/>
              </a:xfrm>
              <a:custGeom>
                <a:rect b="b" l="l" r="r" t="t"/>
                <a:pathLst>
                  <a:path extrusionOk="0" h="757" w="724">
                    <a:moveTo>
                      <a:pt x="173" y="0"/>
                    </a:moveTo>
                    <a:cubicBezTo>
                      <a:pt x="112" y="131"/>
                      <a:pt x="56" y="262"/>
                      <a:pt x="0" y="397"/>
                    </a:cubicBezTo>
                    <a:cubicBezTo>
                      <a:pt x="168" y="524"/>
                      <a:pt x="336" y="640"/>
                      <a:pt x="514" y="757"/>
                    </a:cubicBezTo>
                    <a:cubicBezTo>
                      <a:pt x="583" y="636"/>
                      <a:pt x="654" y="515"/>
                      <a:pt x="723" y="392"/>
                    </a:cubicBezTo>
                    <a:cubicBezTo>
                      <a:pt x="542" y="271"/>
                      <a:pt x="359" y="140"/>
                      <a:pt x="182" y="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58"/>
              <p:cNvSpPr/>
              <p:nvPr/>
            </p:nvSpPr>
            <p:spPr>
              <a:xfrm>
                <a:off x="1085392" y="2274292"/>
                <a:ext cx="763779" cy="213986"/>
              </a:xfrm>
              <a:custGeom>
                <a:rect b="b" l="l" r="r" t="t"/>
                <a:pathLst>
                  <a:path extrusionOk="0" h="2677" w="9555">
                    <a:moveTo>
                      <a:pt x="210" y="0"/>
                    </a:moveTo>
                    <a:cubicBezTo>
                      <a:pt x="141" y="123"/>
                      <a:pt x="70" y="244"/>
                      <a:pt x="1" y="365"/>
                    </a:cubicBezTo>
                    <a:cubicBezTo>
                      <a:pt x="3242" y="2489"/>
                      <a:pt x="7645" y="2677"/>
                      <a:pt x="9101" y="2677"/>
                    </a:cubicBezTo>
                    <a:cubicBezTo>
                      <a:pt x="9330" y="2677"/>
                      <a:pt x="9489" y="2672"/>
                      <a:pt x="9554" y="2672"/>
                    </a:cubicBezTo>
                    <a:lnTo>
                      <a:pt x="9554" y="2246"/>
                    </a:lnTo>
                    <a:cubicBezTo>
                      <a:pt x="9522" y="2252"/>
                      <a:pt x="9395" y="2256"/>
                      <a:pt x="9194" y="2256"/>
                    </a:cubicBezTo>
                    <a:cubicBezTo>
                      <a:pt x="7887" y="2256"/>
                      <a:pt x="3400" y="2093"/>
                      <a:pt x="2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58"/>
              <p:cNvSpPr/>
              <p:nvPr/>
            </p:nvSpPr>
            <p:spPr>
              <a:xfrm>
                <a:off x="858853" y="2919295"/>
                <a:ext cx="19904" cy="33653"/>
              </a:xfrm>
              <a:custGeom>
                <a:rect b="b" l="l" r="r" t="t"/>
                <a:pathLst>
                  <a:path extrusionOk="0" h="421" w="249">
                    <a:moveTo>
                      <a:pt x="225" y="0"/>
                    </a:moveTo>
                    <a:cubicBezTo>
                      <a:pt x="121" y="0"/>
                      <a:pt x="37" y="75"/>
                      <a:pt x="18" y="178"/>
                    </a:cubicBezTo>
                    <a:cubicBezTo>
                      <a:pt x="0" y="290"/>
                      <a:pt x="74" y="397"/>
                      <a:pt x="192" y="420"/>
                    </a:cubicBezTo>
                    <a:lnTo>
                      <a:pt x="210" y="420"/>
                    </a:lnTo>
                    <a:cubicBezTo>
                      <a:pt x="220" y="280"/>
                      <a:pt x="233" y="140"/>
                      <a:pt x="248" y="5"/>
                    </a:cubicBezTo>
                    <a:cubicBezTo>
                      <a:pt x="238" y="0"/>
                      <a:pt x="229" y="0"/>
                      <a:pt x="225" y="0"/>
                    </a:cubicBezTo>
                    <a:close/>
                  </a:path>
                </a:pathLst>
              </a:custGeom>
              <a:solidFill>
                <a:srgbClr val="FF78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58"/>
              <p:cNvSpPr/>
              <p:nvPr/>
            </p:nvSpPr>
            <p:spPr>
              <a:xfrm>
                <a:off x="880915" y="2834563"/>
                <a:ext cx="968253" cy="158351"/>
              </a:xfrm>
              <a:custGeom>
                <a:rect b="b" l="l" r="r" t="t"/>
                <a:pathLst>
                  <a:path extrusionOk="0" h="1981" w="12113">
                    <a:moveTo>
                      <a:pt x="12089" y="0"/>
                    </a:moveTo>
                    <a:cubicBezTo>
                      <a:pt x="12042" y="0"/>
                      <a:pt x="11991" y="15"/>
                      <a:pt x="11953" y="47"/>
                    </a:cubicBezTo>
                    <a:cubicBezTo>
                      <a:pt x="11930" y="66"/>
                      <a:pt x="10071" y="1551"/>
                      <a:pt x="5225" y="1551"/>
                    </a:cubicBezTo>
                    <a:cubicBezTo>
                      <a:pt x="3777" y="1551"/>
                      <a:pt x="2063" y="1420"/>
                      <a:pt x="56" y="1079"/>
                    </a:cubicBezTo>
                    <a:cubicBezTo>
                      <a:pt x="33" y="1215"/>
                      <a:pt x="14" y="1355"/>
                      <a:pt x="0" y="1495"/>
                    </a:cubicBezTo>
                    <a:cubicBezTo>
                      <a:pt x="2054" y="1845"/>
                      <a:pt x="3805" y="1980"/>
                      <a:pt x="5285" y="1980"/>
                    </a:cubicBezTo>
                    <a:cubicBezTo>
                      <a:pt x="9656" y="1980"/>
                      <a:pt x="11640" y="790"/>
                      <a:pt x="12112" y="454"/>
                    </a:cubicBezTo>
                    <a:lnTo>
                      <a:pt x="12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58"/>
              <p:cNvSpPr/>
              <p:nvPr/>
            </p:nvSpPr>
            <p:spPr>
              <a:xfrm>
                <a:off x="2223126" y="1690759"/>
                <a:ext cx="1136196" cy="2074394"/>
              </a:xfrm>
              <a:custGeom>
                <a:rect b="b" l="l" r="r" t="t"/>
                <a:pathLst>
                  <a:path extrusionOk="0" h="25951" w="14214">
                    <a:moveTo>
                      <a:pt x="3105" y="0"/>
                    </a:moveTo>
                    <a:cubicBezTo>
                      <a:pt x="1470" y="0"/>
                      <a:pt x="24" y="1296"/>
                      <a:pt x="24" y="3033"/>
                    </a:cubicBezTo>
                    <a:lnTo>
                      <a:pt x="24" y="21291"/>
                    </a:lnTo>
                    <a:cubicBezTo>
                      <a:pt x="0" y="23550"/>
                      <a:pt x="1779" y="25432"/>
                      <a:pt x="4081" y="25582"/>
                    </a:cubicBezTo>
                    <a:lnTo>
                      <a:pt x="9735" y="25941"/>
                    </a:lnTo>
                    <a:cubicBezTo>
                      <a:pt x="9826" y="25947"/>
                      <a:pt x="9917" y="25950"/>
                      <a:pt x="10006" y="25950"/>
                    </a:cubicBezTo>
                    <a:cubicBezTo>
                      <a:pt x="12213" y="25950"/>
                      <a:pt x="14052" y="24217"/>
                      <a:pt x="14106" y="22019"/>
                    </a:cubicBezTo>
                    <a:lnTo>
                      <a:pt x="14139" y="20847"/>
                    </a:lnTo>
                    <a:cubicBezTo>
                      <a:pt x="14213" y="17933"/>
                      <a:pt x="13803" y="15028"/>
                      <a:pt x="12929" y="12246"/>
                    </a:cubicBezTo>
                    <a:lnTo>
                      <a:pt x="12075" y="9537"/>
                    </a:lnTo>
                    <a:cubicBezTo>
                      <a:pt x="10810" y="5522"/>
                      <a:pt x="7976" y="2160"/>
                      <a:pt x="4188" y="194"/>
                    </a:cubicBezTo>
                    <a:cubicBezTo>
                      <a:pt x="3827" y="62"/>
                      <a:pt x="3461" y="0"/>
                      <a:pt x="3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58"/>
              <p:cNvSpPr/>
              <p:nvPr/>
            </p:nvSpPr>
            <p:spPr>
              <a:xfrm>
                <a:off x="2371968" y="3613540"/>
                <a:ext cx="779446" cy="151637"/>
              </a:xfrm>
              <a:custGeom>
                <a:rect b="b" l="l" r="r" t="t"/>
                <a:pathLst>
                  <a:path extrusionOk="0" h="1897" w="9751">
                    <a:moveTo>
                      <a:pt x="4026" y="0"/>
                    </a:moveTo>
                    <a:cubicBezTo>
                      <a:pt x="2284" y="0"/>
                      <a:pt x="875" y="416"/>
                      <a:pt x="1" y="757"/>
                    </a:cubicBezTo>
                    <a:cubicBezTo>
                      <a:pt x="623" y="1192"/>
                      <a:pt x="1369" y="1467"/>
                      <a:pt x="2177" y="1523"/>
                    </a:cubicBezTo>
                    <a:lnTo>
                      <a:pt x="2205" y="1523"/>
                    </a:lnTo>
                    <a:cubicBezTo>
                      <a:pt x="2205" y="1528"/>
                      <a:pt x="2209" y="1528"/>
                      <a:pt x="2209" y="1528"/>
                    </a:cubicBezTo>
                    <a:lnTo>
                      <a:pt x="2219" y="1528"/>
                    </a:lnTo>
                    <a:lnTo>
                      <a:pt x="7873" y="1887"/>
                    </a:lnTo>
                    <a:cubicBezTo>
                      <a:pt x="7963" y="1892"/>
                      <a:pt x="8051" y="1896"/>
                      <a:pt x="8144" y="1896"/>
                    </a:cubicBezTo>
                    <a:cubicBezTo>
                      <a:pt x="8709" y="1896"/>
                      <a:pt x="9256" y="1780"/>
                      <a:pt x="9750" y="1574"/>
                    </a:cubicBezTo>
                    <a:lnTo>
                      <a:pt x="9293" y="1313"/>
                    </a:lnTo>
                    <a:cubicBezTo>
                      <a:pt x="7375" y="327"/>
                      <a:pt x="5571" y="0"/>
                      <a:pt x="40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58"/>
              <p:cNvSpPr/>
              <p:nvPr/>
            </p:nvSpPr>
            <p:spPr>
              <a:xfrm>
                <a:off x="2224965" y="1691318"/>
                <a:ext cx="985839" cy="1824117"/>
              </a:xfrm>
              <a:custGeom>
                <a:rect b="b" l="l" r="r" t="t"/>
                <a:pathLst>
                  <a:path extrusionOk="0" h="22820" w="12333">
                    <a:moveTo>
                      <a:pt x="2876" y="0"/>
                    </a:moveTo>
                    <a:cubicBezTo>
                      <a:pt x="1331" y="103"/>
                      <a:pt x="1" y="1364"/>
                      <a:pt x="1" y="3026"/>
                    </a:cubicBezTo>
                    <a:lnTo>
                      <a:pt x="1" y="9549"/>
                    </a:lnTo>
                    <a:cubicBezTo>
                      <a:pt x="14" y="9545"/>
                      <a:pt x="29" y="9539"/>
                      <a:pt x="46" y="9539"/>
                    </a:cubicBezTo>
                    <a:lnTo>
                      <a:pt x="66" y="9539"/>
                    </a:lnTo>
                    <a:lnTo>
                      <a:pt x="66" y="4474"/>
                    </a:lnTo>
                    <a:cubicBezTo>
                      <a:pt x="66" y="3086"/>
                      <a:pt x="1322" y="2050"/>
                      <a:pt x="2742" y="2050"/>
                    </a:cubicBezTo>
                    <a:cubicBezTo>
                      <a:pt x="3050" y="2050"/>
                      <a:pt x="3367" y="2101"/>
                      <a:pt x="3680" y="2205"/>
                    </a:cubicBezTo>
                    <a:cubicBezTo>
                      <a:pt x="6113" y="3371"/>
                      <a:pt x="8097" y="5146"/>
                      <a:pt x="9404" y="7293"/>
                    </a:cubicBezTo>
                    <a:cubicBezTo>
                      <a:pt x="9591" y="7172"/>
                      <a:pt x="9774" y="7041"/>
                      <a:pt x="9951" y="6911"/>
                    </a:cubicBezTo>
                    <a:cubicBezTo>
                      <a:pt x="9951" y="6906"/>
                      <a:pt x="9955" y="6901"/>
                      <a:pt x="9960" y="6901"/>
                    </a:cubicBezTo>
                    <a:cubicBezTo>
                      <a:pt x="8690" y="4026"/>
                      <a:pt x="6468" y="1649"/>
                      <a:pt x="3638" y="164"/>
                    </a:cubicBezTo>
                    <a:cubicBezTo>
                      <a:pt x="3386" y="70"/>
                      <a:pt x="3128" y="19"/>
                      <a:pt x="2876" y="0"/>
                    </a:cubicBezTo>
                    <a:close/>
                    <a:moveTo>
                      <a:pt x="1" y="9955"/>
                    </a:moveTo>
                    <a:lnTo>
                      <a:pt x="1" y="14321"/>
                    </a:lnTo>
                    <a:cubicBezTo>
                      <a:pt x="18" y="14312"/>
                      <a:pt x="42" y="14302"/>
                      <a:pt x="66" y="14302"/>
                    </a:cubicBezTo>
                    <a:lnTo>
                      <a:pt x="66" y="9965"/>
                    </a:lnTo>
                    <a:cubicBezTo>
                      <a:pt x="52" y="9959"/>
                      <a:pt x="42" y="9959"/>
                      <a:pt x="38" y="9959"/>
                    </a:cubicBezTo>
                    <a:cubicBezTo>
                      <a:pt x="24" y="9959"/>
                      <a:pt x="10" y="9959"/>
                      <a:pt x="1" y="9955"/>
                    </a:cubicBezTo>
                    <a:close/>
                    <a:moveTo>
                      <a:pt x="10133" y="7298"/>
                    </a:moveTo>
                    <a:cubicBezTo>
                      <a:pt x="9964" y="7425"/>
                      <a:pt x="9792" y="7541"/>
                      <a:pt x="9619" y="7658"/>
                    </a:cubicBezTo>
                    <a:cubicBezTo>
                      <a:pt x="9983" y="8302"/>
                      <a:pt x="10287" y="8979"/>
                      <a:pt x="10530" y="9679"/>
                    </a:cubicBezTo>
                    <a:lnTo>
                      <a:pt x="11268" y="11851"/>
                    </a:lnTo>
                    <a:cubicBezTo>
                      <a:pt x="11664" y="13004"/>
                      <a:pt x="11949" y="14185"/>
                      <a:pt x="12122" y="15381"/>
                    </a:cubicBezTo>
                    <a:cubicBezTo>
                      <a:pt x="12145" y="15377"/>
                      <a:pt x="12169" y="15372"/>
                      <a:pt x="12192" y="15367"/>
                    </a:cubicBezTo>
                    <a:lnTo>
                      <a:pt x="12206" y="15367"/>
                    </a:lnTo>
                    <a:cubicBezTo>
                      <a:pt x="12048" y="13808"/>
                      <a:pt x="11729" y="12267"/>
                      <a:pt x="11263" y="10763"/>
                    </a:cubicBezTo>
                    <a:lnTo>
                      <a:pt x="10520" y="8382"/>
                    </a:lnTo>
                    <a:cubicBezTo>
                      <a:pt x="10404" y="8013"/>
                      <a:pt x="10273" y="7653"/>
                      <a:pt x="10133" y="7298"/>
                    </a:cubicBezTo>
                    <a:close/>
                    <a:moveTo>
                      <a:pt x="12244" y="15782"/>
                    </a:moveTo>
                    <a:cubicBezTo>
                      <a:pt x="12225" y="15787"/>
                      <a:pt x="12201" y="15792"/>
                      <a:pt x="12178" y="15797"/>
                    </a:cubicBezTo>
                    <a:cubicBezTo>
                      <a:pt x="12267" y="16521"/>
                      <a:pt x="12318" y="17249"/>
                      <a:pt x="12328" y="17978"/>
                    </a:cubicBezTo>
                    <a:cubicBezTo>
                      <a:pt x="12332" y="17244"/>
                      <a:pt x="12304" y="16511"/>
                      <a:pt x="12244" y="15782"/>
                    </a:cubicBezTo>
                    <a:close/>
                    <a:moveTo>
                      <a:pt x="1" y="14709"/>
                    </a:moveTo>
                    <a:lnTo>
                      <a:pt x="1" y="18799"/>
                    </a:lnTo>
                    <a:cubicBezTo>
                      <a:pt x="1" y="19098"/>
                      <a:pt x="42" y="19392"/>
                      <a:pt x="113" y="19668"/>
                    </a:cubicBezTo>
                    <a:cubicBezTo>
                      <a:pt x="80" y="19481"/>
                      <a:pt x="61" y="19284"/>
                      <a:pt x="66" y="19088"/>
                    </a:cubicBezTo>
                    <a:lnTo>
                      <a:pt x="66" y="14756"/>
                    </a:lnTo>
                    <a:cubicBezTo>
                      <a:pt x="38" y="14737"/>
                      <a:pt x="14" y="14722"/>
                      <a:pt x="1" y="14709"/>
                    </a:cubicBezTo>
                    <a:close/>
                    <a:moveTo>
                      <a:pt x="8382" y="22806"/>
                    </a:moveTo>
                    <a:lnTo>
                      <a:pt x="8475" y="22810"/>
                    </a:lnTo>
                    <a:cubicBezTo>
                      <a:pt x="8555" y="22815"/>
                      <a:pt x="8634" y="22819"/>
                      <a:pt x="8714" y="22819"/>
                    </a:cubicBezTo>
                    <a:lnTo>
                      <a:pt x="8718" y="22819"/>
                    </a:lnTo>
                    <a:cubicBezTo>
                      <a:pt x="8643" y="22819"/>
                      <a:pt x="8569" y="22815"/>
                      <a:pt x="8494" y="22810"/>
                    </a:cubicBezTo>
                    <a:lnTo>
                      <a:pt x="8382" y="2280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58"/>
              <p:cNvSpPr/>
              <p:nvPr/>
            </p:nvSpPr>
            <p:spPr>
              <a:xfrm>
                <a:off x="2228322" y="1855187"/>
                <a:ext cx="986558" cy="1660091"/>
              </a:xfrm>
              <a:custGeom>
                <a:rect b="b" l="l" r="r" t="t"/>
                <a:pathLst>
                  <a:path extrusionOk="0" h="20768" w="12342">
                    <a:moveTo>
                      <a:pt x="2699" y="0"/>
                    </a:moveTo>
                    <a:cubicBezTo>
                      <a:pt x="1280" y="0"/>
                      <a:pt x="24" y="1035"/>
                      <a:pt x="24" y="2424"/>
                    </a:cubicBezTo>
                    <a:lnTo>
                      <a:pt x="24" y="17038"/>
                    </a:lnTo>
                    <a:cubicBezTo>
                      <a:pt x="0" y="18846"/>
                      <a:pt x="1545" y="20354"/>
                      <a:pt x="3545" y="20471"/>
                    </a:cubicBezTo>
                    <a:lnTo>
                      <a:pt x="8452" y="20760"/>
                    </a:lnTo>
                    <a:cubicBezTo>
                      <a:pt x="8532" y="20765"/>
                      <a:pt x="8612" y="20767"/>
                      <a:pt x="8691" y="20767"/>
                    </a:cubicBezTo>
                    <a:cubicBezTo>
                      <a:pt x="10608" y="20767"/>
                      <a:pt x="12204" y="19380"/>
                      <a:pt x="12253" y="17622"/>
                    </a:cubicBezTo>
                    <a:lnTo>
                      <a:pt x="12276" y="16684"/>
                    </a:lnTo>
                    <a:cubicBezTo>
                      <a:pt x="12342" y="14353"/>
                      <a:pt x="11987" y="12028"/>
                      <a:pt x="11226" y="9801"/>
                    </a:cubicBezTo>
                    <a:lnTo>
                      <a:pt x="10488" y="7629"/>
                    </a:lnTo>
                    <a:cubicBezTo>
                      <a:pt x="9390" y="4417"/>
                      <a:pt x="6925" y="1728"/>
                      <a:pt x="3638" y="155"/>
                    </a:cubicBezTo>
                    <a:cubicBezTo>
                      <a:pt x="3325" y="49"/>
                      <a:pt x="3008" y="0"/>
                      <a:pt x="26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58"/>
              <p:cNvSpPr/>
              <p:nvPr/>
            </p:nvSpPr>
            <p:spPr>
              <a:xfrm>
                <a:off x="2224965" y="2242957"/>
                <a:ext cx="809982" cy="245001"/>
              </a:xfrm>
              <a:custGeom>
                <a:rect b="b" l="l" r="r" t="t"/>
                <a:pathLst>
                  <a:path extrusionOk="0" h="3065" w="10133">
                    <a:moveTo>
                      <a:pt x="9960" y="0"/>
                    </a:moveTo>
                    <a:cubicBezTo>
                      <a:pt x="9955" y="0"/>
                      <a:pt x="9951" y="5"/>
                      <a:pt x="9951" y="10"/>
                    </a:cubicBezTo>
                    <a:cubicBezTo>
                      <a:pt x="9774" y="140"/>
                      <a:pt x="9591" y="271"/>
                      <a:pt x="9404" y="392"/>
                    </a:cubicBezTo>
                    <a:cubicBezTo>
                      <a:pt x="9479" y="515"/>
                      <a:pt x="9550" y="636"/>
                      <a:pt x="9619" y="757"/>
                    </a:cubicBezTo>
                    <a:cubicBezTo>
                      <a:pt x="9792" y="640"/>
                      <a:pt x="9964" y="524"/>
                      <a:pt x="10133" y="397"/>
                    </a:cubicBezTo>
                    <a:cubicBezTo>
                      <a:pt x="10076" y="262"/>
                      <a:pt x="10020" y="131"/>
                      <a:pt x="9960" y="0"/>
                    </a:cubicBezTo>
                    <a:close/>
                    <a:moveTo>
                      <a:pt x="46" y="2638"/>
                    </a:moveTo>
                    <a:cubicBezTo>
                      <a:pt x="29" y="2638"/>
                      <a:pt x="14" y="2644"/>
                      <a:pt x="1" y="2648"/>
                    </a:cubicBezTo>
                    <a:lnTo>
                      <a:pt x="1" y="3054"/>
                    </a:lnTo>
                    <a:cubicBezTo>
                      <a:pt x="10" y="3058"/>
                      <a:pt x="24" y="3058"/>
                      <a:pt x="38" y="3058"/>
                    </a:cubicBezTo>
                    <a:cubicBezTo>
                      <a:pt x="42" y="3058"/>
                      <a:pt x="52" y="3058"/>
                      <a:pt x="66" y="3064"/>
                    </a:cubicBezTo>
                    <a:lnTo>
                      <a:pt x="66" y="263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58"/>
              <p:cNvSpPr/>
              <p:nvPr/>
            </p:nvSpPr>
            <p:spPr>
              <a:xfrm>
                <a:off x="2230161" y="2274292"/>
                <a:ext cx="763779" cy="213986"/>
              </a:xfrm>
              <a:custGeom>
                <a:rect b="b" l="l" r="r" t="t"/>
                <a:pathLst>
                  <a:path extrusionOk="0" h="2677" w="9555">
                    <a:moveTo>
                      <a:pt x="9339" y="0"/>
                    </a:moveTo>
                    <a:cubicBezTo>
                      <a:pt x="6151" y="2093"/>
                      <a:pt x="1662" y="2256"/>
                      <a:pt x="360" y="2256"/>
                    </a:cubicBezTo>
                    <a:cubicBezTo>
                      <a:pt x="160" y="2256"/>
                      <a:pt x="33" y="2252"/>
                      <a:pt x="1" y="2246"/>
                    </a:cubicBezTo>
                    <a:lnTo>
                      <a:pt x="1" y="2672"/>
                    </a:lnTo>
                    <a:cubicBezTo>
                      <a:pt x="66" y="2672"/>
                      <a:pt x="220" y="2677"/>
                      <a:pt x="453" y="2677"/>
                    </a:cubicBezTo>
                    <a:cubicBezTo>
                      <a:pt x="1910" y="2677"/>
                      <a:pt x="6309" y="2489"/>
                      <a:pt x="9554" y="365"/>
                    </a:cubicBezTo>
                    <a:cubicBezTo>
                      <a:pt x="9485" y="244"/>
                      <a:pt x="9414" y="123"/>
                      <a:pt x="93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58"/>
              <p:cNvSpPr/>
              <p:nvPr/>
            </p:nvSpPr>
            <p:spPr>
              <a:xfrm>
                <a:off x="2230161" y="2834563"/>
                <a:ext cx="968253" cy="158351"/>
              </a:xfrm>
              <a:custGeom>
                <a:rect b="b" l="l" r="r" t="t"/>
                <a:pathLst>
                  <a:path extrusionOk="0" h="1981" w="12113">
                    <a:moveTo>
                      <a:pt x="1" y="0"/>
                    </a:moveTo>
                    <a:lnTo>
                      <a:pt x="1" y="454"/>
                    </a:lnTo>
                    <a:cubicBezTo>
                      <a:pt x="472" y="790"/>
                      <a:pt x="2457" y="1980"/>
                      <a:pt x="6828" y="1980"/>
                    </a:cubicBezTo>
                    <a:cubicBezTo>
                      <a:pt x="8308" y="1980"/>
                      <a:pt x="10059" y="1845"/>
                      <a:pt x="12113" y="1495"/>
                    </a:cubicBezTo>
                    <a:cubicBezTo>
                      <a:pt x="12095" y="1355"/>
                      <a:pt x="12076" y="1215"/>
                      <a:pt x="12057" y="1079"/>
                    </a:cubicBezTo>
                    <a:cubicBezTo>
                      <a:pt x="10050" y="1420"/>
                      <a:pt x="8336" y="1551"/>
                      <a:pt x="6888" y="1551"/>
                    </a:cubicBezTo>
                    <a:cubicBezTo>
                      <a:pt x="2050" y="1551"/>
                      <a:pt x="188" y="71"/>
                      <a:pt x="160" y="47"/>
                    </a:cubicBezTo>
                    <a:cubicBezTo>
                      <a:pt x="117" y="15"/>
                      <a:pt x="71" y="0"/>
                      <a:pt x="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77" name="Google Shape;2977;p58"/>
            <p:cNvGrpSpPr/>
            <p:nvPr/>
          </p:nvGrpSpPr>
          <p:grpSpPr>
            <a:xfrm>
              <a:off x="1134313" y="1349752"/>
              <a:ext cx="1808075" cy="1636446"/>
              <a:chOff x="1134313" y="1349752"/>
              <a:chExt cx="1808075" cy="1636446"/>
            </a:xfrm>
          </p:grpSpPr>
          <p:sp>
            <p:nvSpPr>
              <p:cNvPr id="2978" name="Google Shape;2978;p58"/>
              <p:cNvSpPr/>
              <p:nvPr/>
            </p:nvSpPr>
            <p:spPr>
              <a:xfrm>
                <a:off x="1134313" y="2621374"/>
                <a:ext cx="330691" cy="353952"/>
              </a:xfrm>
              <a:custGeom>
                <a:rect b="b" l="l" r="r" t="t"/>
                <a:pathLst>
                  <a:path extrusionOk="0" h="4428" w="4137">
                    <a:moveTo>
                      <a:pt x="3876" y="1"/>
                    </a:moveTo>
                    <a:cubicBezTo>
                      <a:pt x="3727" y="1"/>
                      <a:pt x="3610" y="118"/>
                      <a:pt x="3610" y="263"/>
                    </a:cubicBezTo>
                    <a:cubicBezTo>
                      <a:pt x="3610" y="1309"/>
                      <a:pt x="2760" y="2158"/>
                      <a:pt x="1718" y="2158"/>
                    </a:cubicBezTo>
                    <a:lnTo>
                      <a:pt x="1677" y="2158"/>
                    </a:lnTo>
                    <a:cubicBezTo>
                      <a:pt x="752" y="2158"/>
                      <a:pt x="0" y="2910"/>
                      <a:pt x="0" y="3830"/>
                    </a:cubicBezTo>
                    <a:lnTo>
                      <a:pt x="0" y="4166"/>
                    </a:lnTo>
                    <a:cubicBezTo>
                      <a:pt x="0" y="4311"/>
                      <a:pt x="121" y="4428"/>
                      <a:pt x="266" y="4428"/>
                    </a:cubicBezTo>
                    <a:cubicBezTo>
                      <a:pt x="411" y="4428"/>
                      <a:pt x="528" y="4311"/>
                      <a:pt x="528" y="4166"/>
                    </a:cubicBezTo>
                    <a:lnTo>
                      <a:pt x="528" y="3830"/>
                    </a:lnTo>
                    <a:cubicBezTo>
                      <a:pt x="528" y="3199"/>
                      <a:pt x="1042" y="2686"/>
                      <a:pt x="1677" y="2686"/>
                    </a:cubicBezTo>
                    <a:lnTo>
                      <a:pt x="1718" y="2686"/>
                    </a:lnTo>
                    <a:cubicBezTo>
                      <a:pt x="3050" y="2686"/>
                      <a:pt x="4137" y="1598"/>
                      <a:pt x="4137" y="263"/>
                    </a:cubicBezTo>
                    <a:cubicBezTo>
                      <a:pt x="4137" y="118"/>
                      <a:pt x="4020" y="1"/>
                      <a:pt x="38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58"/>
              <p:cNvSpPr/>
              <p:nvPr/>
            </p:nvSpPr>
            <p:spPr>
              <a:xfrm>
                <a:off x="1504179" y="2402749"/>
                <a:ext cx="146361" cy="245960"/>
              </a:xfrm>
              <a:custGeom>
                <a:rect b="b" l="l" r="r" t="t"/>
                <a:pathLst>
                  <a:path extrusionOk="0" h="3077" w="1831">
                    <a:moveTo>
                      <a:pt x="262" y="0"/>
                    </a:moveTo>
                    <a:cubicBezTo>
                      <a:pt x="117" y="0"/>
                      <a:pt x="1" y="117"/>
                      <a:pt x="1" y="262"/>
                    </a:cubicBezTo>
                    <a:lnTo>
                      <a:pt x="1" y="831"/>
                    </a:lnTo>
                    <a:cubicBezTo>
                      <a:pt x="1" y="1279"/>
                      <a:pt x="365" y="1643"/>
                      <a:pt x="813" y="1643"/>
                    </a:cubicBezTo>
                    <a:cubicBezTo>
                      <a:pt x="1084" y="1643"/>
                      <a:pt x="1308" y="1867"/>
                      <a:pt x="1308" y="2139"/>
                    </a:cubicBezTo>
                    <a:lnTo>
                      <a:pt x="1308" y="2811"/>
                    </a:lnTo>
                    <a:cubicBezTo>
                      <a:pt x="1308" y="2960"/>
                      <a:pt x="1425" y="3077"/>
                      <a:pt x="1570" y="3077"/>
                    </a:cubicBezTo>
                    <a:cubicBezTo>
                      <a:pt x="1714" y="3077"/>
                      <a:pt x="1831" y="2960"/>
                      <a:pt x="1831" y="2811"/>
                    </a:cubicBezTo>
                    <a:lnTo>
                      <a:pt x="1831" y="2139"/>
                    </a:lnTo>
                    <a:cubicBezTo>
                      <a:pt x="1831" y="1578"/>
                      <a:pt x="1373" y="1121"/>
                      <a:pt x="813" y="1121"/>
                    </a:cubicBezTo>
                    <a:cubicBezTo>
                      <a:pt x="654" y="1121"/>
                      <a:pt x="524" y="990"/>
                      <a:pt x="524" y="831"/>
                    </a:cubicBezTo>
                    <a:lnTo>
                      <a:pt x="524" y="262"/>
                    </a:lnTo>
                    <a:cubicBezTo>
                      <a:pt x="524" y="117"/>
                      <a:pt x="406" y="0"/>
                      <a:pt x="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58"/>
              <p:cNvSpPr/>
              <p:nvPr/>
            </p:nvSpPr>
            <p:spPr>
              <a:xfrm>
                <a:off x="1522484" y="2624811"/>
                <a:ext cx="169222" cy="361386"/>
              </a:xfrm>
              <a:custGeom>
                <a:rect b="b" l="l" r="r" t="t"/>
                <a:pathLst>
                  <a:path extrusionOk="0" h="4521" w="2117">
                    <a:moveTo>
                      <a:pt x="261" y="1"/>
                    </a:moveTo>
                    <a:cubicBezTo>
                      <a:pt x="117" y="1"/>
                      <a:pt x="0" y="117"/>
                      <a:pt x="0" y="262"/>
                    </a:cubicBezTo>
                    <a:lnTo>
                      <a:pt x="0" y="1457"/>
                    </a:lnTo>
                    <a:cubicBezTo>
                      <a:pt x="0" y="2018"/>
                      <a:pt x="453" y="2475"/>
                      <a:pt x="1013" y="2475"/>
                    </a:cubicBezTo>
                    <a:cubicBezTo>
                      <a:pt x="1332" y="2475"/>
                      <a:pt x="1588" y="2732"/>
                      <a:pt x="1588" y="3050"/>
                    </a:cubicBezTo>
                    <a:lnTo>
                      <a:pt x="1588" y="4259"/>
                    </a:lnTo>
                    <a:cubicBezTo>
                      <a:pt x="1588" y="4404"/>
                      <a:pt x="1709" y="4520"/>
                      <a:pt x="1854" y="4520"/>
                    </a:cubicBezTo>
                    <a:cubicBezTo>
                      <a:pt x="1998" y="4520"/>
                      <a:pt x="2116" y="4404"/>
                      <a:pt x="2116" y="4259"/>
                    </a:cubicBezTo>
                    <a:lnTo>
                      <a:pt x="2116" y="3050"/>
                    </a:lnTo>
                    <a:cubicBezTo>
                      <a:pt x="2116" y="2442"/>
                      <a:pt x="1621" y="1952"/>
                      <a:pt x="1013" y="1952"/>
                    </a:cubicBezTo>
                    <a:cubicBezTo>
                      <a:pt x="743" y="1952"/>
                      <a:pt x="524" y="1727"/>
                      <a:pt x="524" y="1457"/>
                    </a:cubicBezTo>
                    <a:lnTo>
                      <a:pt x="524" y="262"/>
                    </a:lnTo>
                    <a:cubicBezTo>
                      <a:pt x="524" y="117"/>
                      <a:pt x="407" y="1"/>
                      <a:pt x="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58"/>
              <p:cNvSpPr/>
              <p:nvPr/>
            </p:nvSpPr>
            <p:spPr>
              <a:xfrm>
                <a:off x="2611617" y="2621374"/>
                <a:ext cx="330771" cy="353952"/>
              </a:xfrm>
              <a:custGeom>
                <a:rect b="b" l="l" r="r" t="t"/>
                <a:pathLst>
                  <a:path extrusionOk="0" h="4428" w="4138">
                    <a:moveTo>
                      <a:pt x="263" y="1"/>
                    </a:moveTo>
                    <a:cubicBezTo>
                      <a:pt x="118" y="1"/>
                      <a:pt x="0" y="118"/>
                      <a:pt x="0" y="263"/>
                    </a:cubicBezTo>
                    <a:cubicBezTo>
                      <a:pt x="0" y="1598"/>
                      <a:pt x="1089" y="2686"/>
                      <a:pt x="2420" y="2686"/>
                    </a:cubicBezTo>
                    <a:lnTo>
                      <a:pt x="2461" y="2686"/>
                    </a:lnTo>
                    <a:cubicBezTo>
                      <a:pt x="3097" y="2686"/>
                      <a:pt x="3610" y="3199"/>
                      <a:pt x="3610" y="3830"/>
                    </a:cubicBezTo>
                    <a:lnTo>
                      <a:pt x="3610" y="4166"/>
                    </a:lnTo>
                    <a:cubicBezTo>
                      <a:pt x="3610" y="4311"/>
                      <a:pt x="3727" y="4428"/>
                      <a:pt x="3872" y="4428"/>
                    </a:cubicBezTo>
                    <a:cubicBezTo>
                      <a:pt x="4017" y="4428"/>
                      <a:pt x="4138" y="4311"/>
                      <a:pt x="4138" y="4166"/>
                    </a:cubicBezTo>
                    <a:lnTo>
                      <a:pt x="4138" y="3830"/>
                    </a:lnTo>
                    <a:cubicBezTo>
                      <a:pt x="4138" y="2910"/>
                      <a:pt x="3386" y="2158"/>
                      <a:pt x="2461" y="2158"/>
                    </a:cubicBezTo>
                    <a:lnTo>
                      <a:pt x="2420" y="2158"/>
                    </a:lnTo>
                    <a:cubicBezTo>
                      <a:pt x="1379" y="2158"/>
                      <a:pt x="528" y="1309"/>
                      <a:pt x="528" y="263"/>
                    </a:cubicBezTo>
                    <a:cubicBezTo>
                      <a:pt x="528" y="118"/>
                      <a:pt x="407" y="1"/>
                      <a:pt x="2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58"/>
              <p:cNvSpPr/>
              <p:nvPr/>
            </p:nvSpPr>
            <p:spPr>
              <a:xfrm>
                <a:off x="2426165" y="2402749"/>
                <a:ext cx="146361" cy="245960"/>
              </a:xfrm>
              <a:custGeom>
                <a:rect b="b" l="l" r="r" t="t"/>
                <a:pathLst>
                  <a:path extrusionOk="0" h="3077" w="1831">
                    <a:moveTo>
                      <a:pt x="1570" y="0"/>
                    </a:moveTo>
                    <a:cubicBezTo>
                      <a:pt x="1424" y="0"/>
                      <a:pt x="1307" y="117"/>
                      <a:pt x="1307" y="262"/>
                    </a:cubicBezTo>
                    <a:lnTo>
                      <a:pt x="1307" y="831"/>
                    </a:lnTo>
                    <a:cubicBezTo>
                      <a:pt x="1307" y="990"/>
                      <a:pt x="1177" y="1121"/>
                      <a:pt x="1018" y="1121"/>
                    </a:cubicBezTo>
                    <a:cubicBezTo>
                      <a:pt x="458" y="1121"/>
                      <a:pt x="1" y="1578"/>
                      <a:pt x="1" y="2139"/>
                    </a:cubicBezTo>
                    <a:lnTo>
                      <a:pt x="1" y="2811"/>
                    </a:lnTo>
                    <a:cubicBezTo>
                      <a:pt x="1" y="2960"/>
                      <a:pt x="117" y="3077"/>
                      <a:pt x="262" y="3077"/>
                    </a:cubicBezTo>
                    <a:cubicBezTo>
                      <a:pt x="406" y="3077"/>
                      <a:pt x="523" y="2960"/>
                      <a:pt x="523" y="2811"/>
                    </a:cubicBezTo>
                    <a:lnTo>
                      <a:pt x="523" y="2139"/>
                    </a:lnTo>
                    <a:cubicBezTo>
                      <a:pt x="523" y="1867"/>
                      <a:pt x="747" y="1643"/>
                      <a:pt x="1018" y="1643"/>
                    </a:cubicBezTo>
                    <a:cubicBezTo>
                      <a:pt x="1466" y="1643"/>
                      <a:pt x="1831" y="1279"/>
                      <a:pt x="1831" y="831"/>
                    </a:cubicBezTo>
                    <a:lnTo>
                      <a:pt x="1831" y="262"/>
                    </a:lnTo>
                    <a:cubicBezTo>
                      <a:pt x="1831" y="117"/>
                      <a:pt x="1714" y="0"/>
                      <a:pt x="15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58"/>
              <p:cNvSpPr/>
              <p:nvPr/>
            </p:nvSpPr>
            <p:spPr>
              <a:xfrm>
                <a:off x="2385077" y="2624811"/>
                <a:ext cx="169143" cy="361386"/>
              </a:xfrm>
              <a:custGeom>
                <a:rect b="b" l="l" r="r" t="t"/>
                <a:pathLst>
                  <a:path extrusionOk="0" h="4521" w="2116">
                    <a:moveTo>
                      <a:pt x="1854" y="1"/>
                    </a:moveTo>
                    <a:cubicBezTo>
                      <a:pt x="1709" y="1"/>
                      <a:pt x="1593" y="117"/>
                      <a:pt x="1593" y="262"/>
                    </a:cubicBezTo>
                    <a:lnTo>
                      <a:pt x="1593" y="1457"/>
                    </a:lnTo>
                    <a:cubicBezTo>
                      <a:pt x="1593" y="1727"/>
                      <a:pt x="1369" y="1952"/>
                      <a:pt x="1103" y="1952"/>
                    </a:cubicBezTo>
                    <a:cubicBezTo>
                      <a:pt x="496" y="1952"/>
                      <a:pt x="0" y="2442"/>
                      <a:pt x="0" y="3050"/>
                    </a:cubicBezTo>
                    <a:lnTo>
                      <a:pt x="0" y="4259"/>
                    </a:lnTo>
                    <a:cubicBezTo>
                      <a:pt x="0" y="4404"/>
                      <a:pt x="117" y="4520"/>
                      <a:pt x="262" y="4520"/>
                    </a:cubicBezTo>
                    <a:cubicBezTo>
                      <a:pt x="407" y="4520"/>
                      <a:pt x="528" y="4404"/>
                      <a:pt x="528" y="4259"/>
                    </a:cubicBezTo>
                    <a:lnTo>
                      <a:pt x="528" y="3050"/>
                    </a:lnTo>
                    <a:cubicBezTo>
                      <a:pt x="528" y="2732"/>
                      <a:pt x="785" y="2475"/>
                      <a:pt x="1103" y="2475"/>
                    </a:cubicBezTo>
                    <a:cubicBezTo>
                      <a:pt x="1663" y="2475"/>
                      <a:pt x="2116" y="2018"/>
                      <a:pt x="2116" y="1457"/>
                    </a:cubicBezTo>
                    <a:lnTo>
                      <a:pt x="2116" y="262"/>
                    </a:lnTo>
                    <a:cubicBezTo>
                      <a:pt x="2116" y="117"/>
                      <a:pt x="1999" y="1"/>
                      <a:pt x="18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58"/>
              <p:cNvSpPr/>
              <p:nvPr/>
            </p:nvSpPr>
            <p:spPr>
              <a:xfrm>
                <a:off x="1232075" y="1349752"/>
                <a:ext cx="1612529" cy="1318608"/>
              </a:xfrm>
              <a:custGeom>
                <a:rect b="b" l="l" r="r" t="t"/>
                <a:pathLst>
                  <a:path extrusionOk="0" h="16496" w="20173">
                    <a:moveTo>
                      <a:pt x="10077" y="0"/>
                    </a:moveTo>
                    <a:cubicBezTo>
                      <a:pt x="9872" y="0"/>
                      <a:pt x="9708" y="164"/>
                      <a:pt x="9708" y="370"/>
                    </a:cubicBezTo>
                    <a:lnTo>
                      <a:pt x="9708" y="486"/>
                    </a:lnTo>
                    <a:cubicBezTo>
                      <a:pt x="9699" y="495"/>
                      <a:pt x="9694" y="500"/>
                      <a:pt x="9694" y="500"/>
                    </a:cubicBezTo>
                    <a:cubicBezTo>
                      <a:pt x="9694" y="500"/>
                      <a:pt x="9493" y="8807"/>
                      <a:pt x="9269" y="12551"/>
                    </a:cubicBezTo>
                    <a:cubicBezTo>
                      <a:pt x="9111" y="15256"/>
                      <a:pt x="8513" y="15368"/>
                      <a:pt x="7775" y="15671"/>
                    </a:cubicBezTo>
                    <a:cubicBezTo>
                      <a:pt x="7775" y="15671"/>
                      <a:pt x="7784" y="15689"/>
                      <a:pt x="7808" y="15723"/>
                    </a:cubicBezTo>
                    <a:lnTo>
                      <a:pt x="2092" y="15723"/>
                    </a:lnTo>
                    <a:cubicBezTo>
                      <a:pt x="1345" y="15723"/>
                      <a:pt x="739" y="15116"/>
                      <a:pt x="739" y="14368"/>
                    </a:cubicBezTo>
                    <a:lnTo>
                      <a:pt x="739" y="13435"/>
                    </a:lnTo>
                    <a:cubicBezTo>
                      <a:pt x="739" y="13234"/>
                      <a:pt x="570" y="13066"/>
                      <a:pt x="370" y="13066"/>
                    </a:cubicBezTo>
                    <a:cubicBezTo>
                      <a:pt x="164" y="13066"/>
                      <a:pt x="0" y="13234"/>
                      <a:pt x="0" y="13435"/>
                    </a:cubicBezTo>
                    <a:lnTo>
                      <a:pt x="0" y="14368"/>
                    </a:lnTo>
                    <a:cubicBezTo>
                      <a:pt x="0" y="15521"/>
                      <a:pt x="939" y="16456"/>
                      <a:pt x="2092" y="16456"/>
                    </a:cubicBezTo>
                    <a:lnTo>
                      <a:pt x="7896" y="16456"/>
                    </a:lnTo>
                    <a:cubicBezTo>
                      <a:pt x="8340" y="16456"/>
                      <a:pt x="8760" y="16344"/>
                      <a:pt x="9125" y="16143"/>
                    </a:cubicBezTo>
                    <a:cubicBezTo>
                      <a:pt x="9391" y="16026"/>
                      <a:pt x="9699" y="15797"/>
                      <a:pt x="10045" y="15396"/>
                    </a:cubicBezTo>
                    <a:cubicBezTo>
                      <a:pt x="10045" y="15396"/>
                      <a:pt x="10942" y="16495"/>
                      <a:pt x="12405" y="16495"/>
                    </a:cubicBezTo>
                    <a:cubicBezTo>
                      <a:pt x="12559" y="16495"/>
                      <a:pt x="12721" y="16483"/>
                      <a:pt x="12888" y="16456"/>
                    </a:cubicBezTo>
                    <a:lnTo>
                      <a:pt x="18081" y="16456"/>
                    </a:lnTo>
                    <a:cubicBezTo>
                      <a:pt x="19234" y="16456"/>
                      <a:pt x="20172" y="15521"/>
                      <a:pt x="20172" y="14368"/>
                    </a:cubicBezTo>
                    <a:lnTo>
                      <a:pt x="20172" y="13435"/>
                    </a:lnTo>
                    <a:cubicBezTo>
                      <a:pt x="20172" y="13234"/>
                      <a:pt x="20010" y="13066"/>
                      <a:pt x="19803" y="13066"/>
                    </a:cubicBezTo>
                    <a:cubicBezTo>
                      <a:pt x="19603" y="13066"/>
                      <a:pt x="19435" y="13234"/>
                      <a:pt x="19435" y="13435"/>
                    </a:cubicBezTo>
                    <a:lnTo>
                      <a:pt x="19435" y="14368"/>
                    </a:lnTo>
                    <a:cubicBezTo>
                      <a:pt x="19435" y="15116"/>
                      <a:pt x="18827" y="15723"/>
                      <a:pt x="18081" y="15723"/>
                    </a:cubicBezTo>
                    <a:lnTo>
                      <a:pt x="12809" y="15723"/>
                    </a:lnTo>
                    <a:cubicBezTo>
                      <a:pt x="11935" y="15419"/>
                      <a:pt x="10955" y="14695"/>
                      <a:pt x="10806" y="13000"/>
                    </a:cubicBezTo>
                    <a:cubicBezTo>
                      <a:pt x="10596" y="10661"/>
                      <a:pt x="10693" y="6281"/>
                      <a:pt x="10465" y="1103"/>
                    </a:cubicBezTo>
                    <a:lnTo>
                      <a:pt x="10465" y="370"/>
                    </a:lnTo>
                    <a:cubicBezTo>
                      <a:pt x="10465" y="164"/>
                      <a:pt x="10301" y="0"/>
                      <a:pt x="100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58"/>
              <p:cNvSpPr/>
              <p:nvPr/>
            </p:nvSpPr>
            <p:spPr>
              <a:xfrm>
                <a:off x="1945348" y="1845115"/>
                <a:ext cx="183371" cy="25419"/>
              </a:xfrm>
              <a:custGeom>
                <a:rect b="b" l="l" r="r" t="t"/>
                <a:pathLst>
                  <a:path extrusionOk="0" h="318" w="2294">
                    <a:moveTo>
                      <a:pt x="1" y="0"/>
                    </a:moveTo>
                    <a:lnTo>
                      <a:pt x="1" y="317"/>
                    </a:lnTo>
                    <a:lnTo>
                      <a:pt x="2294" y="317"/>
                    </a:lnTo>
                    <a:lnTo>
                      <a:pt x="2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58"/>
              <p:cNvSpPr/>
              <p:nvPr/>
            </p:nvSpPr>
            <p:spPr>
              <a:xfrm>
                <a:off x="1945348" y="1669576"/>
                <a:ext cx="183371" cy="25579"/>
              </a:xfrm>
              <a:custGeom>
                <a:rect b="b" l="l" r="r" t="t"/>
                <a:pathLst>
                  <a:path extrusionOk="0" h="320" w="2294">
                    <a:moveTo>
                      <a:pt x="1" y="1"/>
                    </a:moveTo>
                    <a:lnTo>
                      <a:pt x="1" y="319"/>
                    </a:lnTo>
                    <a:lnTo>
                      <a:pt x="2294" y="319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58"/>
              <p:cNvSpPr/>
              <p:nvPr/>
            </p:nvSpPr>
            <p:spPr>
              <a:xfrm>
                <a:off x="1945348" y="1500911"/>
                <a:ext cx="183371" cy="25419"/>
              </a:xfrm>
              <a:custGeom>
                <a:rect b="b" l="l" r="r" t="t"/>
                <a:pathLst>
                  <a:path extrusionOk="0" h="318" w="2294">
                    <a:moveTo>
                      <a:pt x="1" y="1"/>
                    </a:moveTo>
                    <a:lnTo>
                      <a:pt x="1" y="318"/>
                    </a:lnTo>
                    <a:lnTo>
                      <a:pt x="2294" y="318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58"/>
              <p:cNvSpPr/>
              <p:nvPr/>
            </p:nvSpPr>
            <p:spPr>
              <a:xfrm>
                <a:off x="1945348" y="2333684"/>
                <a:ext cx="183371" cy="25419"/>
              </a:xfrm>
              <a:custGeom>
                <a:rect b="b" l="l" r="r" t="t"/>
                <a:pathLst>
                  <a:path extrusionOk="0" h="318" w="2294">
                    <a:moveTo>
                      <a:pt x="1" y="0"/>
                    </a:moveTo>
                    <a:lnTo>
                      <a:pt x="1" y="318"/>
                    </a:lnTo>
                    <a:lnTo>
                      <a:pt x="2294" y="318"/>
                    </a:lnTo>
                    <a:lnTo>
                      <a:pt x="2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58"/>
              <p:cNvSpPr/>
              <p:nvPr/>
            </p:nvSpPr>
            <p:spPr>
              <a:xfrm>
                <a:off x="1945348" y="2158225"/>
                <a:ext cx="183371" cy="25499"/>
              </a:xfrm>
              <a:custGeom>
                <a:rect b="b" l="l" r="r" t="t"/>
                <a:pathLst>
                  <a:path extrusionOk="0" h="319" w="2294">
                    <a:moveTo>
                      <a:pt x="1" y="0"/>
                    </a:moveTo>
                    <a:lnTo>
                      <a:pt x="1" y="318"/>
                    </a:lnTo>
                    <a:lnTo>
                      <a:pt x="2294" y="318"/>
                    </a:lnTo>
                    <a:lnTo>
                      <a:pt x="2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58"/>
              <p:cNvSpPr/>
              <p:nvPr/>
            </p:nvSpPr>
            <p:spPr>
              <a:xfrm>
                <a:off x="1945348" y="1989480"/>
                <a:ext cx="183371" cy="25419"/>
              </a:xfrm>
              <a:custGeom>
                <a:rect b="b" l="l" r="r" t="t"/>
                <a:pathLst>
                  <a:path extrusionOk="0" h="318" w="2294">
                    <a:moveTo>
                      <a:pt x="1" y="1"/>
                    </a:moveTo>
                    <a:lnTo>
                      <a:pt x="1" y="318"/>
                    </a:lnTo>
                    <a:lnTo>
                      <a:pt x="2294" y="318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91" name="Google Shape;2991;p58"/>
          <p:cNvSpPr txBox="1"/>
          <p:nvPr>
            <p:ph type="ctrTitle"/>
          </p:nvPr>
        </p:nvSpPr>
        <p:spPr>
          <a:xfrm>
            <a:off x="3943025" y="1330100"/>
            <a:ext cx="5221500" cy="20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HEALTHCARE ANALYSIS: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RESPIRATORY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ILLNESS</a:t>
            </a:r>
            <a:endParaRPr/>
          </a:p>
        </p:txBody>
      </p:sp>
      <p:sp>
        <p:nvSpPr>
          <p:cNvPr id="2992" name="Google Shape;2992;p58"/>
          <p:cNvSpPr txBox="1"/>
          <p:nvPr>
            <p:ph idx="1" type="subTitle"/>
          </p:nvPr>
        </p:nvSpPr>
        <p:spPr>
          <a:xfrm>
            <a:off x="3943025" y="3765175"/>
            <a:ext cx="50508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THE S3 AMIGOS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JASMINE JIANG | ETTIONE STUCKEY II | JUSTIN QUINN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1" name="Shape 3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2" name="Google Shape;370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450" y="1198425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3703" name="Google Shape;3703;p67"/>
          <p:cNvSpPr txBox="1"/>
          <p:nvPr>
            <p:ph type="title"/>
          </p:nvPr>
        </p:nvSpPr>
        <p:spPr>
          <a:xfrm>
            <a:off x="2527450" y="1439700"/>
            <a:ext cx="5854500" cy="16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CHECKPOINT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S3</a:t>
            </a:r>
            <a:endParaRPr/>
          </a:p>
        </p:txBody>
      </p:sp>
      <p:sp>
        <p:nvSpPr>
          <p:cNvPr id="3704" name="Google Shape;3704;p67"/>
          <p:cNvSpPr/>
          <p:nvPr/>
        </p:nvSpPr>
        <p:spPr>
          <a:xfrm>
            <a:off x="900375" y="770350"/>
            <a:ext cx="1332900" cy="13329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5" name="Google Shape;3705;p67"/>
          <p:cNvSpPr txBox="1"/>
          <p:nvPr>
            <p:ph idx="2" type="title"/>
          </p:nvPr>
        </p:nvSpPr>
        <p:spPr>
          <a:xfrm>
            <a:off x="834825" y="1015900"/>
            <a:ext cx="146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706" name="Google Shape;3706;p67"/>
          <p:cNvGrpSpPr/>
          <p:nvPr/>
        </p:nvGrpSpPr>
        <p:grpSpPr>
          <a:xfrm>
            <a:off x="3756808" y="3345387"/>
            <a:ext cx="3002000" cy="1794875"/>
            <a:chOff x="238125" y="718375"/>
            <a:chExt cx="7105325" cy="4248225"/>
          </a:xfrm>
        </p:grpSpPr>
        <p:sp>
          <p:nvSpPr>
            <p:cNvPr id="3707" name="Google Shape;3707;p67"/>
            <p:cNvSpPr/>
            <p:nvPr/>
          </p:nvSpPr>
          <p:spPr>
            <a:xfrm>
              <a:off x="3448150" y="1830050"/>
              <a:ext cx="78625" cy="79475"/>
            </a:xfrm>
            <a:custGeom>
              <a:rect b="b" l="l" r="r" t="t"/>
              <a:pathLst>
                <a:path extrusionOk="0" h="3179" w="3145">
                  <a:moveTo>
                    <a:pt x="1572" y="0"/>
                  </a:moveTo>
                  <a:cubicBezTo>
                    <a:pt x="1367" y="0"/>
                    <a:pt x="1162" y="35"/>
                    <a:pt x="991" y="137"/>
                  </a:cubicBezTo>
                  <a:cubicBezTo>
                    <a:pt x="786" y="205"/>
                    <a:pt x="615" y="308"/>
                    <a:pt x="445" y="479"/>
                  </a:cubicBezTo>
                  <a:cubicBezTo>
                    <a:pt x="308" y="616"/>
                    <a:pt x="171" y="786"/>
                    <a:pt x="137" y="992"/>
                  </a:cubicBezTo>
                  <a:cubicBezTo>
                    <a:pt x="34" y="1197"/>
                    <a:pt x="0" y="1367"/>
                    <a:pt x="0" y="1573"/>
                  </a:cubicBezTo>
                  <a:cubicBezTo>
                    <a:pt x="0" y="1709"/>
                    <a:pt x="34" y="1846"/>
                    <a:pt x="34" y="1983"/>
                  </a:cubicBezTo>
                  <a:cubicBezTo>
                    <a:pt x="103" y="2256"/>
                    <a:pt x="239" y="2495"/>
                    <a:pt x="445" y="2700"/>
                  </a:cubicBezTo>
                  <a:cubicBezTo>
                    <a:pt x="581" y="2803"/>
                    <a:pt x="684" y="2871"/>
                    <a:pt x="786" y="2974"/>
                  </a:cubicBezTo>
                  <a:cubicBezTo>
                    <a:pt x="1026" y="3110"/>
                    <a:pt x="1299" y="3179"/>
                    <a:pt x="1572" y="3179"/>
                  </a:cubicBezTo>
                  <a:cubicBezTo>
                    <a:pt x="1777" y="3179"/>
                    <a:pt x="1982" y="3145"/>
                    <a:pt x="2153" y="3042"/>
                  </a:cubicBezTo>
                  <a:cubicBezTo>
                    <a:pt x="2358" y="2974"/>
                    <a:pt x="2529" y="2871"/>
                    <a:pt x="2700" y="2700"/>
                  </a:cubicBezTo>
                  <a:cubicBezTo>
                    <a:pt x="2837" y="2564"/>
                    <a:pt x="2974" y="2393"/>
                    <a:pt x="3008" y="2188"/>
                  </a:cubicBezTo>
                  <a:cubicBezTo>
                    <a:pt x="3110" y="1983"/>
                    <a:pt x="3144" y="1812"/>
                    <a:pt x="3144" y="1607"/>
                  </a:cubicBezTo>
                  <a:cubicBezTo>
                    <a:pt x="3144" y="1470"/>
                    <a:pt x="3110" y="1333"/>
                    <a:pt x="3110" y="1197"/>
                  </a:cubicBezTo>
                  <a:cubicBezTo>
                    <a:pt x="3042" y="923"/>
                    <a:pt x="2905" y="684"/>
                    <a:pt x="2700" y="479"/>
                  </a:cubicBezTo>
                  <a:cubicBezTo>
                    <a:pt x="2563" y="376"/>
                    <a:pt x="2461" y="308"/>
                    <a:pt x="2358" y="205"/>
                  </a:cubicBezTo>
                  <a:cubicBezTo>
                    <a:pt x="2119" y="69"/>
                    <a:pt x="1846" y="0"/>
                    <a:pt x="1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67"/>
            <p:cNvSpPr/>
            <p:nvPr/>
          </p:nvSpPr>
          <p:spPr>
            <a:xfrm>
              <a:off x="3505400" y="1856525"/>
              <a:ext cx="44450" cy="45100"/>
            </a:xfrm>
            <a:custGeom>
              <a:rect b="b" l="l" r="r" t="t"/>
              <a:pathLst>
                <a:path extrusionOk="0" h="1804" w="1778">
                  <a:moveTo>
                    <a:pt x="889" y="1"/>
                  </a:moveTo>
                  <a:cubicBezTo>
                    <a:pt x="752" y="1"/>
                    <a:pt x="649" y="35"/>
                    <a:pt x="547" y="103"/>
                  </a:cubicBezTo>
                  <a:cubicBezTo>
                    <a:pt x="444" y="138"/>
                    <a:pt x="342" y="172"/>
                    <a:pt x="239" y="274"/>
                  </a:cubicBezTo>
                  <a:cubicBezTo>
                    <a:pt x="205" y="343"/>
                    <a:pt x="171" y="411"/>
                    <a:pt x="103" y="479"/>
                  </a:cubicBezTo>
                  <a:cubicBezTo>
                    <a:pt x="34" y="616"/>
                    <a:pt x="0" y="753"/>
                    <a:pt x="0" y="924"/>
                  </a:cubicBezTo>
                  <a:lnTo>
                    <a:pt x="34" y="1129"/>
                  </a:lnTo>
                  <a:cubicBezTo>
                    <a:pt x="68" y="1300"/>
                    <a:pt x="137" y="1436"/>
                    <a:pt x="273" y="1539"/>
                  </a:cubicBezTo>
                  <a:cubicBezTo>
                    <a:pt x="308" y="1573"/>
                    <a:pt x="376" y="1641"/>
                    <a:pt x="444" y="1676"/>
                  </a:cubicBezTo>
                  <a:cubicBezTo>
                    <a:pt x="547" y="1744"/>
                    <a:pt x="649" y="1778"/>
                    <a:pt x="786" y="1778"/>
                  </a:cubicBezTo>
                  <a:cubicBezTo>
                    <a:pt x="837" y="1795"/>
                    <a:pt x="889" y="1804"/>
                    <a:pt x="944" y="1804"/>
                  </a:cubicBezTo>
                  <a:cubicBezTo>
                    <a:pt x="1000" y="1804"/>
                    <a:pt x="1060" y="1795"/>
                    <a:pt x="1128" y="1778"/>
                  </a:cubicBezTo>
                  <a:cubicBezTo>
                    <a:pt x="1196" y="1778"/>
                    <a:pt x="1265" y="1744"/>
                    <a:pt x="1299" y="1710"/>
                  </a:cubicBezTo>
                  <a:cubicBezTo>
                    <a:pt x="1401" y="1676"/>
                    <a:pt x="1470" y="1607"/>
                    <a:pt x="1538" y="1539"/>
                  </a:cubicBezTo>
                  <a:lnTo>
                    <a:pt x="1675" y="1402"/>
                  </a:lnTo>
                  <a:cubicBezTo>
                    <a:pt x="1675" y="1368"/>
                    <a:pt x="1675" y="1334"/>
                    <a:pt x="1709" y="1300"/>
                  </a:cubicBezTo>
                  <a:cubicBezTo>
                    <a:pt x="1709" y="1265"/>
                    <a:pt x="1743" y="1197"/>
                    <a:pt x="1777" y="1129"/>
                  </a:cubicBezTo>
                  <a:lnTo>
                    <a:pt x="1777" y="924"/>
                  </a:lnTo>
                  <a:cubicBezTo>
                    <a:pt x="1777" y="787"/>
                    <a:pt x="1743" y="684"/>
                    <a:pt x="1709" y="582"/>
                  </a:cubicBezTo>
                  <a:cubicBezTo>
                    <a:pt x="1675" y="445"/>
                    <a:pt x="1606" y="377"/>
                    <a:pt x="1504" y="274"/>
                  </a:cubicBezTo>
                  <a:cubicBezTo>
                    <a:pt x="1435" y="172"/>
                    <a:pt x="1333" y="138"/>
                    <a:pt x="1230" y="103"/>
                  </a:cubicBezTo>
                  <a:cubicBezTo>
                    <a:pt x="1128" y="35"/>
                    <a:pt x="991" y="1"/>
                    <a:pt x="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67"/>
            <p:cNvSpPr/>
            <p:nvPr/>
          </p:nvSpPr>
          <p:spPr>
            <a:xfrm>
              <a:off x="3537000" y="1897550"/>
              <a:ext cx="47025" cy="36750"/>
            </a:xfrm>
            <a:custGeom>
              <a:rect b="b" l="l" r="r" t="t"/>
              <a:pathLst>
                <a:path extrusionOk="0" h="1470" w="1881">
                  <a:moveTo>
                    <a:pt x="923" y="0"/>
                  </a:moveTo>
                  <a:cubicBezTo>
                    <a:pt x="1" y="0"/>
                    <a:pt x="1" y="1470"/>
                    <a:pt x="923" y="1470"/>
                  </a:cubicBezTo>
                  <a:cubicBezTo>
                    <a:pt x="1880" y="1470"/>
                    <a:pt x="1880" y="0"/>
                    <a:pt x="9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67"/>
            <p:cNvSpPr/>
            <p:nvPr/>
          </p:nvSpPr>
          <p:spPr>
            <a:xfrm>
              <a:off x="3584850" y="1855675"/>
              <a:ext cx="35900" cy="28225"/>
            </a:xfrm>
            <a:custGeom>
              <a:rect b="b" l="l" r="r" t="t"/>
              <a:pathLst>
                <a:path extrusionOk="0" h="1129" w="1436">
                  <a:moveTo>
                    <a:pt x="718" y="1"/>
                  </a:moveTo>
                  <a:cubicBezTo>
                    <a:pt x="0" y="1"/>
                    <a:pt x="0" y="1129"/>
                    <a:pt x="718" y="1129"/>
                  </a:cubicBezTo>
                  <a:cubicBezTo>
                    <a:pt x="1436" y="1129"/>
                    <a:pt x="1436" y="1"/>
                    <a:pt x="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67"/>
            <p:cNvSpPr/>
            <p:nvPr/>
          </p:nvSpPr>
          <p:spPr>
            <a:xfrm>
              <a:off x="3632700" y="1995800"/>
              <a:ext cx="62400" cy="47875"/>
            </a:xfrm>
            <a:custGeom>
              <a:rect b="b" l="l" r="r" t="t"/>
              <a:pathLst>
                <a:path extrusionOk="0" h="1915" w="2496">
                  <a:moveTo>
                    <a:pt x="1265" y="1"/>
                  </a:moveTo>
                  <a:cubicBezTo>
                    <a:pt x="0" y="1"/>
                    <a:pt x="0" y="1915"/>
                    <a:pt x="1265" y="1915"/>
                  </a:cubicBezTo>
                  <a:cubicBezTo>
                    <a:pt x="2495" y="1915"/>
                    <a:pt x="2495" y="1"/>
                    <a:pt x="1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67"/>
            <p:cNvSpPr/>
            <p:nvPr/>
          </p:nvSpPr>
          <p:spPr>
            <a:xfrm>
              <a:off x="3716425" y="2087225"/>
              <a:ext cx="33350" cy="26500"/>
            </a:xfrm>
            <a:custGeom>
              <a:rect b="b" l="l" r="r" t="t"/>
              <a:pathLst>
                <a:path extrusionOk="0" h="1060" w="1334">
                  <a:moveTo>
                    <a:pt x="684" y="1"/>
                  </a:moveTo>
                  <a:cubicBezTo>
                    <a:pt x="1" y="1"/>
                    <a:pt x="1" y="1060"/>
                    <a:pt x="684" y="1060"/>
                  </a:cubicBezTo>
                  <a:cubicBezTo>
                    <a:pt x="1334" y="1060"/>
                    <a:pt x="1334" y="1"/>
                    <a:pt x="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67"/>
            <p:cNvSpPr/>
            <p:nvPr/>
          </p:nvSpPr>
          <p:spPr>
            <a:xfrm>
              <a:off x="3672850" y="2158150"/>
              <a:ext cx="28225" cy="22225"/>
            </a:xfrm>
            <a:custGeom>
              <a:rect b="b" l="l" r="r" t="t"/>
              <a:pathLst>
                <a:path extrusionOk="0" h="889" w="1129">
                  <a:moveTo>
                    <a:pt x="582" y="0"/>
                  </a:moveTo>
                  <a:cubicBezTo>
                    <a:pt x="1" y="0"/>
                    <a:pt x="1" y="889"/>
                    <a:pt x="582" y="889"/>
                  </a:cubicBezTo>
                  <a:cubicBezTo>
                    <a:pt x="1128" y="889"/>
                    <a:pt x="1128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67"/>
            <p:cNvSpPr/>
            <p:nvPr/>
          </p:nvSpPr>
          <p:spPr>
            <a:xfrm>
              <a:off x="3783075" y="2250425"/>
              <a:ext cx="38475" cy="37600"/>
            </a:xfrm>
            <a:custGeom>
              <a:rect b="b" l="l" r="r" t="t"/>
              <a:pathLst>
                <a:path extrusionOk="0" h="1504" w="1539">
                  <a:moveTo>
                    <a:pt x="787" y="0"/>
                  </a:moveTo>
                  <a:cubicBezTo>
                    <a:pt x="684" y="0"/>
                    <a:pt x="581" y="34"/>
                    <a:pt x="479" y="69"/>
                  </a:cubicBezTo>
                  <a:cubicBezTo>
                    <a:pt x="376" y="103"/>
                    <a:pt x="308" y="137"/>
                    <a:pt x="240" y="239"/>
                  </a:cubicBezTo>
                  <a:cubicBezTo>
                    <a:pt x="171" y="308"/>
                    <a:pt x="103" y="376"/>
                    <a:pt x="69" y="479"/>
                  </a:cubicBezTo>
                  <a:cubicBezTo>
                    <a:pt x="35" y="581"/>
                    <a:pt x="0" y="650"/>
                    <a:pt x="0" y="752"/>
                  </a:cubicBezTo>
                  <a:lnTo>
                    <a:pt x="35" y="957"/>
                  </a:lnTo>
                  <a:cubicBezTo>
                    <a:pt x="69" y="1094"/>
                    <a:pt x="137" y="1196"/>
                    <a:pt x="240" y="1299"/>
                  </a:cubicBezTo>
                  <a:cubicBezTo>
                    <a:pt x="308" y="1333"/>
                    <a:pt x="342" y="1367"/>
                    <a:pt x="411" y="1436"/>
                  </a:cubicBezTo>
                  <a:cubicBezTo>
                    <a:pt x="513" y="1470"/>
                    <a:pt x="650" y="1504"/>
                    <a:pt x="787" y="1504"/>
                  </a:cubicBezTo>
                  <a:cubicBezTo>
                    <a:pt x="889" y="1504"/>
                    <a:pt x="957" y="1504"/>
                    <a:pt x="1060" y="1470"/>
                  </a:cubicBezTo>
                  <a:cubicBezTo>
                    <a:pt x="1162" y="1436"/>
                    <a:pt x="1231" y="1367"/>
                    <a:pt x="1299" y="1299"/>
                  </a:cubicBezTo>
                  <a:cubicBezTo>
                    <a:pt x="1402" y="1231"/>
                    <a:pt x="1436" y="1128"/>
                    <a:pt x="1470" y="1060"/>
                  </a:cubicBezTo>
                  <a:cubicBezTo>
                    <a:pt x="1538" y="957"/>
                    <a:pt x="1538" y="855"/>
                    <a:pt x="1538" y="752"/>
                  </a:cubicBezTo>
                  <a:lnTo>
                    <a:pt x="1504" y="581"/>
                  </a:lnTo>
                  <a:cubicBezTo>
                    <a:pt x="1470" y="444"/>
                    <a:pt x="1402" y="308"/>
                    <a:pt x="1299" y="239"/>
                  </a:cubicBezTo>
                  <a:lnTo>
                    <a:pt x="1162" y="103"/>
                  </a:lnTo>
                  <a:cubicBezTo>
                    <a:pt x="1026" y="34"/>
                    <a:pt x="923" y="0"/>
                    <a:pt x="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67"/>
            <p:cNvSpPr/>
            <p:nvPr/>
          </p:nvSpPr>
          <p:spPr>
            <a:xfrm>
              <a:off x="3869375" y="2044500"/>
              <a:ext cx="50425" cy="50450"/>
            </a:xfrm>
            <a:custGeom>
              <a:rect b="b" l="l" r="r" t="t"/>
              <a:pathLst>
                <a:path extrusionOk="0" h="2018" w="2017">
                  <a:moveTo>
                    <a:pt x="991" y="1"/>
                  </a:moveTo>
                  <a:cubicBezTo>
                    <a:pt x="889" y="1"/>
                    <a:pt x="752" y="35"/>
                    <a:pt x="615" y="69"/>
                  </a:cubicBezTo>
                  <a:cubicBezTo>
                    <a:pt x="513" y="103"/>
                    <a:pt x="376" y="206"/>
                    <a:pt x="308" y="308"/>
                  </a:cubicBezTo>
                  <a:cubicBezTo>
                    <a:pt x="205" y="377"/>
                    <a:pt x="137" y="513"/>
                    <a:pt x="69" y="616"/>
                  </a:cubicBezTo>
                  <a:cubicBezTo>
                    <a:pt x="34" y="753"/>
                    <a:pt x="0" y="889"/>
                    <a:pt x="0" y="992"/>
                  </a:cubicBezTo>
                  <a:lnTo>
                    <a:pt x="34" y="1265"/>
                  </a:lnTo>
                  <a:cubicBezTo>
                    <a:pt x="69" y="1436"/>
                    <a:pt x="171" y="1607"/>
                    <a:pt x="308" y="1710"/>
                  </a:cubicBezTo>
                  <a:cubicBezTo>
                    <a:pt x="376" y="1778"/>
                    <a:pt x="445" y="1846"/>
                    <a:pt x="513" y="1880"/>
                  </a:cubicBezTo>
                  <a:cubicBezTo>
                    <a:pt x="650" y="1983"/>
                    <a:pt x="821" y="2017"/>
                    <a:pt x="991" y="2017"/>
                  </a:cubicBezTo>
                  <a:cubicBezTo>
                    <a:pt x="1128" y="2017"/>
                    <a:pt x="1265" y="1983"/>
                    <a:pt x="1367" y="1949"/>
                  </a:cubicBezTo>
                  <a:cubicBezTo>
                    <a:pt x="1504" y="1880"/>
                    <a:pt x="1641" y="1812"/>
                    <a:pt x="1709" y="1710"/>
                  </a:cubicBezTo>
                  <a:cubicBezTo>
                    <a:pt x="1812" y="1641"/>
                    <a:pt x="1880" y="1504"/>
                    <a:pt x="1948" y="1368"/>
                  </a:cubicBezTo>
                  <a:cubicBezTo>
                    <a:pt x="1983" y="1265"/>
                    <a:pt x="2017" y="1129"/>
                    <a:pt x="2017" y="992"/>
                  </a:cubicBezTo>
                  <a:cubicBezTo>
                    <a:pt x="2017" y="923"/>
                    <a:pt x="1983" y="821"/>
                    <a:pt x="1983" y="753"/>
                  </a:cubicBezTo>
                  <a:cubicBezTo>
                    <a:pt x="1948" y="582"/>
                    <a:pt x="1846" y="411"/>
                    <a:pt x="1709" y="308"/>
                  </a:cubicBezTo>
                  <a:lnTo>
                    <a:pt x="1504" y="137"/>
                  </a:lnTo>
                  <a:cubicBezTo>
                    <a:pt x="1367" y="35"/>
                    <a:pt x="1196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67"/>
            <p:cNvSpPr/>
            <p:nvPr/>
          </p:nvSpPr>
          <p:spPr>
            <a:xfrm>
              <a:off x="3974450" y="1811875"/>
              <a:ext cx="78650" cy="77375"/>
            </a:xfrm>
            <a:custGeom>
              <a:rect b="b" l="l" r="r" t="t"/>
              <a:pathLst>
                <a:path extrusionOk="0" h="3095" w="3146">
                  <a:moveTo>
                    <a:pt x="1460" y="1"/>
                  </a:moveTo>
                  <a:cubicBezTo>
                    <a:pt x="1294" y="1"/>
                    <a:pt x="1132" y="56"/>
                    <a:pt x="992" y="112"/>
                  </a:cubicBezTo>
                  <a:cubicBezTo>
                    <a:pt x="787" y="181"/>
                    <a:pt x="616" y="283"/>
                    <a:pt x="479" y="454"/>
                  </a:cubicBezTo>
                  <a:cubicBezTo>
                    <a:pt x="309" y="591"/>
                    <a:pt x="206" y="762"/>
                    <a:pt x="138" y="967"/>
                  </a:cubicBezTo>
                  <a:cubicBezTo>
                    <a:pt x="35" y="1138"/>
                    <a:pt x="1" y="1343"/>
                    <a:pt x="1" y="1548"/>
                  </a:cubicBezTo>
                  <a:cubicBezTo>
                    <a:pt x="35" y="1684"/>
                    <a:pt x="35" y="1821"/>
                    <a:pt x="69" y="1958"/>
                  </a:cubicBezTo>
                  <a:cubicBezTo>
                    <a:pt x="138" y="2197"/>
                    <a:pt x="274" y="2436"/>
                    <a:pt x="479" y="2641"/>
                  </a:cubicBezTo>
                  <a:lnTo>
                    <a:pt x="787" y="2915"/>
                  </a:lnTo>
                  <a:cubicBezTo>
                    <a:pt x="1026" y="3017"/>
                    <a:pt x="1300" y="3086"/>
                    <a:pt x="1573" y="3086"/>
                  </a:cubicBezTo>
                  <a:cubicBezTo>
                    <a:pt x="1611" y="3092"/>
                    <a:pt x="1648" y="3095"/>
                    <a:pt x="1686" y="3095"/>
                  </a:cubicBezTo>
                  <a:cubicBezTo>
                    <a:pt x="1852" y="3095"/>
                    <a:pt x="2015" y="3039"/>
                    <a:pt x="2154" y="2983"/>
                  </a:cubicBezTo>
                  <a:cubicBezTo>
                    <a:pt x="2359" y="2915"/>
                    <a:pt x="2530" y="2812"/>
                    <a:pt x="2667" y="2641"/>
                  </a:cubicBezTo>
                  <a:cubicBezTo>
                    <a:pt x="2838" y="2505"/>
                    <a:pt x="2940" y="2334"/>
                    <a:pt x="3009" y="2129"/>
                  </a:cubicBezTo>
                  <a:cubicBezTo>
                    <a:pt x="3077" y="1958"/>
                    <a:pt x="3145" y="1753"/>
                    <a:pt x="3111" y="1548"/>
                  </a:cubicBezTo>
                  <a:lnTo>
                    <a:pt x="3077" y="1172"/>
                  </a:lnTo>
                  <a:cubicBezTo>
                    <a:pt x="3009" y="898"/>
                    <a:pt x="2872" y="659"/>
                    <a:pt x="2667" y="454"/>
                  </a:cubicBezTo>
                  <a:cubicBezTo>
                    <a:pt x="2564" y="351"/>
                    <a:pt x="2462" y="283"/>
                    <a:pt x="2325" y="181"/>
                  </a:cubicBezTo>
                  <a:cubicBezTo>
                    <a:pt x="2086" y="78"/>
                    <a:pt x="1847" y="10"/>
                    <a:pt x="1573" y="10"/>
                  </a:cubicBezTo>
                  <a:cubicBezTo>
                    <a:pt x="1535" y="3"/>
                    <a:pt x="1498" y="1"/>
                    <a:pt x="1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67"/>
            <p:cNvSpPr/>
            <p:nvPr/>
          </p:nvSpPr>
          <p:spPr>
            <a:xfrm>
              <a:off x="4009500" y="1786475"/>
              <a:ext cx="77775" cy="59825"/>
            </a:xfrm>
            <a:custGeom>
              <a:rect b="b" l="l" r="r" t="t"/>
              <a:pathLst>
                <a:path extrusionOk="0" h="2393" w="3111">
                  <a:moveTo>
                    <a:pt x="1538" y="0"/>
                  </a:moveTo>
                  <a:cubicBezTo>
                    <a:pt x="0" y="0"/>
                    <a:pt x="0" y="2393"/>
                    <a:pt x="1538" y="2393"/>
                  </a:cubicBezTo>
                  <a:cubicBezTo>
                    <a:pt x="3110" y="2393"/>
                    <a:pt x="3110" y="0"/>
                    <a:pt x="1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67"/>
            <p:cNvSpPr/>
            <p:nvPr/>
          </p:nvSpPr>
          <p:spPr>
            <a:xfrm>
              <a:off x="4082975" y="1765975"/>
              <a:ext cx="30775" cy="23950"/>
            </a:xfrm>
            <a:custGeom>
              <a:rect b="b" l="l" r="r" t="t"/>
              <a:pathLst>
                <a:path extrusionOk="0" h="958" w="1231">
                  <a:moveTo>
                    <a:pt x="616" y="0"/>
                  </a:moveTo>
                  <a:cubicBezTo>
                    <a:pt x="0" y="0"/>
                    <a:pt x="0" y="957"/>
                    <a:pt x="616" y="957"/>
                  </a:cubicBezTo>
                  <a:cubicBezTo>
                    <a:pt x="1231" y="957"/>
                    <a:pt x="1231" y="0"/>
                    <a:pt x="616" y="0"/>
                  </a:cubicBezTo>
                  <a:close/>
                </a:path>
              </a:pathLst>
            </a:custGeom>
            <a:solidFill>
              <a:srgbClr val="6C30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67"/>
            <p:cNvSpPr/>
            <p:nvPr/>
          </p:nvSpPr>
          <p:spPr>
            <a:xfrm>
              <a:off x="3924050" y="1804425"/>
              <a:ext cx="48725" cy="38475"/>
            </a:xfrm>
            <a:custGeom>
              <a:rect b="b" l="l" r="r" t="t"/>
              <a:pathLst>
                <a:path extrusionOk="0" h="1539" w="1949">
                  <a:moveTo>
                    <a:pt x="958" y="0"/>
                  </a:moveTo>
                  <a:cubicBezTo>
                    <a:pt x="1" y="0"/>
                    <a:pt x="1" y="1538"/>
                    <a:pt x="958" y="1538"/>
                  </a:cubicBezTo>
                  <a:cubicBezTo>
                    <a:pt x="1949" y="1538"/>
                    <a:pt x="1949" y="0"/>
                    <a:pt x="9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67"/>
            <p:cNvSpPr/>
            <p:nvPr/>
          </p:nvSpPr>
          <p:spPr>
            <a:xfrm>
              <a:off x="4058200" y="1764750"/>
              <a:ext cx="33350" cy="35425"/>
            </a:xfrm>
            <a:custGeom>
              <a:rect b="b" l="l" r="r" t="t"/>
              <a:pathLst>
                <a:path extrusionOk="0" h="1417" w="1334">
                  <a:moveTo>
                    <a:pt x="766" y="1"/>
                  </a:moveTo>
                  <a:cubicBezTo>
                    <a:pt x="741" y="1"/>
                    <a:pt x="714" y="5"/>
                    <a:pt x="684" y="15"/>
                  </a:cubicBezTo>
                  <a:lnTo>
                    <a:pt x="513" y="15"/>
                  </a:lnTo>
                  <a:cubicBezTo>
                    <a:pt x="376" y="49"/>
                    <a:pt x="274" y="118"/>
                    <a:pt x="205" y="186"/>
                  </a:cubicBezTo>
                  <a:lnTo>
                    <a:pt x="103" y="357"/>
                  </a:lnTo>
                  <a:cubicBezTo>
                    <a:pt x="34" y="425"/>
                    <a:pt x="0" y="562"/>
                    <a:pt x="0" y="664"/>
                  </a:cubicBezTo>
                  <a:cubicBezTo>
                    <a:pt x="0" y="733"/>
                    <a:pt x="0" y="801"/>
                    <a:pt x="34" y="869"/>
                  </a:cubicBezTo>
                  <a:cubicBezTo>
                    <a:pt x="34" y="938"/>
                    <a:pt x="69" y="1006"/>
                    <a:pt x="137" y="1075"/>
                  </a:cubicBezTo>
                  <a:cubicBezTo>
                    <a:pt x="171" y="1109"/>
                    <a:pt x="171" y="1143"/>
                    <a:pt x="205" y="1177"/>
                  </a:cubicBezTo>
                  <a:lnTo>
                    <a:pt x="240" y="1211"/>
                  </a:lnTo>
                  <a:lnTo>
                    <a:pt x="274" y="1245"/>
                  </a:lnTo>
                  <a:cubicBezTo>
                    <a:pt x="308" y="1280"/>
                    <a:pt x="376" y="1348"/>
                    <a:pt x="445" y="1348"/>
                  </a:cubicBezTo>
                  <a:cubicBezTo>
                    <a:pt x="513" y="1382"/>
                    <a:pt x="615" y="1416"/>
                    <a:pt x="684" y="1416"/>
                  </a:cubicBezTo>
                  <a:lnTo>
                    <a:pt x="821" y="1382"/>
                  </a:lnTo>
                  <a:cubicBezTo>
                    <a:pt x="923" y="1348"/>
                    <a:pt x="1026" y="1314"/>
                    <a:pt x="1094" y="1245"/>
                  </a:cubicBezTo>
                  <a:lnTo>
                    <a:pt x="1128" y="1211"/>
                  </a:lnTo>
                  <a:lnTo>
                    <a:pt x="1128" y="1177"/>
                  </a:lnTo>
                  <a:lnTo>
                    <a:pt x="1162" y="1177"/>
                  </a:lnTo>
                  <a:cubicBezTo>
                    <a:pt x="1231" y="1075"/>
                    <a:pt x="1299" y="972"/>
                    <a:pt x="1333" y="869"/>
                  </a:cubicBezTo>
                  <a:cubicBezTo>
                    <a:pt x="1333" y="801"/>
                    <a:pt x="1333" y="733"/>
                    <a:pt x="1333" y="664"/>
                  </a:cubicBezTo>
                  <a:cubicBezTo>
                    <a:pt x="1333" y="596"/>
                    <a:pt x="1333" y="494"/>
                    <a:pt x="1299" y="425"/>
                  </a:cubicBezTo>
                  <a:cubicBezTo>
                    <a:pt x="1265" y="357"/>
                    <a:pt x="1231" y="254"/>
                    <a:pt x="1162" y="186"/>
                  </a:cubicBezTo>
                  <a:cubicBezTo>
                    <a:pt x="1094" y="118"/>
                    <a:pt x="1026" y="83"/>
                    <a:pt x="923" y="49"/>
                  </a:cubicBezTo>
                  <a:cubicBezTo>
                    <a:pt x="875" y="25"/>
                    <a:pt x="826" y="1"/>
                    <a:pt x="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67"/>
            <p:cNvSpPr/>
            <p:nvPr/>
          </p:nvSpPr>
          <p:spPr>
            <a:xfrm>
              <a:off x="3934300" y="1959925"/>
              <a:ext cx="35925" cy="27350"/>
            </a:xfrm>
            <a:custGeom>
              <a:rect b="b" l="l" r="r" t="t"/>
              <a:pathLst>
                <a:path extrusionOk="0" h="1094" w="1437">
                  <a:moveTo>
                    <a:pt x="718" y="0"/>
                  </a:moveTo>
                  <a:cubicBezTo>
                    <a:pt x="1" y="0"/>
                    <a:pt x="1" y="1094"/>
                    <a:pt x="718" y="1094"/>
                  </a:cubicBezTo>
                  <a:cubicBezTo>
                    <a:pt x="1436" y="1094"/>
                    <a:pt x="1436" y="0"/>
                    <a:pt x="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67"/>
            <p:cNvSpPr/>
            <p:nvPr/>
          </p:nvSpPr>
          <p:spPr>
            <a:xfrm>
              <a:off x="3906100" y="2204825"/>
              <a:ext cx="68375" cy="67825"/>
            </a:xfrm>
            <a:custGeom>
              <a:rect b="b" l="l" r="r" t="t"/>
              <a:pathLst>
                <a:path extrusionOk="0" h="2713" w="2735">
                  <a:moveTo>
                    <a:pt x="1240" y="0"/>
                  </a:moveTo>
                  <a:cubicBezTo>
                    <a:pt x="1112" y="0"/>
                    <a:pt x="983" y="38"/>
                    <a:pt x="855" y="115"/>
                  </a:cubicBezTo>
                  <a:cubicBezTo>
                    <a:pt x="684" y="150"/>
                    <a:pt x="548" y="252"/>
                    <a:pt x="411" y="389"/>
                  </a:cubicBezTo>
                  <a:cubicBezTo>
                    <a:pt x="274" y="526"/>
                    <a:pt x="172" y="662"/>
                    <a:pt x="138" y="833"/>
                  </a:cubicBezTo>
                  <a:cubicBezTo>
                    <a:pt x="35" y="1004"/>
                    <a:pt x="1" y="1175"/>
                    <a:pt x="35" y="1346"/>
                  </a:cubicBezTo>
                  <a:cubicBezTo>
                    <a:pt x="35" y="1482"/>
                    <a:pt x="35" y="1585"/>
                    <a:pt x="69" y="1687"/>
                  </a:cubicBezTo>
                  <a:cubicBezTo>
                    <a:pt x="138" y="1927"/>
                    <a:pt x="240" y="2132"/>
                    <a:pt x="411" y="2303"/>
                  </a:cubicBezTo>
                  <a:cubicBezTo>
                    <a:pt x="514" y="2371"/>
                    <a:pt x="616" y="2439"/>
                    <a:pt x="719" y="2542"/>
                  </a:cubicBezTo>
                  <a:cubicBezTo>
                    <a:pt x="924" y="2644"/>
                    <a:pt x="1129" y="2713"/>
                    <a:pt x="1368" y="2713"/>
                  </a:cubicBezTo>
                  <a:cubicBezTo>
                    <a:pt x="1573" y="2713"/>
                    <a:pt x="1744" y="2679"/>
                    <a:pt x="1881" y="2610"/>
                  </a:cubicBezTo>
                  <a:cubicBezTo>
                    <a:pt x="2051" y="2542"/>
                    <a:pt x="2222" y="2439"/>
                    <a:pt x="2325" y="2303"/>
                  </a:cubicBezTo>
                  <a:cubicBezTo>
                    <a:pt x="2462" y="2200"/>
                    <a:pt x="2564" y="2029"/>
                    <a:pt x="2632" y="1858"/>
                  </a:cubicBezTo>
                  <a:cubicBezTo>
                    <a:pt x="2701" y="1687"/>
                    <a:pt x="2735" y="1551"/>
                    <a:pt x="2735" y="1346"/>
                  </a:cubicBezTo>
                  <a:cubicBezTo>
                    <a:pt x="2735" y="1243"/>
                    <a:pt x="2701" y="1107"/>
                    <a:pt x="2701" y="1004"/>
                  </a:cubicBezTo>
                  <a:cubicBezTo>
                    <a:pt x="2632" y="765"/>
                    <a:pt x="2530" y="560"/>
                    <a:pt x="2325" y="389"/>
                  </a:cubicBezTo>
                  <a:lnTo>
                    <a:pt x="2051" y="184"/>
                  </a:lnTo>
                  <a:cubicBezTo>
                    <a:pt x="1846" y="47"/>
                    <a:pt x="1607" y="13"/>
                    <a:pt x="1368" y="13"/>
                  </a:cubicBezTo>
                  <a:cubicBezTo>
                    <a:pt x="1325" y="4"/>
                    <a:pt x="1282" y="0"/>
                    <a:pt x="1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67"/>
            <p:cNvSpPr/>
            <p:nvPr/>
          </p:nvSpPr>
          <p:spPr>
            <a:xfrm>
              <a:off x="3809550" y="2453775"/>
              <a:ext cx="31650" cy="31625"/>
            </a:xfrm>
            <a:custGeom>
              <a:rect b="b" l="l" r="r" t="t"/>
              <a:pathLst>
                <a:path extrusionOk="0" h="1265" w="1266">
                  <a:moveTo>
                    <a:pt x="616" y="0"/>
                  </a:moveTo>
                  <a:lnTo>
                    <a:pt x="479" y="34"/>
                  </a:lnTo>
                  <a:cubicBezTo>
                    <a:pt x="377" y="69"/>
                    <a:pt x="274" y="103"/>
                    <a:pt x="206" y="171"/>
                  </a:cubicBezTo>
                  <a:lnTo>
                    <a:pt x="103" y="308"/>
                  </a:lnTo>
                  <a:cubicBezTo>
                    <a:pt x="35" y="410"/>
                    <a:pt x="1" y="513"/>
                    <a:pt x="1" y="615"/>
                  </a:cubicBezTo>
                  <a:cubicBezTo>
                    <a:pt x="1" y="684"/>
                    <a:pt x="35" y="718"/>
                    <a:pt x="35" y="786"/>
                  </a:cubicBezTo>
                  <a:cubicBezTo>
                    <a:pt x="35" y="855"/>
                    <a:pt x="69" y="923"/>
                    <a:pt x="138" y="991"/>
                  </a:cubicBezTo>
                  <a:cubicBezTo>
                    <a:pt x="172" y="1025"/>
                    <a:pt x="206" y="1060"/>
                    <a:pt x="240" y="1094"/>
                  </a:cubicBezTo>
                  <a:cubicBezTo>
                    <a:pt x="274" y="1094"/>
                    <a:pt x="274" y="1128"/>
                    <a:pt x="274" y="1128"/>
                  </a:cubicBezTo>
                  <a:cubicBezTo>
                    <a:pt x="274" y="1128"/>
                    <a:pt x="309" y="1128"/>
                    <a:pt x="309" y="1162"/>
                  </a:cubicBezTo>
                  <a:lnTo>
                    <a:pt x="343" y="1162"/>
                  </a:lnTo>
                  <a:cubicBezTo>
                    <a:pt x="377" y="1196"/>
                    <a:pt x="411" y="1231"/>
                    <a:pt x="445" y="1231"/>
                  </a:cubicBezTo>
                  <a:cubicBezTo>
                    <a:pt x="514" y="1265"/>
                    <a:pt x="548" y="1265"/>
                    <a:pt x="616" y="1265"/>
                  </a:cubicBezTo>
                  <a:lnTo>
                    <a:pt x="753" y="1265"/>
                  </a:lnTo>
                  <a:cubicBezTo>
                    <a:pt x="855" y="1231"/>
                    <a:pt x="924" y="1196"/>
                    <a:pt x="992" y="1128"/>
                  </a:cubicBezTo>
                  <a:lnTo>
                    <a:pt x="1060" y="1060"/>
                  </a:lnTo>
                  <a:cubicBezTo>
                    <a:pt x="1129" y="991"/>
                    <a:pt x="1163" y="923"/>
                    <a:pt x="1197" y="855"/>
                  </a:cubicBezTo>
                  <a:cubicBezTo>
                    <a:pt x="1231" y="786"/>
                    <a:pt x="1265" y="684"/>
                    <a:pt x="1265" y="615"/>
                  </a:cubicBezTo>
                  <a:cubicBezTo>
                    <a:pt x="1265" y="547"/>
                    <a:pt x="1231" y="444"/>
                    <a:pt x="1197" y="376"/>
                  </a:cubicBezTo>
                  <a:cubicBezTo>
                    <a:pt x="1163" y="308"/>
                    <a:pt x="1129" y="239"/>
                    <a:pt x="1060" y="171"/>
                  </a:cubicBezTo>
                  <a:cubicBezTo>
                    <a:pt x="1026" y="137"/>
                    <a:pt x="958" y="69"/>
                    <a:pt x="855" y="69"/>
                  </a:cubicBezTo>
                  <a:cubicBezTo>
                    <a:pt x="787" y="0"/>
                    <a:pt x="719" y="0"/>
                    <a:pt x="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67"/>
            <p:cNvSpPr/>
            <p:nvPr/>
          </p:nvSpPr>
          <p:spPr>
            <a:xfrm>
              <a:off x="3880475" y="2328175"/>
              <a:ext cx="28225" cy="21375"/>
            </a:xfrm>
            <a:custGeom>
              <a:rect b="b" l="l" r="r" t="t"/>
              <a:pathLst>
                <a:path extrusionOk="0" h="855" w="1129">
                  <a:moveTo>
                    <a:pt x="582" y="0"/>
                  </a:moveTo>
                  <a:cubicBezTo>
                    <a:pt x="1" y="0"/>
                    <a:pt x="1" y="855"/>
                    <a:pt x="582" y="855"/>
                  </a:cubicBezTo>
                  <a:cubicBezTo>
                    <a:pt x="1128" y="855"/>
                    <a:pt x="1128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67"/>
            <p:cNvSpPr/>
            <p:nvPr/>
          </p:nvSpPr>
          <p:spPr>
            <a:xfrm>
              <a:off x="238125" y="1959500"/>
              <a:ext cx="2748650" cy="3007100"/>
            </a:xfrm>
            <a:custGeom>
              <a:rect b="b" l="l" r="r" t="t"/>
              <a:pathLst>
                <a:path extrusionOk="0" h="120284" w="109946">
                  <a:moveTo>
                    <a:pt x="103967" y="1"/>
                  </a:moveTo>
                  <a:cubicBezTo>
                    <a:pt x="102113" y="1"/>
                    <a:pt x="100041" y="53"/>
                    <a:pt x="97882" y="120"/>
                  </a:cubicBezTo>
                  <a:cubicBezTo>
                    <a:pt x="93184" y="272"/>
                    <a:pt x="88106" y="506"/>
                    <a:pt x="84007" y="506"/>
                  </a:cubicBezTo>
                  <a:cubicBezTo>
                    <a:pt x="83513" y="506"/>
                    <a:pt x="83033" y="503"/>
                    <a:pt x="82571" y="496"/>
                  </a:cubicBezTo>
                  <a:cubicBezTo>
                    <a:pt x="82527" y="495"/>
                    <a:pt x="82484" y="494"/>
                    <a:pt x="82441" y="494"/>
                  </a:cubicBezTo>
                  <a:cubicBezTo>
                    <a:pt x="81020" y="494"/>
                    <a:pt x="79703" y="1038"/>
                    <a:pt x="78674" y="1999"/>
                  </a:cubicBezTo>
                  <a:cubicBezTo>
                    <a:pt x="78264" y="2410"/>
                    <a:pt x="77854" y="2786"/>
                    <a:pt x="77478" y="3161"/>
                  </a:cubicBezTo>
                  <a:cubicBezTo>
                    <a:pt x="73924" y="6579"/>
                    <a:pt x="70916" y="9723"/>
                    <a:pt x="67875" y="13346"/>
                  </a:cubicBezTo>
                  <a:cubicBezTo>
                    <a:pt x="67875" y="13346"/>
                    <a:pt x="67840" y="13380"/>
                    <a:pt x="67840" y="13414"/>
                  </a:cubicBezTo>
                  <a:lnTo>
                    <a:pt x="67499" y="13790"/>
                  </a:lnTo>
                  <a:cubicBezTo>
                    <a:pt x="67123" y="14235"/>
                    <a:pt x="66747" y="14679"/>
                    <a:pt x="66405" y="15157"/>
                  </a:cubicBezTo>
                  <a:cubicBezTo>
                    <a:pt x="66302" y="15260"/>
                    <a:pt x="66200" y="15397"/>
                    <a:pt x="66097" y="15499"/>
                  </a:cubicBezTo>
                  <a:lnTo>
                    <a:pt x="65858" y="15807"/>
                  </a:lnTo>
                  <a:cubicBezTo>
                    <a:pt x="65140" y="16729"/>
                    <a:pt x="64423" y="17652"/>
                    <a:pt x="63671" y="18643"/>
                  </a:cubicBezTo>
                  <a:cubicBezTo>
                    <a:pt x="63671" y="18643"/>
                    <a:pt x="63773" y="17721"/>
                    <a:pt x="63876" y="16354"/>
                  </a:cubicBezTo>
                  <a:cubicBezTo>
                    <a:pt x="63944" y="16012"/>
                    <a:pt x="63978" y="15602"/>
                    <a:pt x="64013" y="15192"/>
                  </a:cubicBezTo>
                  <a:lnTo>
                    <a:pt x="61962" y="14611"/>
                  </a:lnTo>
                  <a:lnTo>
                    <a:pt x="53931" y="12389"/>
                  </a:lnTo>
                  <a:lnTo>
                    <a:pt x="53452" y="12252"/>
                  </a:lnTo>
                  <a:lnTo>
                    <a:pt x="50103" y="11330"/>
                  </a:lnTo>
                  <a:lnTo>
                    <a:pt x="49898" y="11261"/>
                  </a:lnTo>
                  <a:lnTo>
                    <a:pt x="49112" y="11056"/>
                  </a:lnTo>
                  <a:lnTo>
                    <a:pt x="48872" y="10988"/>
                  </a:lnTo>
                  <a:cubicBezTo>
                    <a:pt x="48838" y="11125"/>
                    <a:pt x="48804" y="11261"/>
                    <a:pt x="48770" y="11432"/>
                  </a:cubicBezTo>
                  <a:cubicBezTo>
                    <a:pt x="48086" y="11876"/>
                    <a:pt x="47437" y="12287"/>
                    <a:pt x="46788" y="12697"/>
                  </a:cubicBezTo>
                  <a:cubicBezTo>
                    <a:pt x="44224" y="14303"/>
                    <a:pt x="41798" y="15670"/>
                    <a:pt x="39406" y="16935"/>
                  </a:cubicBezTo>
                  <a:cubicBezTo>
                    <a:pt x="39337" y="17003"/>
                    <a:pt x="39269" y="17037"/>
                    <a:pt x="39166" y="17071"/>
                  </a:cubicBezTo>
                  <a:cubicBezTo>
                    <a:pt x="37731" y="17857"/>
                    <a:pt x="36261" y="18609"/>
                    <a:pt x="34826" y="19395"/>
                  </a:cubicBezTo>
                  <a:cubicBezTo>
                    <a:pt x="34792" y="19395"/>
                    <a:pt x="34723" y="19429"/>
                    <a:pt x="34689" y="19464"/>
                  </a:cubicBezTo>
                  <a:cubicBezTo>
                    <a:pt x="34518" y="19532"/>
                    <a:pt x="34347" y="19634"/>
                    <a:pt x="34142" y="19737"/>
                  </a:cubicBezTo>
                  <a:cubicBezTo>
                    <a:pt x="32741" y="20489"/>
                    <a:pt x="31306" y="21275"/>
                    <a:pt x="29836" y="22095"/>
                  </a:cubicBezTo>
                  <a:cubicBezTo>
                    <a:pt x="27854" y="23223"/>
                    <a:pt x="25803" y="24453"/>
                    <a:pt x="23684" y="25889"/>
                  </a:cubicBezTo>
                  <a:cubicBezTo>
                    <a:pt x="21565" y="32485"/>
                    <a:pt x="20540" y="38295"/>
                    <a:pt x="20267" y="43558"/>
                  </a:cubicBezTo>
                  <a:cubicBezTo>
                    <a:pt x="19993" y="49197"/>
                    <a:pt x="20574" y="54221"/>
                    <a:pt x="21736" y="58903"/>
                  </a:cubicBezTo>
                  <a:cubicBezTo>
                    <a:pt x="24060" y="68472"/>
                    <a:pt x="28674" y="76675"/>
                    <a:pt x="32502" y="85868"/>
                  </a:cubicBezTo>
                  <a:cubicBezTo>
                    <a:pt x="27649" y="91131"/>
                    <a:pt x="22693" y="96360"/>
                    <a:pt x="17703" y="101624"/>
                  </a:cubicBezTo>
                  <a:cubicBezTo>
                    <a:pt x="11791" y="107844"/>
                    <a:pt x="5844" y="114030"/>
                    <a:pt x="0" y="120250"/>
                  </a:cubicBezTo>
                  <a:lnTo>
                    <a:pt x="0" y="120284"/>
                  </a:lnTo>
                  <a:lnTo>
                    <a:pt x="50821" y="120284"/>
                  </a:lnTo>
                  <a:cubicBezTo>
                    <a:pt x="50821" y="120284"/>
                    <a:pt x="50786" y="120250"/>
                    <a:pt x="50786" y="120250"/>
                  </a:cubicBezTo>
                  <a:lnTo>
                    <a:pt x="54682" y="120250"/>
                  </a:lnTo>
                  <a:cubicBezTo>
                    <a:pt x="62270" y="109792"/>
                    <a:pt x="70062" y="99436"/>
                    <a:pt x="79426" y="90961"/>
                  </a:cubicBezTo>
                  <a:cubicBezTo>
                    <a:pt x="86979" y="84125"/>
                    <a:pt x="91012" y="74282"/>
                    <a:pt x="94396" y="64679"/>
                  </a:cubicBezTo>
                  <a:cubicBezTo>
                    <a:pt x="97745" y="55075"/>
                    <a:pt x="104751" y="46668"/>
                    <a:pt x="106562" y="36654"/>
                  </a:cubicBezTo>
                  <a:cubicBezTo>
                    <a:pt x="107656" y="30537"/>
                    <a:pt x="108818" y="24829"/>
                    <a:pt x="109912" y="18712"/>
                  </a:cubicBezTo>
                  <a:cubicBezTo>
                    <a:pt x="109160" y="18028"/>
                    <a:pt x="108305" y="17618"/>
                    <a:pt x="107348" y="17413"/>
                  </a:cubicBezTo>
                  <a:cubicBezTo>
                    <a:pt x="106842" y="17298"/>
                    <a:pt x="106317" y="17243"/>
                    <a:pt x="105786" y="17243"/>
                  </a:cubicBezTo>
                  <a:cubicBezTo>
                    <a:pt x="103948" y="17243"/>
                    <a:pt x="102032" y="17898"/>
                    <a:pt x="100547" y="18985"/>
                  </a:cubicBezTo>
                  <a:cubicBezTo>
                    <a:pt x="98326" y="20626"/>
                    <a:pt x="96822" y="22984"/>
                    <a:pt x="95489" y="25444"/>
                  </a:cubicBezTo>
                  <a:cubicBezTo>
                    <a:pt x="95182" y="25991"/>
                    <a:pt x="94874" y="26538"/>
                    <a:pt x="94601" y="27085"/>
                  </a:cubicBezTo>
                  <a:cubicBezTo>
                    <a:pt x="89987" y="35902"/>
                    <a:pt x="85373" y="44754"/>
                    <a:pt x="80759" y="53606"/>
                  </a:cubicBezTo>
                  <a:cubicBezTo>
                    <a:pt x="77205" y="51487"/>
                    <a:pt x="73992" y="49300"/>
                    <a:pt x="70438" y="47181"/>
                  </a:cubicBezTo>
                  <a:cubicBezTo>
                    <a:pt x="70164" y="45814"/>
                    <a:pt x="69959" y="44276"/>
                    <a:pt x="69788" y="42704"/>
                  </a:cubicBezTo>
                  <a:cubicBezTo>
                    <a:pt x="69378" y="38944"/>
                    <a:pt x="70267" y="35185"/>
                    <a:pt x="72352" y="32040"/>
                  </a:cubicBezTo>
                  <a:cubicBezTo>
                    <a:pt x="74778" y="28315"/>
                    <a:pt x="77205" y="24248"/>
                    <a:pt x="79631" y="20352"/>
                  </a:cubicBezTo>
                  <a:cubicBezTo>
                    <a:pt x="79768" y="20147"/>
                    <a:pt x="79905" y="19942"/>
                    <a:pt x="80007" y="19737"/>
                  </a:cubicBezTo>
                  <a:cubicBezTo>
                    <a:pt x="80178" y="19498"/>
                    <a:pt x="80315" y="19293"/>
                    <a:pt x="80452" y="19053"/>
                  </a:cubicBezTo>
                  <a:cubicBezTo>
                    <a:pt x="81169" y="17960"/>
                    <a:pt x="81853" y="16832"/>
                    <a:pt x="82571" y="15773"/>
                  </a:cubicBezTo>
                  <a:cubicBezTo>
                    <a:pt x="82571" y="15773"/>
                    <a:pt x="82571" y="15773"/>
                    <a:pt x="82605" y="15738"/>
                  </a:cubicBezTo>
                  <a:cubicBezTo>
                    <a:pt x="83527" y="14337"/>
                    <a:pt x="84450" y="13004"/>
                    <a:pt x="85373" y="11740"/>
                  </a:cubicBezTo>
                  <a:cubicBezTo>
                    <a:pt x="89748" y="11193"/>
                    <a:pt x="99864" y="10202"/>
                    <a:pt x="103862" y="8288"/>
                  </a:cubicBezTo>
                  <a:cubicBezTo>
                    <a:pt x="106084" y="7228"/>
                    <a:pt x="107724" y="6203"/>
                    <a:pt x="108852" y="4768"/>
                  </a:cubicBezTo>
                  <a:cubicBezTo>
                    <a:pt x="109946" y="3401"/>
                    <a:pt x="109570" y="1521"/>
                    <a:pt x="108340" y="632"/>
                  </a:cubicBezTo>
                  <a:cubicBezTo>
                    <a:pt x="107895" y="291"/>
                    <a:pt x="107348" y="86"/>
                    <a:pt x="106733" y="51"/>
                  </a:cubicBezTo>
                  <a:cubicBezTo>
                    <a:pt x="105887" y="16"/>
                    <a:pt x="104958" y="1"/>
                    <a:pt x="103967" y="1"/>
                  </a:cubicBezTo>
                  <a:close/>
                </a:path>
              </a:pathLst>
            </a:custGeom>
            <a:solidFill>
              <a:srgbClr val="FFA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67"/>
            <p:cNvSpPr/>
            <p:nvPr/>
          </p:nvSpPr>
          <p:spPr>
            <a:xfrm>
              <a:off x="1567575" y="1737775"/>
              <a:ext cx="438350" cy="638075"/>
            </a:xfrm>
            <a:custGeom>
              <a:rect b="b" l="l" r="r" t="t"/>
              <a:pathLst>
                <a:path extrusionOk="0" h="25523" w="17534">
                  <a:moveTo>
                    <a:pt x="4683" y="0"/>
                  </a:moveTo>
                  <a:lnTo>
                    <a:pt x="1" y="22386"/>
                  </a:lnTo>
                  <a:cubicBezTo>
                    <a:pt x="1" y="22386"/>
                    <a:pt x="2730" y="25522"/>
                    <a:pt x="7889" y="25522"/>
                  </a:cubicBezTo>
                  <a:cubicBezTo>
                    <a:pt x="9413" y="25522"/>
                    <a:pt x="11149" y="25248"/>
                    <a:pt x="13090" y="24539"/>
                  </a:cubicBezTo>
                  <a:lnTo>
                    <a:pt x="17533" y="5913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67"/>
            <p:cNvSpPr/>
            <p:nvPr/>
          </p:nvSpPr>
          <p:spPr>
            <a:xfrm>
              <a:off x="1666700" y="1625025"/>
              <a:ext cx="668175" cy="844025"/>
            </a:xfrm>
            <a:custGeom>
              <a:rect b="b" l="l" r="r" t="t"/>
              <a:pathLst>
                <a:path extrusionOk="0" h="33761" w="26727">
                  <a:moveTo>
                    <a:pt x="7570" y="0"/>
                  </a:moveTo>
                  <a:cubicBezTo>
                    <a:pt x="7164" y="0"/>
                    <a:pt x="6759" y="33"/>
                    <a:pt x="6357" y="102"/>
                  </a:cubicBezTo>
                  <a:cubicBezTo>
                    <a:pt x="4614" y="375"/>
                    <a:pt x="3008" y="1298"/>
                    <a:pt x="1812" y="2631"/>
                  </a:cubicBezTo>
                  <a:cubicBezTo>
                    <a:pt x="239" y="4340"/>
                    <a:pt x="0" y="6903"/>
                    <a:pt x="1094" y="8953"/>
                  </a:cubicBezTo>
                  <a:cubicBezTo>
                    <a:pt x="3247" y="13054"/>
                    <a:pt x="5673" y="17429"/>
                    <a:pt x="7690" y="21428"/>
                  </a:cubicBezTo>
                  <a:cubicBezTo>
                    <a:pt x="9570" y="25119"/>
                    <a:pt x="11552" y="28912"/>
                    <a:pt x="14867" y="31441"/>
                  </a:cubicBezTo>
                  <a:cubicBezTo>
                    <a:pt x="16746" y="32870"/>
                    <a:pt x="19319" y="33761"/>
                    <a:pt x="21772" y="33761"/>
                  </a:cubicBezTo>
                  <a:cubicBezTo>
                    <a:pt x="23603" y="33761"/>
                    <a:pt x="25368" y="33264"/>
                    <a:pt x="26726" y="32125"/>
                  </a:cubicBezTo>
                  <a:cubicBezTo>
                    <a:pt x="22728" y="22863"/>
                    <a:pt x="19378" y="13054"/>
                    <a:pt x="14594" y="4134"/>
                  </a:cubicBezTo>
                  <a:cubicBezTo>
                    <a:pt x="13248" y="1622"/>
                    <a:pt x="10411" y="0"/>
                    <a:pt x="7570" y="0"/>
                  </a:cubicBezTo>
                  <a:close/>
                </a:path>
              </a:pathLst>
            </a:custGeom>
            <a:solidFill>
              <a:srgbClr val="FFA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67"/>
            <p:cNvSpPr/>
            <p:nvPr/>
          </p:nvSpPr>
          <p:spPr>
            <a:xfrm>
              <a:off x="1694750" y="1873700"/>
              <a:ext cx="648325" cy="594975"/>
            </a:xfrm>
            <a:custGeom>
              <a:rect b="b" l="l" r="r" t="t"/>
              <a:pathLst>
                <a:path extrusionOk="0" h="23799" w="25933">
                  <a:moveTo>
                    <a:pt x="410" y="0"/>
                  </a:moveTo>
                  <a:cubicBezTo>
                    <a:pt x="204" y="0"/>
                    <a:pt x="0" y="205"/>
                    <a:pt x="143" y="442"/>
                  </a:cubicBezTo>
                  <a:cubicBezTo>
                    <a:pt x="2979" y="4953"/>
                    <a:pt x="4654" y="10045"/>
                    <a:pt x="7422" y="14591"/>
                  </a:cubicBezTo>
                  <a:cubicBezTo>
                    <a:pt x="9883" y="18658"/>
                    <a:pt x="13403" y="22349"/>
                    <a:pt x="18188" y="23477"/>
                  </a:cubicBezTo>
                  <a:cubicBezTo>
                    <a:pt x="19092" y="23687"/>
                    <a:pt x="20019" y="23799"/>
                    <a:pt x="20942" y="23799"/>
                  </a:cubicBezTo>
                  <a:cubicBezTo>
                    <a:pt x="22566" y="23799"/>
                    <a:pt x="24179" y="23453"/>
                    <a:pt x="25638" y="22691"/>
                  </a:cubicBezTo>
                  <a:cubicBezTo>
                    <a:pt x="25933" y="22514"/>
                    <a:pt x="25746" y="22109"/>
                    <a:pt x="25470" y="22109"/>
                  </a:cubicBezTo>
                  <a:cubicBezTo>
                    <a:pt x="25425" y="22109"/>
                    <a:pt x="25378" y="22120"/>
                    <a:pt x="25331" y="22144"/>
                  </a:cubicBezTo>
                  <a:cubicBezTo>
                    <a:pt x="23944" y="22883"/>
                    <a:pt x="22451" y="23210"/>
                    <a:pt x="20950" y="23210"/>
                  </a:cubicBezTo>
                  <a:cubicBezTo>
                    <a:pt x="17939" y="23210"/>
                    <a:pt x="14898" y="21895"/>
                    <a:pt x="12617" y="19956"/>
                  </a:cubicBezTo>
                  <a:cubicBezTo>
                    <a:pt x="8892" y="16778"/>
                    <a:pt x="6705" y="12301"/>
                    <a:pt x="4688" y="7961"/>
                  </a:cubicBezTo>
                  <a:cubicBezTo>
                    <a:pt x="3458" y="5295"/>
                    <a:pt x="2227" y="2629"/>
                    <a:pt x="655" y="134"/>
                  </a:cubicBezTo>
                  <a:cubicBezTo>
                    <a:pt x="593" y="40"/>
                    <a:pt x="501" y="0"/>
                    <a:pt x="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67"/>
            <p:cNvSpPr/>
            <p:nvPr/>
          </p:nvSpPr>
          <p:spPr>
            <a:xfrm>
              <a:off x="2044350" y="2196600"/>
              <a:ext cx="269150" cy="239700"/>
            </a:xfrm>
            <a:custGeom>
              <a:rect b="b" l="l" r="r" t="t"/>
              <a:pathLst>
                <a:path extrusionOk="0" h="9588" w="10766">
                  <a:moveTo>
                    <a:pt x="7246" y="0"/>
                  </a:moveTo>
                  <a:cubicBezTo>
                    <a:pt x="4477" y="137"/>
                    <a:pt x="1812" y="1436"/>
                    <a:pt x="0" y="3486"/>
                  </a:cubicBezTo>
                  <a:cubicBezTo>
                    <a:pt x="1060" y="6323"/>
                    <a:pt x="3589" y="8578"/>
                    <a:pt x="6494" y="9364"/>
                  </a:cubicBezTo>
                  <a:cubicBezTo>
                    <a:pt x="6960" y="9497"/>
                    <a:pt x="7440" y="9587"/>
                    <a:pt x="7925" y="9587"/>
                  </a:cubicBezTo>
                  <a:cubicBezTo>
                    <a:pt x="8187" y="9587"/>
                    <a:pt x="8451" y="9561"/>
                    <a:pt x="8715" y="9501"/>
                  </a:cubicBezTo>
                  <a:cubicBezTo>
                    <a:pt x="9433" y="9364"/>
                    <a:pt x="10116" y="8886"/>
                    <a:pt x="10390" y="8202"/>
                  </a:cubicBezTo>
                  <a:cubicBezTo>
                    <a:pt x="10766" y="7280"/>
                    <a:pt x="10356" y="6289"/>
                    <a:pt x="9980" y="5400"/>
                  </a:cubicBezTo>
                  <a:cubicBezTo>
                    <a:pt x="9194" y="3623"/>
                    <a:pt x="8032" y="1743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67"/>
            <p:cNvSpPr/>
            <p:nvPr/>
          </p:nvSpPr>
          <p:spPr>
            <a:xfrm>
              <a:off x="2669775" y="1959500"/>
              <a:ext cx="276850" cy="65000"/>
            </a:xfrm>
            <a:custGeom>
              <a:rect b="b" l="l" r="r" t="t"/>
              <a:pathLst>
                <a:path extrusionOk="0" h="2600" w="11074">
                  <a:moveTo>
                    <a:pt x="6701" y="1"/>
                  </a:moveTo>
                  <a:cubicBezTo>
                    <a:pt x="4847" y="1"/>
                    <a:pt x="2775" y="53"/>
                    <a:pt x="616" y="120"/>
                  </a:cubicBezTo>
                  <a:cubicBezTo>
                    <a:pt x="240" y="530"/>
                    <a:pt x="0" y="1111"/>
                    <a:pt x="35" y="2034"/>
                  </a:cubicBezTo>
                  <a:cubicBezTo>
                    <a:pt x="1068" y="2428"/>
                    <a:pt x="2220" y="2599"/>
                    <a:pt x="3414" y="2599"/>
                  </a:cubicBezTo>
                  <a:cubicBezTo>
                    <a:pt x="6050" y="2599"/>
                    <a:pt x="8886" y="1762"/>
                    <a:pt x="11074" y="632"/>
                  </a:cubicBezTo>
                  <a:cubicBezTo>
                    <a:pt x="10629" y="291"/>
                    <a:pt x="10082" y="86"/>
                    <a:pt x="9467" y="51"/>
                  </a:cubicBezTo>
                  <a:cubicBezTo>
                    <a:pt x="8621" y="16"/>
                    <a:pt x="7692" y="1"/>
                    <a:pt x="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67"/>
            <p:cNvSpPr/>
            <p:nvPr/>
          </p:nvSpPr>
          <p:spPr>
            <a:xfrm>
              <a:off x="1624500" y="3153950"/>
              <a:ext cx="340600" cy="512275"/>
            </a:xfrm>
            <a:custGeom>
              <a:rect b="b" l="l" r="r" t="t"/>
              <a:pathLst>
                <a:path extrusionOk="0" h="20491" w="13624">
                  <a:moveTo>
                    <a:pt x="13179" y="0"/>
                  </a:moveTo>
                  <a:cubicBezTo>
                    <a:pt x="13116" y="0"/>
                    <a:pt x="13053" y="26"/>
                    <a:pt x="13001" y="86"/>
                  </a:cubicBezTo>
                  <a:lnTo>
                    <a:pt x="13001" y="120"/>
                  </a:lnTo>
                  <a:cubicBezTo>
                    <a:pt x="8934" y="4768"/>
                    <a:pt x="5379" y="9861"/>
                    <a:pt x="2440" y="15329"/>
                  </a:cubicBezTo>
                  <a:cubicBezTo>
                    <a:pt x="1620" y="16867"/>
                    <a:pt x="834" y="18439"/>
                    <a:pt x="116" y="20045"/>
                  </a:cubicBezTo>
                  <a:cubicBezTo>
                    <a:pt x="1" y="20276"/>
                    <a:pt x="212" y="20491"/>
                    <a:pt x="414" y="20491"/>
                  </a:cubicBezTo>
                  <a:cubicBezTo>
                    <a:pt x="512" y="20491"/>
                    <a:pt x="607" y="20441"/>
                    <a:pt x="663" y="20319"/>
                  </a:cubicBezTo>
                  <a:cubicBezTo>
                    <a:pt x="3192" y="14748"/>
                    <a:pt x="6370" y="9416"/>
                    <a:pt x="10130" y="4529"/>
                  </a:cubicBezTo>
                  <a:cubicBezTo>
                    <a:pt x="11189" y="3162"/>
                    <a:pt x="12283" y="1829"/>
                    <a:pt x="13411" y="530"/>
                  </a:cubicBezTo>
                  <a:cubicBezTo>
                    <a:pt x="13624" y="317"/>
                    <a:pt x="13401" y="0"/>
                    <a:pt x="13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67"/>
            <p:cNvSpPr/>
            <p:nvPr/>
          </p:nvSpPr>
          <p:spPr>
            <a:xfrm>
              <a:off x="2522650" y="2847700"/>
              <a:ext cx="174825" cy="181250"/>
            </a:xfrm>
            <a:custGeom>
              <a:rect b="b" l="l" r="r" t="t"/>
              <a:pathLst>
                <a:path extrusionOk="0" h="7250" w="6993">
                  <a:moveTo>
                    <a:pt x="378" y="0"/>
                  </a:moveTo>
                  <a:cubicBezTo>
                    <a:pt x="201" y="0"/>
                    <a:pt x="1" y="151"/>
                    <a:pt x="41" y="374"/>
                  </a:cubicBezTo>
                  <a:cubicBezTo>
                    <a:pt x="486" y="3724"/>
                    <a:pt x="3185" y="6560"/>
                    <a:pt x="6466" y="7244"/>
                  </a:cubicBezTo>
                  <a:cubicBezTo>
                    <a:pt x="6487" y="7248"/>
                    <a:pt x="6507" y="7249"/>
                    <a:pt x="6527" y="7249"/>
                  </a:cubicBezTo>
                  <a:cubicBezTo>
                    <a:pt x="6860" y="7249"/>
                    <a:pt x="6992" y="6726"/>
                    <a:pt x="6637" y="6629"/>
                  </a:cubicBezTo>
                  <a:cubicBezTo>
                    <a:pt x="3527" y="6014"/>
                    <a:pt x="1067" y="3348"/>
                    <a:pt x="622" y="238"/>
                  </a:cubicBezTo>
                  <a:cubicBezTo>
                    <a:pt x="608" y="71"/>
                    <a:pt x="499" y="0"/>
                    <a:pt x="3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67"/>
            <p:cNvSpPr/>
            <p:nvPr/>
          </p:nvSpPr>
          <p:spPr>
            <a:xfrm>
              <a:off x="1325500" y="3314125"/>
              <a:ext cx="320275" cy="718825"/>
            </a:xfrm>
            <a:custGeom>
              <a:rect b="b" l="l" r="r" t="t"/>
              <a:pathLst>
                <a:path extrusionOk="0" h="28753" w="12811">
                  <a:moveTo>
                    <a:pt x="433" y="0"/>
                  </a:moveTo>
                  <a:cubicBezTo>
                    <a:pt x="215" y="0"/>
                    <a:pt x="0" y="314"/>
                    <a:pt x="183" y="549"/>
                  </a:cubicBezTo>
                  <a:cubicBezTo>
                    <a:pt x="5377" y="6666"/>
                    <a:pt x="9103" y="13980"/>
                    <a:pt x="11017" y="21772"/>
                  </a:cubicBezTo>
                  <a:cubicBezTo>
                    <a:pt x="11529" y="23994"/>
                    <a:pt x="11939" y="26215"/>
                    <a:pt x="12179" y="28471"/>
                  </a:cubicBezTo>
                  <a:cubicBezTo>
                    <a:pt x="12196" y="28659"/>
                    <a:pt x="12358" y="28753"/>
                    <a:pt x="12512" y="28753"/>
                  </a:cubicBezTo>
                  <a:cubicBezTo>
                    <a:pt x="12666" y="28753"/>
                    <a:pt x="12811" y="28659"/>
                    <a:pt x="12794" y="28471"/>
                  </a:cubicBezTo>
                  <a:cubicBezTo>
                    <a:pt x="11905" y="20337"/>
                    <a:pt x="9137" y="12442"/>
                    <a:pt x="4694" y="5607"/>
                  </a:cubicBezTo>
                  <a:lnTo>
                    <a:pt x="4694" y="5573"/>
                  </a:lnTo>
                  <a:cubicBezTo>
                    <a:pt x="3464" y="3659"/>
                    <a:pt x="2096" y="1847"/>
                    <a:pt x="627" y="104"/>
                  </a:cubicBezTo>
                  <a:cubicBezTo>
                    <a:pt x="570" y="31"/>
                    <a:pt x="501" y="0"/>
                    <a:pt x="4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67"/>
            <p:cNvSpPr/>
            <p:nvPr/>
          </p:nvSpPr>
          <p:spPr>
            <a:xfrm>
              <a:off x="2282025" y="2105875"/>
              <a:ext cx="97350" cy="145475"/>
            </a:xfrm>
            <a:custGeom>
              <a:rect b="b" l="l" r="r" t="t"/>
              <a:pathLst>
                <a:path extrusionOk="0" h="5819" w="3894">
                  <a:moveTo>
                    <a:pt x="373" y="1"/>
                  </a:moveTo>
                  <a:cubicBezTo>
                    <a:pt x="191" y="1"/>
                    <a:pt x="0" y="154"/>
                    <a:pt x="63" y="382"/>
                  </a:cubicBezTo>
                  <a:cubicBezTo>
                    <a:pt x="712" y="2399"/>
                    <a:pt x="1806" y="4210"/>
                    <a:pt x="3241" y="5714"/>
                  </a:cubicBezTo>
                  <a:cubicBezTo>
                    <a:pt x="3307" y="5788"/>
                    <a:pt x="3382" y="5818"/>
                    <a:pt x="3455" y="5818"/>
                  </a:cubicBezTo>
                  <a:cubicBezTo>
                    <a:pt x="3686" y="5818"/>
                    <a:pt x="3893" y="5512"/>
                    <a:pt x="3685" y="5304"/>
                  </a:cubicBezTo>
                  <a:cubicBezTo>
                    <a:pt x="2284" y="3868"/>
                    <a:pt x="1259" y="2125"/>
                    <a:pt x="644" y="211"/>
                  </a:cubicBezTo>
                  <a:cubicBezTo>
                    <a:pt x="603" y="64"/>
                    <a:pt x="490" y="1"/>
                    <a:pt x="3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67"/>
            <p:cNvSpPr/>
            <p:nvPr/>
          </p:nvSpPr>
          <p:spPr>
            <a:xfrm>
              <a:off x="1213000" y="1848000"/>
              <a:ext cx="438325" cy="638050"/>
            </a:xfrm>
            <a:custGeom>
              <a:rect b="b" l="l" r="r" t="t"/>
              <a:pathLst>
                <a:path extrusionOk="0" h="25522" w="17533">
                  <a:moveTo>
                    <a:pt x="4683" y="0"/>
                  </a:moveTo>
                  <a:lnTo>
                    <a:pt x="0" y="22386"/>
                  </a:lnTo>
                  <a:cubicBezTo>
                    <a:pt x="0" y="22386"/>
                    <a:pt x="2750" y="25522"/>
                    <a:pt x="7902" y="25522"/>
                  </a:cubicBezTo>
                  <a:cubicBezTo>
                    <a:pt x="9425" y="25522"/>
                    <a:pt x="11157" y="25248"/>
                    <a:pt x="13090" y="24539"/>
                  </a:cubicBezTo>
                  <a:lnTo>
                    <a:pt x="17533" y="5913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67"/>
            <p:cNvSpPr/>
            <p:nvPr/>
          </p:nvSpPr>
          <p:spPr>
            <a:xfrm>
              <a:off x="1312975" y="1734650"/>
              <a:ext cx="667300" cy="843775"/>
            </a:xfrm>
            <a:custGeom>
              <a:rect b="b" l="l" r="r" t="t"/>
              <a:pathLst>
                <a:path extrusionOk="0" h="33751" w="26692">
                  <a:moveTo>
                    <a:pt x="7485" y="1"/>
                  </a:moveTo>
                  <a:cubicBezTo>
                    <a:pt x="7097" y="1"/>
                    <a:pt x="6708" y="30"/>
                    <a:pt x="6323" y="91"/>
                  </a:cubicBezTo>
                  <a:cubicBezTo>
                    <a:pt x="4580" y="399"/>
                    <a:pt x="2973" y="1322"/>
                    <a:pt x="1811" y="2620"/>
                  </a:cubicBezTo>
                  <a:cubicBezTo>
                    <a:pt x="239" y="4329"/>
                    <a:pt x="0" y="6892"/>
                    <a:pt x="1060" y="8943"/>
                  </a:cubicBezTo>
                  <a:cubicBezTo>
                    <a:pt x="3213" y="13078"/>
                    <a:pt x="5639" y="17419"/>
                    <a:pt x="7690" y="21417"/>
                  </a:cubicBezTo>
                  <a:cubicBezTo>
                    <a:pt x="9570" y="25108"/>
                    <a:pt x="11552" y="28936"/>
                    <a:pt x="14833" y="31431"/>
                  </a:cubicBezTo>
                  <a:cubicBezTo>
                    <a:pt x="16731" y="32859"/>
                    <a:pt x="19301" y="33750"/>
                    <a:pt x="21749" y="33750"/>
                  </a:cubicBezTo>
                  <a:cubicBezTo>
                    <a:pt x="23575" y="33750"/>
                    <a:pt x="25333" y="33254"/>
                    <a:pt x="26692" y="32114"/>
                  </a:cubicBezTo>
                  <a:cubicBezTo>
                    <a:pt x="22693" y="22853"/>
                    <a:pt x="19344" y="13044"/>
                    <a:pt x="14559" y="4158"/>
                  </a:cubicBezTo>
                  <a:cubicBezTo>
                    <a:pt x="13204" y="1628"/>
                    <a:pt x="10362" y="1"/>
                    <a:pt x="7485" y="1"/>
                  </a:cubicBezTo>
                  <a:close/>
                </a:path>
              </a:pathLst>
            </a:custGeom>
            <a:solidFill>
              <a:srgbClr val="FFA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67"/>
            <p:cNvSpPr/>
            <p:nvPr/>
          </p:nvSpPr>
          <p:spPr>
            <a:xfrm>
              <a:off x="1340175" y="1983525"/>
              <a:ext cx="648325" cy="595125"/>
            </a:xfrm>
            <a:custGeom>
              <a:rect b="b" l="l" r="r" t="t"/>
              <a:pathLst>
                <a:path extrusionOk="0" h="23805" w="25933">
                  <a:moveTo>
                    <a:pt x="434" y="1"/>
                  </a:moveTo>
                  <a:cubicBezTo>
                    <a:pt x="219" y="1"/>
                    <a:pt x="1" y="221"/>
                    <a:pt x="142" y="457"/>
                  </a:cubicBezTo>
                  <a:cubicBezTo>
                    <a:pt x="3013" y="4935"/>
                    <a:pt x="4688" y="10061"/>
                    <a:pt x="7456" y="14606"/>
                  </a:cubicBezTo>
                  <a:cubicBezTo>
                    <a:pt x="9917" y="18673"/>
                    <a:pt x="13403" y="22365"/>
                    <a:pt x="18188" y="23458"/>
                  </a:cubicBezTo>
                  <a:cubicBezTo>
                    <a:pt x="19105" y="23684"/>
                    <a:pt x="20046" y="23804"/>
                    <a:pt x="20982" y="23804"/>
                  </a:cubicBezTo>
                  <a:cubicBezTo>
                    <a:pt x="22593" y="23804"/>
                    <a:pt x="24190" y="23450"/>
                    <a:pt x="25638" y="22672"/>
                  </a:cubicBezTo>
                  <a:cubicBezTo>
                    <a:pt x="25932" y="22525"/>
                    <a:pt x="25771" y="22125"/>
                    <a:pt x="25502" y="22125"/>
                  </a:cubicBezTo>
                  <a:cubicBezTo>
                    <a:pt x="25459" y="22125"/>
                    <a:pt x="25412" y="22136"/>
                    <a:pt x="25365" y="22159"/>
                  </a:cubicBezTo>
                  <a:cubicBezTo>
                    <a:pt x="23977" y="22881"/>
                    <a:pt x="22493" y="23201"/>
                    <a:pt x="21002" y="23201"/>
                  </a:cubicBezTo>
                  <a:cubicBezTo>
                    <a:pt x="17978" y="23201"/>
                    <a:pt x="14929" y="21884"/>
                    <a:pt x="12617" y="19938"/>
                  </a:cubicBezTo>
                  <a:cubicBezTo>
                    <a:pt x="8892" y="16794"/>
                    <a:pt x="6739" y="12317"/>
                    <a:pt x="4722" y="7976"/>
                  </a:cubicBezTo>
                  <a:cubicBezTo>
                    <a:pt x="3492" y="5311"/>
                    <a:pt x="2261" y="2645"/>
                    <a:pt x="689" y="150"/>
                  </a:cubicBezTo>
                  <a:cubicBezTo>
                    <a:pt x="626" y="45"/>
                    <a:pt x="530" y="1"/>
                    <a:pt x="4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67"/>
            <p:cNvSpPr/>
            <p:nvPr/>
          </p:nvSpPr>
          <p:spPr>
            <a:xfrm>
              <a:off x="1690625" y="2305950"/>
              <a:ext cx="268300" cy="240375"/>
            </a:xfrm>
            <a:custGeom>
              <a:rect b="b" l="l" r="r" t="t"/>
              <a:pathLst>
                <a:path extrusionOk="0" h="9615" w="10732">
                  <a:moveTo>
                    <a:pt x="7211" y="1"/>
                  </a:moveTo>
                  <a:cubicBezTo>
                    <a:pt x="4477" y="137"/>
                    <a:pt x="1811" y="1436"/>
                    <a:pt x="0" y="3521"/>
                  </a:cubicBezTo>
                  <a:cubicBezTo>
                    <a:pt x="1025" y="6323"/>
                    <a:pt x="3554" y="8579"/>
                    <a:pt x="6459" y="9399"/>
                  </a:cubicBezTo>
                  <a:cubicBezTo>
                    <a:pt x="6944" y="9515"/>
                    <a:pt x="7460" y="9614"/>
                    <a:pt x="7965" y="9614"/>
                  </a:cubicBezTo>
                  <a:cubicBezTo>
                    <a:pt x="8208" y="9614"/>
                    <a:pt x="8448" y="9591"/>
                    <a:pt x="8681" y="9536"/>
                  </a:cubicBezTo>
                  <a:cubicBezTo>
                    <a:pt x="9399" y="9365"/>
                    <a:pt x="10116" y="8921"/>
                    <a:pt x="10390" y="8203"/>
                  </a:cubicBezTo>
                  <a:cubicBezTo>
                    <a:pt x="10732" y="7314"/>
                    <a:pt x="10356" y="6323"/>
                    <a:pt x="9945" y="5435"/>
                  </a:cubicBezTo>
                  <a:cubicBezTo>
                    <a:pt x="9159" y="3658"/>
                    <a:pt x="7997" y="1778"/>
                    <a:pt x="7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67"/>
            <p:cNvSpPr/>
            <p:nvPr/>
          </p:nvSpPr>
          <p:spPr>
            <a:xfrm>
              <a:off x="830225" y="2106875"/>
              <a:ext cx="164925" cy="575900"/>
            </a:xfrm>
            <a:custGeom>
              <a:rect b="b" l="l" r="r" t="t"/>
              <a:pathLst>
                <a:path extrusionOk="0" h="23036" w="6597">
                  <a:moveTo>
                    <a:pt x="4170" y="1"/>
                  </a:moveTo>
                  <a:lnTo>
                    <a:pt x="0" y="19994"/>
                  </a:lnTo>
                  <a:cubicBezTo>
                    <a:pt x="0" y="19994"/>
                    <a:pt x="2256" y="22591"/>
                    <a:pt x="6596" y="23035"/>
                  </a:cubicBezTo>
                  <a:cubicBezTo>
                    <a:pt x="6084" y="15346"/>
                    <a:pt x="5776" y="7622"/>
                    <a:pt x="4170" y="1"/>
                  </a:cubicBezTo>
                  <a:close/>
                </a:path>
              </a:pathLst>
            </a:custGeom>
            <a:solidFill>
              <a:srgbClr val="FFA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67"/>
            <p:cNvSpPr/>
            <p:nvPr/>
          </p:nvSpPr>
          <p:spPr>
            <a:xfrm>
              <a:off x="934450" y="2047075"/>
              <a:ext cx="334100" cy="637625"/>
            </a:xfrm>
            <a:custGeom>
              <a:rect b="b" l="l" r="r" t="t"/>
              <a:pathLst>
                <a:path extrusionOk="0" h="25505" w="13364">
                  <a:moveTo>
                    <a:pt x="479" y="0"/>
                  </a:moveTo>
                  <a:lnTo>
                    <a:pt x="1" y="2393"/>
                  </a:lnTo>
                  <a:cubicBezTo>
                    <a:pt x="1607" y="10014"/>
                    <a:pt x="1915" y="17738"/>
                    <a:pt x="2427" y="25427"/>
                  </a:cubicBezTo>
                  <a:cubicBezTo>
                    <a:pt x="2868" y="25477"/>
                    <a:pt x="3329" y="25505"/>
                    <a:pt x="3810" y="25505"/>
                  </a:cubicBezTo>
                  <a:cubicBezTo>
                    <a:pt x="5308" y="25505"/>
                    <a:pt x="7007" y="25237"/>
                    <a:pt x="8921" y="24539"/>
                  </a:cubicBezTo>
                  <a:lnTo>
                    <a:pt x="13364" y="5913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67"/>
            <p:cNvSpPr/>
            <p:nvPr/>
          </p:nvSpPr>
          <p:spPr>
            <a:xfrm>
              <a:off x="929325" y="1933725"/>
              <a:ext cx="667325" cy="843775"/>
            </a:xfrm>
            <a:custGeom>
              <a:rect b="b" l="l" r="r" t="t"/>
              <a:pathLst>
                <a:path extrusionOk="0" h="33751" w="26693">
                  <a:moveTo>
                    <a:pt x="7509" y="1"/>
                  </a:moveTo>
                  <a:cubicBezTo>
                    <a:pt x="7124" y="1"/>
                    <a:pt x="6739" y="30"/>
                    <a:pt x="6358" y="91"/>
                  </a:cubicBezTo>
                  <a:cubicBezTo>
                    <a:pt x="4580" y="399"/>
                    <a:pt x="3008" y="1322"/>
                    <a:pt x="1812" y="2620"/>
                  </a:cubicBezTo>
                  <a:cubicBezTo>
                    <a:pt x="240" y="4329"/>
                    <a:pt x="1" y="6892"/>
                    <a:pt x="1060" y="8943"/>
                  </a:cubicBezTo>
                  <a:cubicBezTo>
                    <a:pt x="3248" y="13078"/>
                    <a:pt x="5640" y="17419"/>
                    <a:pt x="7691" y="21417"/>
                  </a:cubicBezTo>
                  <a:cubicBezTo>
                    <a:pt x="9570" y="25108"/>
                    <a:pt x="11552" y="28936"/>
                    <a:pt x="14833" y="31431"/>
                  </a:cubicBezTo>
                  <a:cubicBezTo>
                    <a:pt x="16732" y="32860"/>
                    <a:pt x="19302" y="33750"/>
                    <a:pt x="21749" y="33750"/>
                  </a:cubicBezTo>
                  <a:cubicBezTo>
                    <a:pt x="23576" y="33750"/>
                    <a:pt x="25334" y="33254"/>
                    <a:pt x="26693" y="32115"/>
                  </a:cubicBezTo>
                  <a:cubicBezTo>
                    <a:pt x="22694" y="22853"/>
                    <a:pt x="19345" y="13044"/>
                    <a:pt x="14560" y="4158"/>
                  </a:cubicBezTo>
                  <a:cubicBezTo>
                    <a:pt x="13205" y="1628"/>
                    <a:pt x="10363" y="1"/>
                    <a:pt x="7509" y="1"/>
                  </a:cubicBezTo>
                  <a:close/>
                </a:path>
              </a:pathLst>
            </a:custGeom>
            <a:solidFill>
              <a:srgbClr val="FFA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67"/>
            <p:cNvSpPr/>
            <p:nvPr/>
          </p:nvSpPr>
          <p:spPr>
            <a:xfrm>
              <a:off x="939575" y="2131650"/>
              <a:ext cx="671275" cy="648725"/>
            </a:xfrm>
            <a:custGeom>
              <a:rect b="b" l="l" r="r" t="t"/>
              <a:pathLst>
                <a:path extrusionOk="0" h="25949" w="26851">
                  <a:moveTo>
                    <a:pt x="1" y="1"/>
                  </a:moveTo>
                  <a:cubicBezTo>
                    <a:pt x="35" y="342"/>
                    <a:pt x="69" y="650"/>
                    <a:pt x="138" y="958"/>
                  </a:cubicBezTo>
                  <a:cubicBezTo>
                    <a:pt x="3214" y="5503"/>
                    <a:pt x="4854" y="10800"/>
                    <a:pt x="7520" y="15585"/>
                  </a:cubicBezTo>
                  <a:cubicBezTo>
                    <a:pt x="9980" y="20062"/>
                    <a:pt x="13501" y="24232"/>
                    <a:pt x="18627" y="25530"/>
                  </a:cubicBezTo>
                  <a:cubicBezTo>
                    <a:pt x="19644" y="25804"/>
                    <a:pt x="20691" y="25949"/>
                    <a:pt x="21729" y="25949"/>
                  </a:cubicBezTo>
                  <a:cubicBezTo>
                    <a:pt x="23414" y="25949"/>
                    <a:pt x="25076" y="25569"/>
                    <a:pt x="26556" y="24744"/>
                  </a:cubicBezTo>
                  <a:cubicBezTo>
                    <a:pt x="26850" y="24568"/>
                    <a:pt x="26689" y="24163"/>
                    <a:pt x="26420" y="24163"/>
                  </a:cubicBezTo>
                  <a:cubicBezTo>
                    <a:pt x="26376" y="24163"/>
                    <a:pt x="26330" y="24174"/>
                    <a:pt x="26283" y="24198"/>
                  </a:cubicBezTo>
                  <a:cubicBezTo>
                    <a:pt x="24848" y="24998"/>
                    <a:pt x="23298" y="25350"/>
                    <a:pt x="21739" y="25350"/>
                  </a:cubicBezTo>
                  <a:cubicBezTo>
                    <a:pt x="18504" y="25350"/>
                    <a:pt x="15226" y="23836"/>
                    <a:pt x="12851" y="21668"/>
                  </a:cubicBezTo>
                  <a:cubicBezTo>
                    <a:pt x="8955" y="18114"/>
                    <a:pt x="6870" y="13124"/>
                    <a:pt x="4751" y="8442"/>
                  </a:cubicBezTo>
                  <a:cubicBezTo>
                    <a:pt x="3487" y="5571"/>
                    <a:pt x="2120" y="2701"/>
                    <a:pt x="309" y="137"/>
                  </a:cubicBezTo>
                  <a:cubicBezTo>
                    <a:pt x="240" y="35"/>
                    <a:pt x="103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67"/>
            <p:cNvSpPr/>
            <p:nvPr/>
          </p:nvSpPr>
          <p:spPr>
            <a:xfrm>
              <a:off x="1287325" y="2506750"/>
              <a:ext cx="269175" cy="239700"/>
            </a:xfrm>
            <a:custGeom>
              <a:rect b="b" l="l" r="r" t="t"/>
              <a:pathLst>
                <a:path extrusionOk="0" h="9588" w="10767">
                  <a:moveTo>
                    <a:pt x="7246" y="0"/>
                  </a:moveTo>
                  <a:cubicBezTo>
                    <a:pt x="4512" y="137"/>
                    <a:pt x="1812" y="1436"/>
                    <a:pt x="1" y="3486"/>
                  </a:cubicBezTo>
                  <a:cubicBezTo>
                    <a:pt x="1060" y="6323"/>
                    <a:pt x="3589" y="8578"/>
                    <a:pt x="6494" y="9364"/>
                  </a:cubicBezTo>
                  <a:cubicBezTo>
                    <a:pt x="6960" y="9498"/>
                    <a:pt x="7440" y="9587"/>
                    <a:pt x="7926" y="9587"/>
                  </a:cubicBezTo>
                  <a:cubicBezTo>
                    <a:pt x="8188" y="9587"/>
                    <a:pt x="8452" y="9561"/>
                    <a:pt x="8716" y="9501"/>
                  </a:cubicBezTo>
                  <a:cubicBezTo>
                    <a:pt x="9434" y="9364"/>
                    <a:pt x="10117" y="8886"/>
                    <a:pt x="10425" y="8202"/>
                  </a:cubicBezTo>
                  <a:cubicBezTo>
                    <a:pt x="10766" y="7280"/>
                    <a:pt x="10356" y="6289"/>
                    <a:pt x="9980" y="5400"/>
                  </a:cubicBezTo>
                  <a:cubicBezTo>
                    <a:pt x="9194" y="3623"/>
                    <a:pt x="8032" y="1743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67"/>
            <p:cNvSpPr/>
            <p:nvPr/>
          </p:nvSpPr>
          <p:spPr>
            <a:xfrm>
              <a:off x="4456350" y="718375"/>
              <a:ext cx="2887100" cy="4248225"/>
            </a:xfrm>
            <a:custGeom>
              <a:rect b="b" l="l" r="r" t="t"/>
              <a:pathLst>
                <a:path extrusionOk="0" h="169929" w="115484">
                  <a:moveTo>
                    <a:pt x="29595" y="1"/>
                  </a:moveTo>
                  <a:cubicBezTo>
                    <a:pt x="28741" y="1"/>
                    <a:pt x="27909" y="590"/>
                    <a:pt x="27752" y="1576"/>
                  </a:cubicBezTo>
                  <a:cubicBezTo>
                    <a:pt x="27171" y="5096"/>
                    <a:pt x="27444" y="7249"/>
                    <a:pt x="28162" y="10770"/>
                  </a:cubicBezTo>
                  <a:cubicBezTo>
                    <a:pt x="29051" y="14939"/>
                    <a:pt x="31170" y="18425"/>
                    <a:pt x="34416" y="21193"/>
                  </a:cubicBezTo>
                  <a:cubicBezTo>
                    <a:pt x="35988" y="22526"/>
                    <a:pt x="38005" y="25055"/>
                    <a:pt x="39304" y="26867"/>
                  </a:cubicBezTo>
                  <a:cubicBezTo>
                    <a:pt x="39372" y="26969"/>
                    <a:pt x="39440" y="27072"/>
                    <a:pt x="39509" y="27174"/>
                  </a:cubicBezTo>
                  <a:cubicBezTo>
                    <a:pt x="40500" y="28610"/>
                    <a:pt x="43883" y="46074"/>
                    <a:pt x="44874" y="50927"/>
                  </a:cubicBezTo>
                  <a:cubicBezTo>
                    <a:pt x="45558" y="54310"/>
                    <a:pt x="46276" y="62376"/>
                    <a:pt x="46276" y="62376"/>
                  </a:cubicBezTo>
                  <a:cubicBezTo>
                    <a:pt x="46276" y="62376"/>
                    <a:pt x="46241" y="62342"/>
                    <a:pt x="46241" y="62307"/>
                  </a:cubicBezTo>
                  <a:cubicBezTo>
                    <a:pt x="41286" y="55746"/>
                    <a:pt x="37014" y="51166"/>
                    <a:pt x="31272" y="45766"/>
                  </a:cubicBezTo>
                  <a:cubicBezTo>
                    <a:pt x="30247" y="44775"/>
                    <a:pt x="28846" y="44228"/>
                    <a:pt x="27410" y="44228"/>
                  </a:cubicBezTo>
                  <a:cubicBezTo>
                    <a:pt x="26941" y="44236"/>
                    <a:pt x="26455" y="44239"/>
                    <a:pt x="25954" y="44239"/>
                  </a:cubicBezTo>
                  <a:cubicBezTo>
                    <a:pt x="21833" y="44239"/>
                    <a:pt x="16759" y="44008"/>
                    <a:pt x="12065" y="43886"/>
                  </a:cubicBezTo>
                  <a:cubicBezTo>
                    <a:pt x="9928" y="43820"/>
                    <a:pt x="7863" y="43767"/>
                    <a:pt x="6013" y="43767"/>
                  </a:cubicBezTo>
                  <a:cubicBezTo>
                    <a:pt x="5022" y="43767"/>
                    <a:pt x="4093" y="43782"/>
                    <a:pt x="3247" y="43818"/>
                  </a:cubicBezTo>
                  <a:cubicBezTo>
                    <a:pt x="2598" y="43818"/>
                    <a:pt x="2051" y="44057"/>
                    <a:pt x="1641" y="44365"/>
                  </a:cubicBezTo>
                  <a:cubicBezTo>
                    <a:pt x="411" y="45288"/>
                    <a:pt x="1" y="47133"/>
                    <a:pt x="1094" y="48500"/>
                  </a:cubicBezTo>
                  <a:cubicBezTo>
                    <a:pt x="2256" y="49936"/>
                    <a:pt x="3897" y="50995"/>
                    <a:pt x="6118" y="52055"/>
                  </a:cubicBezTo>
                  <a:cubicBezTo>
                    <a:pt x="10083" y="53934"/>
                    <a:pt x="20199" y="54925"/>
                    <a:pt x="24573" y="55506"/>
                  </a:cubicBezTo>
                  <a:cubicBezTo>
                    <a:pt x="28914" y="61316"/>
                    <a:pt x="33254" y="69143"/>
                    <a:pt x="37629" y="75773"/>
                  </a:cubicBezTo>
                  <a:cubicBezTo>
                    <a:pt x="39680" y="78917"/>
                    <a:pt x="40568" y="82711"/>
                    <a:pt x="40158" y="86436"/>
                  </a:cubicBezTo>
                  <a:cubicBezTo>
                    <a:pt x="40158" y="86504"/>
                    <a:pt x="40158" y="86539"/>
                    <a:pt x="40158" y="86573"/>
                  </a:cubicBezTo>
                  <a:cubicBezTo>
                    <a:pt x="39850" y="89238"/>
                    <a:pt x="38347" y="91631"/>
                    <a:pt x="36057" y="93066"/>
                  </a:cubicBezTo>
                  <a:cubicBezTo>
                    <a:pt x="33801" y="94502"/>
                    <a:pt x="31580" y="95937"/>
                    <a:pt x="29221" y="97338"/>
                  </a:cubicBezTo>
                  <a:cubicBezTo>
                    <a:pt x="24608" y="88487"/>
                    <a:pt x="19994" y="79669"/>
                    <a:pt x="15380" y="70852"/>
                  </a:cubicBezTo>
                  <a:lnTo>
                    <a:pt x="14970" y="70066"/>
                  </a:lnTo>
                  <a:cubicBezTo>
                    <a:pt x="13500" y="67331"/>
                    <a:pt x="11928" y="64563"/>
                    <a:pt x="9433" y="62752"/>
                  </a:cubicBezTo>
                  <a:cubicBezTo>
                    <a:pt x="7941" y="61651"/>
                    <a:pt x="6029" y="60988"/>
                    <a:pt x="4186" y="60988"/>
                  </a:cubicBezTo>
                  <a:cubicBezTo>
                    <a:pt x="3453" y="60988"/>
                    <a:pt x="2731" y="61093"/>
                    <a:pt x="2051" y="61316"/>
                  </a:cubicBezTo>
                  <a:cubicBezTo>
                    <a:pt x="1333" y="61556"/>
                    <a:pt x="650" y="61932"/>
                    <a:pt x="69" y="62444"/>
                  </a:cubicBezTo>
                  <a:cubicBezTo>
                    <a:pt x="1163" y="68562"/>
                    <a:pt x="2290" y="74269"/>
                    <a:pt x="3418" y="80421"/>
                  </a:cubicBezTo>
                  <a:cubicBezTo>
                    <a:pt x="5230" y="90435"/>
                    <a:pt x="12202" y="98842"/>
                    <a:pt x="15585" y="108446"/>
                  </a:cubicBezTo>
                  <a:cubicBezTo>
                    <a:pt x="18969" y="118049"/>
                    <a:pt x="23001" y="127858"/>
                    <a:pt x="30520" y="134693"/>
                  </a:cubicBezTo>
                  <a:cubicBezTo>
                    <a:pt x="41662" y="144775"/>
                    <a:pt x="50582" y="157454"/>
                    <a:pt x="59536" y="169929"/>
                  </a:cubicBezTo>
                  <a:lnTo>
                    <a:pt x="71464" y="169929"/>
                  </a:lnTo>
                  <a:lnTo>
                    <a:pt x="71464" y="169895"/>
                  </a:lnTo>
                  <a:lnTo>
                    <a:pt x="115483" y="169895"/>
                  </a:lnTo>
                  <a:cubicBezTo>
                    <a:pt x="105743" y="159403"/>
                    <a:pt x="95661" y="148979"/>
                    <a:pt x="85784" y="138521"/>
                  </a:cubicBezTo>
                  <a:cubicBezTo>
                    <a:pt x="82981" y="135547"/>
                    <a:pt x="80213" y="132574"/>
                    <a:pt x="77445" y="129601"/>
                  </a:cubicBezTo>
                  <a:cubicBezTo>
                    <a:pt x="79085" y="125739"/>
                    <a:pt x="80828" y="122048"/>
                    <a:pt x="82469" y="118357"/>
                  </a:cubicBezTo>
                  <a:cubicBezTo>
                    <a:pt x="84553" y="113777"/>
                    <a:pt x="86467" y="109197"/>
                    <a:pt x="87834" y="104242"/>
                  </a:cubicBezTo>
                  <a:cubicBezTo>
                    <a:pt x="90363" y="94980"/>
                    <a:pt x="90876" y="84454"/>
                    <a:pt x="86536" y="70441"/>
                  </a:cubicBezTo>
                  <a:cubicBezTo>
                    <a:pt x="86467" y="70168"/>
                    <a:pt x="86365" y="69895"/>
                    <a:pt x="86296" y="69621"/>
                  </a:cubicBezTo>
                  <a:cubicBezTo>
                    <a:pt x="82161" y="66887"/>
                    <a:pt x="78367" y="64837"/>
                    <a:pt x="74608" y="62854"/>
                  </a:cubicBezTo>
                  <a:cubicBezTo>
                    <a:pt x="74471" y="62786"/>
                    <a:pt x="74300" y="62683"/>
                    <a:pt x="74164" y="62615"/>
                  </a:cubicBezTo>
                  <a:cubicBezTo>
                    <a:pt x="74129" y="62581"/>
                    <a:pt x="74061" y="62581"/>
                    <a:pt x="74027" y="62547"/>
                  </a:cubicBezTo>
                  <a:cubicBezTo>
                    <a:pt x="73993" y="62513"/>
                    <a:pt x="73993" y="62513"/>
                    <a:pt x="73993" y="62513"/>
                  </a:cubicBezTo>
                  <a:cubicBezTo>
                    <a:pt x="69857" y="60325"/>
                    <a:pt x="65722" y="58172"/>
                    <a:pt x="61211" y="55165"/>
                  </a:cubicBezTo>
                  <a:cubicBezTo>
                    <a:pt x="60698" y="53319"/>
                    <a:pt x="60185" y="51474"/>
                    <a:pt x="59673" y="49628"/>
                  </a:cubicBezTo>
                  <a:cubicBezTo>
                    <a:pt x="59639" y="49594"/>
                    <a:pt x="59639" y="49560"/>
                    <a:pt x="59639" y="49526"/>
                  </a:cubicBezTo>
                  <a:cubicBezTo>
                    <a:pt x="59468" y="48979"/>
                    <a:pt x="59331" y="48466"/>
                    <a:pt x="59194" y="47919"/>
                  </a:cubicBezTo>
                  <a:cubicBezTo>
                    <a:pt x="56597" y="38794"/>
                    <a:pt x="53863" y="29635"/>
                    <a:pt x="51368" y="20510"/>
                  </a:cubicBezTo>
                  <a:cubicBezTo>
                    <a:pt x="44669" y="13914"/>
                    <a:pt x="37663" y="7147"/>
                    <a:pt x="30862" y="517"/>
                  </a:cubicBezTo>
                  <a:cubicBezTo>
                    <a:pt x="30497" y="164"/>
                    <a:pt x="30043" y="1"/>
                    <a:pt x="29595" y="1"/>
                  </a:cubicBezTo>
                  <a:close/>
                </a:path>
              </a:pathLst>
            </a:custGeom>
            <a:solidFill>
              <a:srgbClr val="FFA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67"/>
            <p:cNvSpPr/>
            <p:nvPr/>
          </p:nvSpPr>
          <p:spPr>
            <a:xfrm>
              <a:off x="5766175" y="869325"/>
              <a:ext cx="542575" cy="1511000"/>
            </a:xfrm>
            <a:custGeom>
              <a:rect b="b" l="l" r="r" t="t"/>
              <a:pathLst>
                <a:path extrusionOk="0" h="60440" w="21703">
                  <a:moveTo>
                    <a:pt x="3614" y="1"/>
                  </a:moveTo>
                  <a:cubicBezTo>
                    <a:pt x="2916" y="1"/>
                    <a:pt x="2227" y="389"/>
                    <a:pt x="1914" y="1143"/>
                  </a:cubicBezTo>
                  <a:cubicBezTo>
                    <a:pt x="513" y="4458"/>
                    <a:pt x="274" y="6611"/>
                    <a:pt x="137" y="10200"/>
                  </a:cubicBezTo>
                  <a:cubicBezTo>
                    <a:pt x="0" y="14438"/>
                    <a:pt x="1265" y="18334"/>
                    <a:pt x="3725" y="21786"/>
                  </a:cubicBezTo>
                  <a:cubicBezTo>
                    <a:pt x="5024" y="23563"/>
                    <a:pt x="6494" y="26775"/>
                    <a:pt x="7280" y="28826"/>
                  </a:cubicBezTo>
                  <a:cubicBezTo>
                    <a:pt x="7895" y="30432"/>
                    <a:pt x="7075" y="48204"/>
                    <a:pt x="6870" y="53125"/>
                  </a:cubicBezTo>
                  <a:cubicBezTo>
                    <a:pt x="6835" y="54561"/>
                    <a:pt x="6596" y="56782"/>
                    <a:pt x="6323" y="58867"/>
                  </a:cubicBezTo>
                  <a:lnTo>
                    <a:pt x="21702" y="60439"/>
                  </a:lnTo>
                  <a:cubicBezTo>
                    <a:pt x="21361" y="48717"/>
                    <a:pt x="20711" y="36857"/>
                    <a:pt x="20404" y="25135"/>
                  </a:cubicBezTo>
                  <a:cubicBezTo>
                    <a:pt x="15414" y="17138"/>
                    <a:pt x="10219" y="8901"/>
                    <a:pt x="5195" y="870"/>
                  </a:cubicBezTo>
                  <a:cubicBezTo>
                    <a:pt x="4816" y="286"/>
                    <a:pt x="4212" y="1"/>
                    <a:pt x="3614" y="1"/>
                  </a:cubicBezTo>
                  <a:close/>
                </a:path>
              </a:pathLst>
            </a:custGeom>
            <a:solidFill>
              <a:srgbClr val="FFA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67"/>
            <p:cNvSpPr/>
            <p:nvPr/>
          </p:nvSpPr>
          <p:spPr>
            <a:xfrm>
              <a:off x="6199350" y="1225125"/>
              <a:ext cx="438350" cy="1368800"/>
            </a:xfrm>
            <a:custGeom>
              <a:rect b="b" l="l" r="r" t="t"/>
              <a:pathLst>
                <a:path extrusionOk="0" h="54752" w="17534">
                  <a:moveTo>
                    <a:pt x="3944" y="0"/>
                  </a:moveTo>
                  <a:cubicBezTo>
                    <a:pt x="3358" y="0"/>
                    <a:pt x="2774" y="300"/>
                    <a:pt x="2461" y="889"/>
                  </a:cubicBezTo>
                  <a:cubicBezTo>
                    <a:pt x="1026" y="3760"/>
                    <a:pt x="684" y="5674"/>
                    <a:pt x="377" y="8852"/>
                  </a:cubicBezTo>
                  <a:cubicBezTo>
                    <a:pt x="1" y="12612"/>
                    <a:pt x="923" y="16132"/>
                    <a:pt x="2906" y="19344"/>
                  </a:cubicBezTo>
                  <a:cubicBezTo>
                    <a:pt x="3965" y="21019"/>
                    <a:pt x="5093" y="23924"/>
                    <a:pt x="5674" y="25804"/>
                  </a:cubicBezTo>
                  <a:cubicBezTo>
                    <a:pt x="6152" y="27273"/>
                    <a:pt x="4375" y="43029"/>
                    <a:pt x="3931" y="47403"/>
                  </a:cubicBezTo>
                  <a:cubicBezTo>
                    <a:pt x="3794" y="48668"/>
                    <a:pt x="3453" y="50616"/>
                    <a:pt x="3111" y="52495"/>
                  </a:cubicBezTo>
                  <a:lnTo>
                    <a:pt x="16679" y="54751"/>
                  </a:lnTo>
                  <a:cubicBezTo>
                    <a:pt x="17055" y="44293"/>
                    <a:pt x="17157" y="33733"/>
                    <a:pt x="17533" y="23275"/>
                  </a:cubicBezTo>
                  <a:cubicBezTo>
                    <a:pt x="13569" y="15893"/>
                    <a:pt x="9399" y="8271"/>
                    <a:pt x="5401" y="855"/>
                  </a:cubicBezTo>
                  <a:cubicBezTo>
                    <a:pt x="5081" y="283"/>
                    <a:pt x="4512" y="0"/>
                    <a:pt x="3944" y="0"/>
                  </a:cubicBezTo>
                  <a:close/>
                </a:path>
              </a:pathLst>
            </a:custGeom>
            <a:solidFill>
              <a:srgbClr val="FFA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67"/>
            <p:cNvSpPr/>
            <p:nvPr/>
          </p:nvSpPr>
          <p:spPr>
            <a:xfrm>
              <a:off x="4497375" y="1812550"/>
              <a:ext cx="276000" cy="64425"/>
            </a:xfrm>
            <a:custGeom>
              <a:rect b="b" l="l" r="r" t="t"/>
              <a:pathLst>
                <a:path extrusionOk="0" h="2577" w="11040">
                  <a:moveTo>
                    <a:pt x="4372" y="0"/>
                  </a:moveTo>
                  <a:cubicBezTo>
                    <a:pt x="3381" y="0"/>
                    <a:pt x="2452" y="15"/>
                    <a:pt x="1606" y="51"/>
                  </a:cubicBezTo>
                  <a:cubicBezTo>
                    <a:pt x="957" y="85"/>
                    <a:pt x="410" y="290"/>
                    <a:pt x="0" y="598"/>
                  </a:cubicBezTo>
                  <a:cubicBezTo>
                    <a:pt x="2203" y="1735"/>
                    <a:pt x="5062" y="2576"/>
                    <a:pt x="7713" y="2576"/>
                  </a:cubicBezTo>
                  <a:cubicBezTo>
                    <a:pt x="8888" y="2576"/>
                    <a:pt x="10021" y="2411"/>
                    <a:pt x="11039" y="2033"/>
                  </a:cubicBezTo>
                  <a:cubicBezTo>
                    <a:pt x="11039" y="1111"/>
                    <a:pt x="10834" y="495"/>
                    <a:pt x="10424" y="119"/>
                  </a:cubicBezTo>
                  <a:cubicBezTo>
                    <a:pt x="8287" y="53"/>
                    <a:pt x="6222" y="0"/>
                    <a:pt x="4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67"/>
            <p:cNvSpPr/>
            <p:nvPr/>
          </p:nvSpPr>
          <p:spPr>
            <a:xfrm>
              <a:off x="5478800" y="3006525"/>
              <a:ext cx="340175" cy="512175"/>
            </a:xfrm>
            <a:custGeom>
              <a:rect b="b" l="l" r="r" t="t"/>
              <a:pathLst>
                <a:path extrusionOk="0" h="20487" w="13607">
                  <a:moveTo>
                    <a:pt x="419" y="1"/>
                  </a:moveTo>
                  <a:cubicBezTo>
                    <a:pt x="195" y="1"/>
                    <a:pt x="0" y="315"/>
                    <a:pt x="183" y="549"/>
                  </a:cubicBezTo>
                  <a:cubicBezTo>
                    <a:pt x="1345" y="1848"/>
                    <a:pt x="2438" y="3181"/>
                    <a:pt x="3498" y="4548"/>
                  </a:cubicBezTo>
                  <a:cubicBezTo>
                    <a:pt x="7223" y="9401"/>
                    <a:pt x="10436" y="14732"/>
                    <a:pt x="12965" y="20337"/>
                  </a:cubicBezTo>
                  <a:cubicBezTo>
                    <a:pt x="13017" y="20443"/>
                    <a:pt x="13103" y="20486"/>
                    <a:pt x="13191" y="20486"/>
                  </a:cubicBezTo>
                  <a:cubicBezTo>
                    <a:pt x="13390" y="20486"/>
                    <a:pt x="13606" y="20266"/>
                    <a:pt x="13512" y="20030"/>
                  </a:cubicBezTo>
                  <a:cubicBezTo>
                    <a:pt x="12760" y="18423"/>
                    <a:pt x="12008" y="16885"/>
                    <a:pt x="11153" y="15313"/>
                  </a:cubicBezTo>
                  <a:cubicBezTo>
                    <a:pt x="8248" y="9879"/>
                    <a:pt x="4694" y="4753"/>
                    <a:pt x="627" y="105"/>
                  </a:cubicBezTo>
                  <a:cubicBezTo>
                    <a:pt x="562" y="32"/>
                    <a:pt x="489" y="1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67"/>
            <p:cNvSpPr/>
            <p:nvPr/>
          </p:nvSpPr>
          <p:spPr>
            <a:xfrm>
              <a:off x="4746525" y="2700300"/>
              <a:ext cx="174300" cy="180825"/>
            </a:xfrm>
            <a:custGeom>
              <a:rect b="b" l="l" r="r" t="t"/>
              <a:pathLst>
                <a:path extrusionOk="0" h="7233" w="6972">
                  <a:moveTo>
                    <a:pt x="6604" y="1"/>
                  </a:moveTo>
                  <a:cubicBezTo>
                    <a:pt x="6488" y="1"/>
                    <a:pt x="6384" y="69"/>
                    <a:pt x="6370" y="221"/>
                  </a:cubicBezTo>
                  <a:cubicBezTo>
                    <a:pt x="5926" y="3365"/>
                    <a:pt x="3465" y="5997"/>
                    <a:pt x="355" y="6646"/>
                  </a:cubicBezTo>
                  <a:cubicBezTo>
                    <a:pt x="0" y="6711"/>
                    <a:pt x="103" y="7233"/>
                    <a:pt x="461" y="7233"/>
                  </a:cubicBezTo>
                  <a:cubicBezTo>
                    <a:pt x="482" y="7233"/>
                    <a:pt x="504" y="7231"/>
                    <a:pt x="526" y="7227"/>
                  </a:cubicBezTo>
                  <a:cubicBezTo>
                    <a:pt x="3807" y="6544"/>
                    <a:pt x="6473" y="3707"/>
                    <a:pt x="6951" y="392"/>
                  </a:cubicBezTo>
                  <a:cubicBezTo>
                    <a:pt x="6972" y="148"/>
                    <a:pt x="6774" y="1"/>
                    <a:pt x="66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67"/>
            <p:cNvSpPr/>
            <p:nvPr/>
          </p:nvSpPr>
          <p:spPr>
            <a:xfrm>
              <a:off x="5455175" y="1318675"/>
              <a:ext cx="179425" cy="64750"/>
            </a:xfrm>
            <a:custGeom>
              <a:rect b="b" l="l" r="r" t="t"/>
              <a:pathLst>
                <a:path extrusionOk="0" h="2590" w="7177">
                  <a:moveTo>
                    <a:pt x="6725" y="0"/>
                  </a:moveTo>
                  <a:cubicBezTo>
                    <a:pt x="6658" y="0"/>
                    <a:pt x="6588" y="26"/>
                    <a:pt x="6528" y="86"/>
                  </a:cubicBezTo>
                  <a:cubicBezTo>
                    <a:pt x="5025" y="1318"/>
                    <a:pt x="3100" y="1969"/>
                    <a:pt x="1171" y="1969"/>
                  </a:cubicBezTo>
                  <a:cubicBezTo>
                    <a:pt x="906" y="1969"/>
                    <a:pt x="640" y="1957"/>
                    <a:pt x="376" y="1932"/>
                  </a:cubicBezTo>
                  <a:cubicBezTo>
                    <a:pt x="366" y="1931"/>
                    <a:pt x="356" y="1930"/>
                    <a:pt x="346" y="1930"/>
                  </a:cubicBezTo>
                  <a:cubicBezTo>
                    <a:pt x="0" y="1930"/>
                    <a:pt x="10" y="2514"/>
                    <a:pt x="376" y="2547"/>
                  </a:cubicBezTo>
                  <a:cubicBezTo>
                    <a:pt x="656" y="2575"/>
                    <a:pt x="937" y="2589"/>
                    <a:pt x="1217" y="2589"/>
                  </a:cubicBezTo>
                  <a:cubicBezTo>
                    <a:pt x="3294" y="2589"/>
                    <a:pt x="5342" y="1822"/>
                    <a:pt x="6938" y="496"/>
                  </a:cubicBezTo>
                  <a:cubicBezTo>
                    <a:pt x="7177" y="310"/>
                    <a:pt x="6961" y="0"/>
                    <a:pt x="6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67"/>
            <p:cNvSpPr/>
            <p:nvPr/>
          </p:nvSpPr>
          <p:spPr>
            <a:xfrm>
              <a:off x="5064500" y="1958625"/>
              <a:ext cx="97425" cy="145300"/>
            </a:xfrm>
            <a:custGeom>
              <a:rect b="b" l="l" r="r" t="t"/>
              <a:pathLst>
                <a:path extrusionOk="0" h="5812" w="3897">
                  <a:moveTo>
                    <a:pt x="3537" y="0"/>
                  </a:moveTo>
                  <a:cubicBezTo>
                    <a:pt x="3409" y="0"/>
                    <a:pt x="3277" y="68"/>
                    <a:pt x="3221" y="223"/>
                  </a:cubicBezTo>
                  <a:cubicBezTo>
                    <a:pt x="2640" y="2103"/>
                    <a:pt x="1580" y="3846"/>
                    <a:pt x="213" y="5281"/>
                  </a:cubicBezTo>
                  <a:cubicBezTo>
                    <a:pt x="0" y="5494"/>
                    <a:pt x="202" y="5811"/>
                    <a:pt x="431" y="5811"/>
                  </a:cubicBezTo>
                  <a:cubicBezTo>
                    <a:pt x="496" y="5811"/>
                    <a:pt x="563" y="5786"/>
                    <a:pt x="623" y="5726"/>
                  </a:cubicBezTo>
                  <a:cubicBezTo>
                    <a:pt x="2093" y="4222"/>
                    <a:pt x="3187" y="2376"/>
                    <a:pt x="3836" y="360"/>
                  </a:cubicBezTo>
                  <a:cubicBezTo>
                    <a:pt x="3896" y="139"/>
                    <a:pt x="3720" y="0"/>
                    <a:pt x="3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67"/>
            <p:cNvSpPr/>
            <p:nvPr/>
          </p:nvSpPr>
          <p:spPr>
            <a:xfrm>
              <a:off x="5938625" y="1519600"/>
              <a:ext cx="213425" cy="79225"/>
            </a:xfrm>
            <a:custGeom>
              <a:rect b="b" l="l" r="r" t="t"/>
              <a:pathLst>
                <a:path extrusionOk="0" h="3169" w="8537">
                  <a:moveTo>
                    <a:pt x="419" y="0"/>
                  </a:moveTo>
                  <a:cubicBezTo>
                    <a:pt x="202" y="0"/>
                    <a:pt x="1" y="220"/>
                    <a:pt x="143" y="457"/>
                  </a:cubicBezTo>
                  <a:cubicBezTo>
                    <a:pt x="1345" y="2204"/>
                    <a:pt x="3287" y="3168"/>
                    <a:pt x="5276" y="3168"/>
                  </a:cubicBezTo>
                  <a:cubicBezTo>
                    <a:pt x="6282" y="3168"/>
                    <a:pt x="7301" y="2921"/>
                    <a:pt x="8242" y="2405"/>
                  </a:cubicBezTo>
                  <a:cubicBezTo>
                    <a:pt x="8537" y="2228"/>
                    <a:pt x="8350" y="1824"/>
                    <a:pt x="8074" y="1824"/>
                  </a:cubicBezTo>
                  <a:cubicBezTo>
                    <a:pt x="8029" y="1824"/>
                    <a:pt x="7982" y="1834"/>
                    <a:pt x="7935" y="1858"/>
                  </a:cubicBezTo>
                  <a:cubicBezTo>
                    <a:pt x="7086" y="2323"/>
                    <a:pt x="6162" y="2547"/>
                    <a:pt x="5249" y="2547"/>
                  </a:cubicBezTo>
                  <a:cubicBezTo>
                    <a:pt x="3479" y="2547"/>
                    <a:pt x="1749" y="1705"/>
                    <a:pt x="689" y="149"/>
                  </a:cubicBezTo>
                  <a:cubicBezTo>
                    <a:pt x="616" y="44"/>
                    <a:pt x="516" y="0"/>
                    <a:pt x="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67"/>
            <p:cNvSpPr/>
            <p:nvPr/>
          </p:nvSpPr>
          <p:spPr>
            <a:xfrm>
              <a:off x="6340175" y="1831750"/>
              <a:ext cx="199425" cy="45000"/>
            </a:xfrm>
            <a:custGeom>
              <a:rect b="b" l="l" r="r" t="t"/>
              <a:pathLst>
                <a:path extrusionOk="0" h="1800" w="7977">
                  <a:moveTo>
                    <a:pt x="7512" y="1"/>
                  </a:moveTo>
                  <a:cubicBezTo>
                    <a:pt x="7449" y="1"/>
                    <a:pt x="7383" y="21"/>
                    <a:pt x="7321" y="69"/>
                  </a:cubicBezTo>
                  <a:cubicBezTo>
                    <a:pt x="6375" y="825"/>
                    <a:pt x="5179" y="1201"/>
                    <a:pt x="3985" y="1201"/>
                  </a:cubicBezTo>
                  <a:cubicBezTo>
                    <a:pt x="2804" y="1201"/>
                    <a:pt x="1625" y="834"/>
                    <a:pt x="690" y="103"/>
                  </a:cubicBezTo>
                  <a:cubicBezTo>
                    <a:pt x="628" y="55"/>
                    <a:pt x="561" y="35"/>
                    <a:pt x="495" y="35"/>
                  </a:cubicBezTo>
                  <a:cubicBezTo>
                    <a:pt x="234" y="35"/>
                    <a:pt x="0" y="357"/>
                    <a:pt x="246" y="548"/>
                  </a:cubicBezTo>
                  <a:cubicBezTo>
                    <a:pt x="1334" y="1381"/>
                    <a:pt x="2659" y="1799"/>
                    <a:pt x="3981" y="1799"/>
                  </a:cubicBezTo>
                  <a:cubicBezTo>
                    <a:pt x="5316" y="1799"/>
                    <a:pt x="6649" y="1372"/>
                    <a:pt x="7731" y="513"/>
                  </a:cubicBezTo>
                  <a:cubicBezTo>
                    <a:pt x="7976" y="322"/>
                    <a:pt x="7764" y="1"/>
                    <a:pt x="7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67"/>
            <p:cNvSpPr/>
            <p:nvPr/>
          </p:nvSpPr>
          <p:spPr>
            <a:xfrm>
              <a:off x="6194225" y="1243600"/>
              <a:ext cx="162750" cy="648300"/>
            </a:xfrm>
            <a:custGeom>
              <a:rect b="b" l="l" r="r" t="t"/>
              <a:pathLst>
                <a:path extrusionOk="0" h="25932" w="6510">
                  <a:moveTo>
                    <a:pt x="2720" y="0"/>
                  </a:moveTo>
                  <a:cubicBezTo>
                    <a:pt x="2622" y="0"/>
                    <a:pt x="2525" y="44"/>
                    <a:pt x="2461" y="150"/>
                  </a:cubicBezTo>
                  <a:cubicBezTo>
                    <a:pt x="753" y="3055"/>
                    <a:pt x="172" y="6473"/>
                    <a:pt x="377" y="9822"/>
                  </a:cubicBezTo>
                  <a:cubicBezTo>
                    <a:pt x="616" y="13376"/>
                    <a:pt x="1709" y="16794"/>
                    <a:pt x="3145" y="20041"/>
                  </a:cubicBezTo>
                  <a:cubicBezTo>
                    <a:pt x="3965" y="21989"/>
                    <a:pt x="4922" y="23903"/>
                    <a:pt x="5879" y="25782"/>
                  </a:cubicBezTo>
                  <a:cubicBezTo>
                    <a:pt x="5932" y="25888"/>
                    <a:pt x="6017" y="25931"/>
                    <a:pt x="6104" y="25931"/>
                  </a:cubicBezTo>
                  <a:cubicBezTo>
                    <a:pt x="6301" y="25931"/>
                    <a:pt x="6510" y="25711"/>
                    <a:pt x="6392" y="25475"/>
                  </a:cubicBezTo>
                  <a:cubicBezTo>
                    <a:pt x="3316" y="19357"/>
                    <a:pt x="1" y="12659"/>
                    <a:pt x="1163" y="5584"/>
                  </a:cubicBezTo>
                  <a:cubicBezTo>
                    <a:pt x="1470" y="3773"/>
                    <a:pt x="2051" y="2030"/>
                    <a:pt x="3008" y="424"/>
                  </a:cubicBezTo>
                  <a:cubicBezTo>
                    <a:pt x="3149" y="212"/>
                    <a:pt x="2934" y="0"/>
                    <a:pt x="2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67"/>
            <p:cNvSpPr/>
            <p:nvPr/>
          </p:nvSpPr>
          <p:spPr>
            <a:xfrm>
              <a:off x="6299750" y="1866800"/>
              <a:ext cx="58125" cy="500700"/>
            </a:xfrm>
            <a:custGeom>
              <a:rect b="b" l="l" r="r" t="t"/>
              <a:pathLst>
                <a:path extrusionOk="0" h="20028" w="2325">
                  <a:moveTo>
                    <a:pt x="2025" y="0"/>
                  </a:moveTo>
                  <a:cubicBezTo>
                    <a:pt x="1872" y="0"/>
                    <a:pt x="1709" y="103"/>
                    <a:pt x="1692" y="308"/>
                  </a:cubicBezTo>
                  <a:cubicBezTo>
                    <a:pt x="1282" y="5332"/>
                    <a:pt x="838" y="10390"/>
                    <a:pt x="393" y="15414"/>
                  </a:cubicBezTo>
                  <a:lnTo>
                    <a:pt x="18" y="19720"/>
                  </a:lnTo>
                  <a:cubicBezTo>
                    <a:pt x="0" y="19925"/>
                    <a:pt x="146" y="20027"/>
                    <a:pt x="299" y="20027"/>
                  </a:cubicBezTo>
                  <a:cubicBezTo>
                    <a:pt x="453" y="20027"/>
                    <a:pt x="616" y="19925"/>
                    <a:pt x="633" y="19720"/>
                  </a:cubicBezTo>
                  <a:cubicBezTo>
                    <a:pt x="1077" y="14696"/>
                    <a:pt x="1487" y="9638"/>
                    <a:pt x="1931" y="4580"/>
                  </a:cubicBezTo>
                  <a:lnTo>
                    <a:pt x="2307" y="308"/>
                  </a:lnTo>
                  <a:cubicBezTo>
                    <a:pt x="2324" y="103"/>
                    <a:pt x="2179" y="0"/>
                    <a:pt x="2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67"/>
            <p:cNvSpPr/>
            <p:nvPr/>
          </p:nvSpPr>
          <p:spPr>
            <a:xfrm>
              <a:off x="5761050" y="910675"/>
              <a:ext cx="207775" cy="695000"/>
            </a:xfrm>
            <a:custGeom>
              <a:rect b="b" l="l" r="r" t="t"/>
              <a:pathLst>
                <a:path extrusionOk="0" h="27800" w="8311">
                  <a:moveTo>
                    <a:pt x="2188" y="0"/>
                  </a:moveTo>
                  <a:cubicBezTo>
                    <a:pt x="2095" y="0"/>
                    <a:pt x="2004" y="50"/>
                    <a:pt x="1948" y="173"/>
                  </a:cubicBezTo>
                  <a:cubicBezTo>
                    <a:pt x="308" y="3488"/>
                    <a:pt x="0" y="7247"/>
                    <a:pt x="513" y="10904"/>
                  </a:cubicBezTo>
                  <a:cubicBezTo>
                    <a:pt x="1060" y="14732"/>
                    <a:pt x="2563" y="18389"/>
                    <a:pt x="4341" y="21806"/>
                  </a:cubicBezTo>
                  <a:cubicBezTo>
                    <a:pt x="5366" y="23788"/>
                    <a:pt x="6494" y="25736"/>
                    <a:pt x="7656" y="27650"/>
                  </a:cubicBezTo>
                  <a:cubicBezTo>
                    <a:pt x="7719" y="27756"/>
                    <a:pt x="7811" y="27799"/>
                    <a:pt x="7903" y="27799"/>
                  </a:cubicBezTo>
                  <a:cubicBezTo>
                    <a:pt x="8109" y="27799"/>
                    <a:pt x="8310" y="27579"/>
                    <a:pt x="8168" y="27343"/>
                  </a:cubicBezTo>
                  <a:cubicBezTo>
                    <a:pt x="4409" y="20952"/>
                    <a:pt x="410" y="14082"/>
                    <a:pt x="923" y="6358"/>
                  </a:cubicBezTo>
                  <a:cubicBezTo>
                    <a:pt x="1094" y="4308"/>
                    <a:pt x="1572" y="2291"/>
                    <a:pt x="2461" y="446"/>
                  </a:cubicBezTo>
                  <a:cubicBezTo>
                    <a:pt x="2576" y="215"/>
                    <a:pt x="2380" y="0"/>
                    <a:pt x="21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67"/>
            <p:cNvSpPr/>
            <p:nvPr/>
          </p:nvSpPr>
          <p:spPr>
            <a:xfrm>
              <a:off x="5905275" y="1589950"/>
              <a:ext cx="63425" cy="591725"/>
            </a:xfrm>
            <a:custGeom>
              <a:rect b="b" l="l" r="r" t="t"/>
              <a:pathLst>
                <a:path extrusionOk="0" h="23669" w="2537">
                  <a:moveTo>
                    <a:pt x="2228" y="1"/>
                  </a:moveTo>
                  <a:cubicBezTo>
                    <a:pt x="2075" y="1"/>
                    <a:pt x="1921" y="103"/>
                    <a:pt x="1921" y="308"/>
                  </a:cubicBezTo>
                  <a:cubicBezTo>
                    <a:pt x="1784" y="6289"/>
                    <a:pt x="1374" y="12236"/>
                    <a:pt x="690" y="18183"/>
                  </a:cubicBezTo>
                  <a:cubicBezTo>
                    <a:pt x="485" y="19892"/>
                    <a:pt x="280" y="21600"/>
                    <a:pt x="41" y="23309"/>
                  </a:cubicBezTo>
                  <a:cubicBezTo>
                    <a:pt x="1" y="23530"/>
                    <a:pt x="185" y="23669"/>
                    <a:pt x="358" y="23669"/>
                  </a:cubicBezTo>
                  <a:cubicBezTo>
                    <a:pt x="479" y="23669"/>
                    <a:pt x="594" y="23601"/>
                    <a:pt x="622" y="23446"/>
                  </a:cubicBezTo>
                  <a:cubicBezTo>
                    <a:pt x="1477" y="17499"/>
                    <a:pt x="2058" y="11484"/>
                    <a:pt x="2365" y="5469"/>
                  </a:cubicBezTo>
                  <a:cubicBezTo>
                    <a:pt x="2433" y="3726"/>
                    <a:pt x="2502" y="2017"/>
                    <a:pt x="2536" y="308"/>
                  </a:cubicBezTo>
                  <a:cubicBezTo>
                    <a:pt x="2536" y="103"/>
                    <a:pt x="2382" y="1"/>
                    <a:pt x="22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67"/>
            <p:cNvSpPr/>
            <p:nvPr/>
          </p:nvSpPr>
          <p:spPr>
            <a:xfrm>
              <a:off x="5374475" y="2457225"/>
              <a:ext cx="209850" cy="91200"/>
            </a:xfrm>
            <a:custGeom>
              <a:rect b="b" l="l" r="r" t="t"/>
              <a:pathLst>
                <a:path extrusionOk="0" h="3648" w="8394">
                  <a:moveTo>
                    <a:pt x="7977" y="1"/>
                  </a:moveTo>
                  <a:cubicBezTo>
                    <a:pt x="7880" y="1"/>
                    <a:pt x="7779" y="40"/>
                    <a:pt x="7705" y="136"/>
                  </a:cubicBezTo>
                  <a:cubicBezTo>
                    <a:pt x="6329" y="1942"/>
                    <a:pt x="4087" y="3026"/>
                    <a:pt x="1826" y="3026"/>
                  </a:cubicBezTo>
                  <a:cubicBezTo>
                    <a:pt x="1392" y="3026"/>
                    <a:pt x="957" y="2986"/>
                    <a:pt x="528" y="2904"/>
                  </a:cubicBezTo>
                  <a:cubicBezTo>
                    <a:pt x="508" y="2900"/>
                    <a:pt x="489" y="2899"/>
                    <a:pt x="471" y="2899"/>
                  </a:cubicBezTo>
                  <a:cubicBezTo>
                    <a:pt x="136" y="2899"/>
                    <a:pt x="1" y="3454"/>
                    <a:pt x="357" y="3519"/>
                  </a:cubicBezTo>
                  <a:cubicBezTo>
                    <a:pt x="827" y="3605"/>
                    <a:pt x="1300" y="3647"/>
                    <a:pt x="1770" y="3647"/>
                  </a:cubicBezTo>
                  <a:cubicBezTo>
                    <a:pt x="4280" y="3647"/>
                    <a:pt x="6727" y="2452"/>
                    <a:pt x="8252" y="409"/>
                  </a:cubicBezTo>
                  <a:cubicBezTo>
                    <a:pt x="8393" y="197"/>
                    <a:pt x="8193" y="1"/>
                    <a:pt x="79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67"/>
            <p:cNvSpPr/>
            <p:nvPr/>
          </p:nvSpPr>
          <p:spPr>
            <a:xfrm>
              <a:off x="5436575" y="1379325"/>
              <a:ext cx="192575" cy="912075"/>
            </a:xfrm>
            <a:custGeom>
              <a:rect b="b" l="l" r="r" t="t"/>
              <a:pathLst>
                <a:path extrusionOk="0" h="36483" w="7703">
                  <a:moveTo>
                    <a:pt x="374" y="1"/>
                  </a:moveTo>
                  <a:cubicBezTo>
                    <a:pt x="188" y="1"/>
                    <a:pt x="0" y="139"/>
                    <a:pt x="60" y="360"/>
                  </a:cubicBezTo>
                  <a:cubicBezTo>
                    <a:pt x="2487" y="9588"/>
                    <a:pt x="4469" y="18918"/>
                    <a:pt x="5939" y="28351"/>
                  </a:cubicBezTo>
                  <a:cubicBezTo>
                    <a:pt x="6349" y="30982"/>
                    <a:pt x="6725" y="33614"/>
                    <a:pt x="7067" y="36245"/>
                  </a:cubicBezTo>
                  <a:cubicBezTo>
                    <a:pt x="7094" y="36412"/>
                    <a:pt x="7207" y="36483"/>
                    <a:pt x="7328" y="36483"/>
                  </a:cubicBezTo>
                  <a:cubicBezTo>
                    <a:pt x="7506" y="36483"/>
                    <a:pt x="7702" y="36332"/>
                    <a:pt x="7682" y="36109"/>
                  </a:cubicBezTo>
                  <a:cubicBezTo>
                    <a:pt x="6451" y="26642"/>
                    <a:pt x="4743" y="17278"/>
                    <a:pt x="2589" y="7982"/>
                  </a:cubicBezTo>
                  <a:cubicBezTo>
                    <a:pt x="1974" y="5384"/>
                    <a:pt x="1325" y="2787"/>
                    <a:pt x="676" y="224"/>
                  </a:cubicBezTo>
                  <a:cubicBezTo>
                    <a:pt x="633" y="69"/>
                    <a:pt x="504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67"/>
            <p:cNvSpPr/>
            <p:nvPr/>
          </p:nvSpPr>
          <p:spPr>
            <a:xfrm>
              <a:off x="5881950" y="2718975"/>
              <a:ext cx="358475" cy="1081575"/>
            </a:xfrm>
            <a:custGeom>
              <a:rect b="b" l="l" r="r" t="t"/>
              <a:pathLst>
                <a:path extrusionOk="0" h="43263" w="14339">
                  <a:moveTo>
                    <a:pt x="13934" y="1"/>
                  </a:moveTo>
                  <a:cubicBezTo>
                    <a:pt x="13838" y="1"/>
                    <a:pt x="13743" y="47"/>
                    <a:pt x="13688" y="158"/>
                  </a:cubicBezTo>
                  <a:lnTo>
                    <a:pt x="13688" y="124"/>
                  </a:lnTo>
                  <a:cubicBezTo>
                    <a:pt x="10714" y="5250"/>
                    <a:pt x="8185" y="10582"/>
                    <a:pt x="6135" y="16118"/>
                  </a:cubicBezTo>
                  <a:cubicBezTo>
                    <a:pt x="4084" y="21655"/>
                    <a:pt x="2512" y="27362"/>
                    <a:pt x="1384" y="33138"/>
                  </a:cubicBezTo>
                  <a:cubicBezTo>
                    <a:pt x="769" y="36385"/>
                    <a:pt x="325" y="39666"/>
                    <a:pt x="17" y="42981"/>
                  </a:cubicBezTo>
                  <a:cubicBezTo>
                    <a:pt x="0" y="43169"/>
                    <a:pt x="145" y="43263"/>
                    <a:pt x="299" y="43263"/>
                  </a:cubicBezTo>
                  <a:cubicBezTo>
                    <a:pt x="453" y="43263"/>
                    <a:pt x="615" y="43169"/>
                    <a:pt x="632" y="42981"/>
                  </a:cubicBezTo>
                  <a:cubicBezTo>
                    <a:pt x="1179" y="37137"/>
                    <a:pt x="2204" y="31327"/>
                    <a:pt x="3742" y="25687"/>
                  </a:cubicBezTo>
                  <a:cubicBezTo>
                    <a:pt x="5246" y="20014"/>
                    <a:pt x="7228" y="14512"/>
                    <a:pt x="9655" y="9180"/>
                  </a:cubicBezTo>
                  <a:cubicBezTo>
                    <a:pt x="11056" y="6207"/>
                    <a:pt x="12560" y="3302"/>
                    <a:pt x="14200" y="431"/>
                  </a:cubicBezTo>
                  <a:cubicBezTo>
                    <a:pt x="14339" y="200"/>
                    <a:pt x="14134" y="1"/>
                    <a:pt x="139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67"/>
            <p:cNvSpPr/>
            <p:nvPr/>
          </p:nvSpPr>
          <p:spPr>
            <a:xfrm>
              <a:off x="2900475" y="2254700"/>
              <a:ext cx="103400" cy="99125"/>
            </a:xfrm>
            <a:custGeom>
              <a:rect b="b" l="l" r="r" t="t"/>
              <a:pathLst>
                <a:path extrusionOk="0" h="3965" w="4136">
                  <a:moveTo>
                    <a:pt x="2700" y="0"/>
                  </a:moveTo>
                  <a:lnTo>
                    <a:pt x="0" y="1777"/>
                  </a:lnTo>
                  <a:lnTo>
                    <a:pt x="1435" y="3965"/>
                  </a:lnTo>
                  <a:lnTo>
                    <a:pt x="4135" y="215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67"/>
            <p:cNvSpPr/>
            <p:nvPr/>
          </p:nvSpPr>
          <p:spPr>
            <a:xfrm>
              <a:off x="2812450" y="2117975"/>
              <a:ext cx="155550" cy="181175"/>
            </a:xfrm>
            <a:custGeom>
              <a:rect b="b" l="l" r="r" t="t"/>
              <a:pathLst>
                <a:path extrusionOk="0" h="7247" w="6222">
                  <a:moveTo>
                    <a:pt x="2632" y="1"/>
                  </a:moveTo>
                  <a:lnTo>
                    <a:pt x="1" y="1812"/>
                  </a:lnTo>
                  <a:lnTo>
                    <a:pt x="3521" y="7246"/>
                  </a:lnTo>
                  <a:lnTo>
                    <a:pt x="6221" y="5469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67"/>
            <p:cNvSpPr/>
            <p:nvPr/>
          </p:nvSpPr>
          <p:spPr>
            <a:xfrm>
              <a:off x="2062275" y="2163275"/>
              <a:ext cx="838225" cy="639125"/>
            </a:xfrm>
            <a:custGeom>
              <a:rect b="b" l="l" r="r" t="t"/>
              <a:pathLst>
                <a:path extrusionOk="0" h="25565" w="33529">
                  <a:moveTo>
                    <a:pt x="30008" y="0"/>
                  </a:moveTo>
                  <a:lnTo>
                    <a:pt x="1" y="20301"/>
                  </a:lnTo>
                  <a:lnTo>
                    <a:pt x="3589" y="25564"/>
                  </a:lnTo>
                  <a:lnTo>
                    <a:pt x="33528" y="5434"/>
                  </a:lnTo>
                  <a:lnTo>
                    <a:pt x="30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67"/>
            <p:cNvSpPr/>
            <p:nvPr/>
          </p:nvSpPr>
          <p:spPr>
            <a:xfrm>
              <a:off x="2152000" y="2299125"/>
              <a:ext cx="784375" cy="559650"/>
            </a:xfrm>
            <a:custGeom>
              <a:rect b="b" l="l" r="r" t="t"/>
              <a:pathLst>
                <a:path extrusionOk="0" h="22386" w="31375">
                  <a:moveTo>
                    <a:pt x="29939" y="0"/>
                  </a:moveTo>
                  <a:lnTo>
                    <a:pt x="0" y="20130"/>
                  </a:lnTo>
                  <a:lnTo>
                    <a:pt x="1538" y="22386"/>
                  </a:lnTo>
                  <a:lnTo>
                    <a:pt x="31374" y="2188"/>
                  </a:lnTo>
                  <a:lnTo>
                    <a:pt x="299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67"/>
            <p:cNvSpPr/>
            <p:nvPr/>
          </p:nvSpPr>
          <p:spPr>
            <a:xfrm>
              <a:off x="2878250" y="1747175"/>
              <a:ext cx="640825" cy="507550"/>
            </a:xfrm>
            <a:custGeom>
              <a:rect b="b" l="l" r="r" t="t"/>
              <a:pathLst>
                <a:path extrusionOk="0" h="20302" w="25633">
                  <a:moveTo>
                    <a:pt x="21942" y="0"/>
                  </a:moveTo>
                  <a:lnTo>
                    <a:pt x="0" y="14833"/>
                  </a:lnTo>
                  <a:lnTo>
                    <a:pt x="3589" y="20301"/>
                  </a:lnTo>
                  <a:lnTo>
                    <a:pt x="25633" y="5469"/>
                  </a:lnTo>
                  <a:lnTo>
                    <a:pt x="219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67"/>
            <p:cNvSpPr/>
            <p:nvPr/>
          </p:nvSpPr>
          <p:spPr>
            <a:xfrm>
              <a:off x="2967975" y="1883875"/>
              <a:ext cx="586150" cy="424675"/>
            </a:xfrm>
            <a:custGeom>
              <a:rect b="b" l="l" r="r" t="t"/>
              <a:pathLst>
                <a:path extrusionOk="0" h="16987" w="23446">
                  <a:moveTo>
                    <a:pt x="22044" y="1"/>
                  </a:moveTo>
                  <a:lnTo>
                    <a:pt x="0" y="14833"/>
                  </a:lnTo>
                  <a:lnTo>
                    <a:pt x="1435" y="16986"/>
                  </a:lnTo>
                  <a:lnTo>
                    <a:pt x="23445" y="2085"/>
                  </a:lnTo>
                  <a:lnTo>
                    <a:pt x="220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67"/>
            <p:cNvSpPr/>
            <p:nvPr/>
          </p:nvSpPr>
          <p:spPr>
            <a:xfrm>
              <a:off x="4012900" y="1854825"/>
              <a:ext cx="992000" cy="686125"/>
            </a:xfrm>
            <a:custGeom>
              <a:rect b="b" l="l" r="r" t="t"/>
              <a:pathLst>
                <a:path extrusionOk="0" h="27445" w="39680">
                  <a:moveTo>
                    <a:pt x="924" y="1"/>
                  </a:moveTo>
                  <a:lnTo>
                    <a:pt x="1" y="1368"/>
                  </a:lnTo>
                  <a:lnTo>
                    <a:pt x="38381" y="27444"/>
                  </a:lnTo>
                  <a:lnTo>
                    <a:pt x="39680" y="25599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67"/>
            <p:cNvSpPr/>
            <p:nvPr/>
          </p:nvSpPr>
          <p:spPr>
            <a:xfrm>
              <a:off x="4035975" y="1701025"/>
              <a:ext cx="1064625" cy="793775"/>
            </a:xfrm>
            <a:custGeom>
              <a:rect b="b" l="l" r="r" t="t"/>
              <a:pathLst>
                <a:path extrusionOk="0" h="31751" w="42585">
                  <a:moveTo>
                    <a:pt x="4204" y="1"/>
                  </a:moveTo>
                  <a:lnTo>
                    <a:pt x="1" y="6153"/>
                  </a:lnTo>
                  <a:lnTo>
                    <a:pt x="38757" y="31751"/>
                  </a:lnTo>
                  <a:lnTo>
                    <a:pt x="42585" y="26077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2" name="Shape 3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3" name="Google Shape;3773;p68"/>
          <p:cNvSpPr txBox="1"/>
          <p:nvPr>
            <p:ph type="title"/>
          </p:nvPr>
        </p:nvSpPr>
        <p:spPr>
          <a:xfrm>
            <a:off x="1094225" y="1121625"/>
            <a:ext cx="424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Select a region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4" name="Google Shape;3774;p68"/>
          <p:cNvSpPr txBox="1"/>
          <p:nvPr>
            <p:ph idx="2" type="title"/>
          </p:nvPr>
        </p:nvSpPr>
        <p:spPr>
          <a:xfrm>
            <a:off x="1094225" y="2909300"/>
            <a:ext cx="424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public access</a:t>
            </a:r>
            <a:endParaRPr/>
          </a:p>
        </p:txBody>
      </p:sp>
      <p:sp>
        <p:nvSpPr>
          <p:cNvPr id="3775" name="Google Shape;3775;p68"/>
          <p:cNvSpPr txBox="1"/>
          <p:nvPr>
            <p:ph idx="3" type="subTitle"/>
          </p:nvPr>
        </p:nvSpPr>
        <p:spPr>
          <a:xfrm>
            <a:off x="2578000" y="4001300"/>
            <a:ext cx="383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it! The S3 has been created.</a:t>
            </a:r>
            <a:endParaRPr/>
          </a:p>
        </p:txBody>
      </p:sp>
      <p:sp>
        <p:nvSpPr>
          <p:cNvPr id="3776" name="Google Shape;3776;p68"/>
          <p:cNvSpPr txBox="1"/>
          <p:nvPr>
            <p:ph idx="6"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CONFIGURATION: </a:t>
            </a:r>
            <a:r>
              <a:rPr lang="en">
                <a:solidFill>
                  <a:schemeClr val="lt2"/>
                </a:solidFill>
              </a:rPr>
              <a:t>S3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777" name="Google Shape;3777;p68"/>
          <p:cNvSpPr txBox="1"/>
          <p:nvPr>
            <p:ph idx="4" type="title"/>
          </p:nvPr>
        </p:nvSpPr>
        <p:spPr>
          <a:xfrm>
            <a:off x="1094225" y="1982000"/>
            <a:ext cx="4244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Create a name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78" name="Google Shape;3778;p68"/>
          <p:cNvGrpSpPr/>
          <p:nvPr/>
        </p:nvGrpSpPr>
        <p:grpSpPr>
          <a:xfrm>
            <a:off x="5811285" y="1153280"/>
            <a:ext cx="1957884" cy="3252777"/>
            <a:chOff x="5519581" y="1492253"/>
            <a:chExt cx="837239" cy="1390967"/>
          </a:xfrm>
        </p:grpSpPr>
        <p:sp>
          <p:nvSpPr>
            <p:cNvPr id="3779" name="Google Shape;3779;p68"/>
            <p:cNvSpPr/>
            <p:nvPr/>
          </p:nvSpPr>
          <p:spPr>
            <a:xfrm>
              <a:off x="5560261" y="2832354"/>
              <a:ext cx="755879" cy="50866"/>
            </a:xfrm>
            <a:custGeom>
              <a:rect b="b" l="l" r="r" t="t"/>
              <a:pathLst>
                <a:path extrusionOk="0" h="7396" w="109906">
                  <a:moveTo>
                    <a:pt x="54999" y="0"/>
                  </a:moveTo>
                  <a:cubicBezTo>
                    <a:pt x="24588" y="0"/>
                    <a:pt x="1" y="1664"/>
                    <a:pt x="1" y="3698"/>
                  </a:cubicBezTo>
                  <a:cubicBezTo>
                    <a:pt x="1" y="5731"/>
                    <a:pt x="24588" y="7395"/>
                    <a:pt x="54999" y="7395"/>
                  </a:cubicBezTo>
                  <a:cubicBezTo>
                    <a:pt x="85318" y="7395"/>
                    <a:pt x="109905" y="5731"/>
                    <a:pt x="109905" y="3698"/>
                  </a:cubicBezTo>
                  <a:cubicBezTo>
                    <a:pt x="109905" y="1664"/>
                    <a:pt x="85318" y="0"/>
                    <a:pt x="54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68"/>
            <p:cNvSpPr/>
            <p:nvPr/>
          </p:nvSpPr>
          <p:spPr>
            <a:xfrm>
              <a:off x="5519581" y="1759258"/>
              <a:ext cx="509850" cy="38149"/>
            </a:xfrm>
            <a:custGeom>
              <a:rect b="b" l="l" r="r" t="t"/>
              <a:pathLst>
                <a:path extrusionOk="0" h="5547" w="74133">
                  <a:moveTo>
                    <a:pt x="0" y="0"/>
                  </a:moveTo>
                  <a:lnTo>
                    <a:pt x="0" y="5546"/>
                  </a:lnTo>
                  <a:lnTo>
                    <a:pt x="74132" y="5546"/>
                  </a:lnTo>
                  <a:lnTo>
                    <a:pt x="741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68"/>
            <p:cNvSpPr/>
            <p:nvPr/>
          </p:nvSpPr>
          <p:spPr>
            <a:xfrm>
              <a:off x="5843160" y="1759258"/>
              <a:ext cx="124607" cy="38149"/>
            </a:xfrm>
            <a:custGeom>
              <a:rect b="b" l="l" r="r" t="t"/>
              <a:pathLst>
                <a:path extrusionOk="0" h="5547" w="18118">
                  <a:moveTo>
                    <a:pt x="0" y="0"/>
                  </a:moveTo>
                  <a:lnTo>
                    <a:pt x="0" y="5546"/>
                  </a:lnTo>
                  <a:lnTo>
                    <a:pt x="18117" y="5546"/>
                  </a:lnTo>
                  <a:lnTo>
                    <a:pt x="181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68"/>
            <p:cNvSpPr/>
            <p:nvPr/>
          </p:nvSpPr>
          <p:spPr>
            <a:xfrm>
              <a:off x="5730637" y="1857792"/>
              <a:ext cx="350918" cy="809915"/>
            </a:xfrm>
            <a:custGeom>
              <a:rect b="b" l="l" r="r" t="t"/>
              <a:pathLst>
                <a:path extrusionOk="0" h="117763" w="51024">
                  <a:moveTo>
                    <a:pt x="25512" y="1"/>
                  </a:moveTo>
                  <a:cubicBezTo>
                    <a:pt x="11370" y="1"/>
                    <a:pt x="0" y="11370"/>
                    <a:pt x="0" y="25513"/>
                  </a:cubicBezTo>
                  <a:lnTo>
                    <a:pt x="0" y="117763"/>
                  </a:lnTo>
                  <a:lnTo>
                    <a:pt x="51024" y="117763"/>
                  </a:lnTo>
                  <a:lnTo>
                    <a:pt x="51024" y="25513"/>
                  </a:lnTo>
                  <a:cubicBezTo>
                    <a:pt x="51024" y="11370"/>
                    <a:pt x="39562" y="1"/>
                    <a:pt x="25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68"/>
            <p:cNvSpPr/>
            <p:nvPr/>
          </p:nvSpPr>
          <p:spPr>
            <a:xfrm>
              <a:off x="5783862" y="1857792"/>
              <a:ext cx="218870" cy="13150"/>
            </a:xfrm>
            <a:custGeom>
              <a:rect b="b" l="l" r="r" t="t"/>
              <a:pathLst>
                <a:path extrusionOk="0" h="1912" w="31824">
                  <a:moveTo>
                    <a:pt x="5941" y="1"/>
                  </a:moveTo>
                  <a:cubicBezTo>
                    <a:pt x="5110" y="1"/>
                    <a:pt x="4370" y="1"/>
                    <a:pt x="3538" y="93"/>
                  </a:cubicBezTo>
                  <a:cubicBezTo>
                    <a:pt x="0" y="1154"/>
                    <a:pt x="3924" y="1912"/>
                    <a:pt x="10868" y="1912"/>
                  </a:cubicBezTo>
                  <a:cubicBezTo>
                    <a:pt x="16622" y="1912"/>
                    <a:pt x="24450" y="1392"/>
                    <a:pt x="31823" y="93"/>
                  </a:cubicBezTo>
                  <a:cubicBezTo>
                    <a:pt x="31084" y="1"/>
                    <a:pt x="30344" y="1"/>
                    <a:pt x="29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68"/>
            <p:cNvSpPr/>
            <p:nvPr/>
          </p:nvSpPr>
          <p:spPr>
            <a:xfrm>
              <a:off x="5736360" y="2667700"/>
              <a:ext cx="339480" cy="29250"/>
            </a:xfrm>
            <a:custGeom>
              <a:rect b="b" l="l" r="r" t="t"/>
              <a:pathLst>
                <a:path extrusionOk="0" h="4253" w="49361">
                  <a:moveTo>
                    <a:pt x="0" y="1"/>
                  </a:moveTo>
                  <a:lnTo>
                    <a:pt x="0" y="4253"/>
                  </a:lnTo>
                  <a:lnTo>
                    <a:pt x="49360" y="4253"/>
                  </a:lnTo>
                  <a:lnTo>
                    <a:pt x="49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68"/>
            <p:cNvSpPr/>
            <p:nvPr/>
          </p:nvSpPr>
          <p:spPr>
            <a:xfrm>
              <a:off x="5736360" y="2667700"/>
              <a:ext cx="339480" cy="14628"/>
            </a:xfrm>
            <a:custGeom>
              <a:rect b="b" l="l" r="r" t="t"/>
              <a:pathLst>
                <a:path extrusionOk="0" h="2127" w="49361">
                  <a:moveTo>
                    <a:pt x="0" y="1"/>
                  </a:moveTo>
                  <a:lnTo>
                    <a:pt x="0" y="2127"/>
                  </a:lnTo>
                  <a:lnTo>
                    <a:pt x="49360" y="833"/>
                  </a:lnTo>
                  <a:lnTo>
                    <a:pt x="49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68"/>
            <p:cNvSpPr/>
            <p:nvPr/>
          </p:nvSpPr>
          <p:spPr>
            <a:xfrm>
              <a:off x="5731270" y="2696310"/>
              <a:ext cx="349652" cy="27978"/>
            </a:xfrm>
            <a:custGeom>
              <a:rect b="b" l="l" r="r" t="t"/>
              <a:pathLst>
                <a:path extrusionOk="0" h="4068" w="50840">
                  <a:moveTo>
                    <a:pt x="2034" y="0"/>
                  </a:moveTo>
                  <a:cubicBezTo>
                    <a:pt x="925" y="0"/>
                    <a:pt x="1" y="925"/>
                    <a:pt x="1" y="2034"/>
                  </a:cubicBezTo>
                  <a:cubicBezTo>
                    <a:pt x="1" y="3143"/>
                    <a:pt x="925" y="4067"/>
                    <a:pt x="2034" y="4067"/>
                  </a:cubicBezTo>
                  <a:lnTo>
                    <a:pt x="48806" y="4067"/>
                  </a:lnTo>
                  <a:cubicBezTo>
                    <a:pt x="49915" y="4067"/>
                    <a:pt x="50840" y="3143"/>
                    <a:pt x="50840" y="2034"/>
                  </a:cubicBezTo>
                  <a:cubicBezTo>
                    <a:pt x="50840" y="925"/>
                    <a:pt x="49915" y="0"/>
                    <a:pt x="488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68"/>
            <p:cNvSpPr/>
            <p:nvPr/>
          </p:nvSpPr>
          <p:spPr>
            <a:xfrm>
              <a:off x="5985559" y="1901024"/>
              <a:ext cx="58493" cy="748251"/>
            </a:xfrm>
            <a:custGeom>
              <a:rect b="b" l="l" r="r" t="t"/>
              <a:pathLst>
                <a:path extrusionOk="0" h="108797" w="8505">
                  <a:moveTo>
                    <a:pt x="4252" y="0"/>
                  </a:moveTo>
                  <a:cubicBezTo>
                    <a:pt x="1941" y="0"/>
                    <a:pt x="0" y="1849"/>
                    <a:pt x="0" y="4252"/>
                  </a:cubicBezTo>
                  <a:lnTo>
                    <a:pt x="0" y="108796"/>
                  </a:lnTo>
                  <a:lnTo>
                    <a:pt x="8504" y="108796"/>
                  </a:lnTo>
                  <a:lnTo>
                    <a:pt x="8504" y="4252"/>
                  </a:lnTo>
                  <a:cubicBezTo>
                    <a:pt x="8504" y="1849"/>
                    <a:pt x="6563" y="0"/>
                    <a:pt x="4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68"/>
            <p:cNvSpPr/>
            <p:nvPr/>
          </p:nvSpPr>
          <p:spPr>
            <a:xfrm>
              <a:off x="5730637" y="2344120"/>
              <a:ext cx="350918" cy="68025"/>
            </a:xfrm>
            <a:custGeom>
              <a:rect b="b" l="l" r="r" t="t"/>
              <a:pathLst>
                <a:path extrusionOk="0" h="9891" w="51024">
                  <a:moveTo>
                    <a:pt x="0" y="0"/>
                  </a:moveTo>
                  <a:lnTo>
                    <a:pt x="0" y="9891"/>
                  </a:lnTo>
                  <a:lnTo>
                    <a:pt x="51024" y="6193"/>
                  </a:lnTo>
                  <a:lnTo>
                    <a:pt x="51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68"/>
            <p:cNvSpPr/>
            <p:nvPr/>
          </p:nvSpPr>
          <p:spPr>
            <a:xfrm>
              <a:off x="6143851" y="1492253"/>
              <a:ext cx="212969" cy="1228218"/>
            </a:xfrm>
            <a:custGeom>
              <a:rect b="b" l="l" r="r" t="t"/>
              <a:pathLst>
                <a:path extrusionOk="0" h="178585" w="30966">
                  <a:moveTo>
                    <a:pt x="25697" y="0"/>
                  </a:moveTo>
                  <a:lnTo>
                    <a:pt x="1" y="42336"/>
                  </a:lnTo>
                  <a:lnTo>
                    <a:pt x="1" y="178585"/>
                  </a:lnTo>
                  <a:lnTo>
                    <a:pt x="6194" y="178585"/>
                  </a:lnTo>
                  <a:lnTo>
                    <a:pt x="6194" y="44092"/>
                  </a:lnTo>
                  <a:lnTo>
                    <a:pt x="30966" y="3236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68"/>
            <p:cNvSpPr/>
            <p:nvPr/>
          </p:nvSpPr>
          <p:spPr>
            <a:xfrm>
              <a:off x="6143851" y="2339031"/>
              <a:ext cx="42599" cy="49594"/>
            </a:xfrm>
            <a:custGeom>
              <a:rect b="b" l="l" r="r" t="t"/>
              <a:pathLst>
                <a:path extrusionOk="0" h="7211" w="6194">
                  <a:moveTo>
                    <a:pt x="1" y="1"/>
                  </a:moveTo>
                  <a:lnTo>
                    <a:pt x="1" y="7211"/>
                  </a:lnTo>
                  <a:lnTo>
                    <a:pt x="6194" y="6009"/>
                  </a:lnTo>
                  <a:lnTo>
                    <a:pt x="61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68"/>
            <p:cNvSpPr/>
            <p:nvPr/>
          </p:nvSpPr>
          <p:spPr>
            <a:xfrm>
              <a:off x="6157840" y="1712848"/>
              <a:ext cx="68658" cy="59126"/>
            </a:xfrm>
            <a:custGeom>
              <a:rect b="b" l="l" r="r" t="t"/>
              <a:pathLst>
                <a:path extrusionOk="0" h="8597" w="9983">
                  <a:moveTo>
                    <a:pt x="4252" y="0"/>
                  </a:moveTo>
                  <a:lnTo>
                    <a:pt x="0" y="6933"/>
                  </a:lnTo>
                  <a:lnTo>
                    <a:pt x="6286" y="8597"/>
                  </a:lnTo>
                  <a:lnTo>
                    <a:pt x="9983" y="2404"/>
                  </a:lnTo>
                  <a:lnTo>
                    <a:pt x="4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68"/>
            <p:cNvSpPr/>
            <p:nvPr/>
          </p:nvSpPr>
          <p:spPr>
            <a:xfrm>
              <a:off x="5808828" y="1810750"/>
              <a:ext cx="193904" cy="47689"/>
            </a:xfrm>
            <a:custGeom>
              <a:rect b="b" l="l" r="r" t="t"/>
              <a:pathLst>
                <a:path extrusionOk="0" h="6934" w="28194">
                  <a:moveTo>
                    <a:pt x="1" y="0"/>
                  </a:moveTo>
                  <a:lnTo>
                    <a:pt x="1" y="6933"/>
                  </a:lnTo>
                  <a:lnTo>
                    <a:pt x="28193" y="6933"/>
                  </a:lnTo>
                  <a:lnTo>
                    <a:pt x="281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68"/>
            <p:cNvSpPr/>
            <p:nvPr/>
          </p:nvSpPr>
          <p:spPr>
            <a:xfrm>
              <a:off x="5858414" y="1679788"/>
              <a:ext cx="95363" cy="130968"/>
            </a:xfrm>
            <a:custGeom>
              <a:rect b="b" l="l" r="r" t="t"/>
              <a:pathLst>
                <a:path extrusionOk="0" h="19043" w="13866">
                  <a:moveTo>
                    <a:pt x="1" y="1"/>
                  </a:moveTo>
                  <a:lnTo>
                    <a:pt x="1" y="19042"/>
                  </a:lnTo>
                  <a:lnTo>
                    <a:pt x="13866" y="19042"/>
                  </a:lnTo>
                  <a:lnTo>
                    <a:pt x="13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68"/>
            <p:cNvSpPr/>
            <p:nvPr/>
          </p:nvSpPr>
          <p:spPr>
            <a:xfrm>
              <a:off x="5901007" y="1810750"/>
              <a:ext cx="74387" cy="47689"/>
            </a:xfrm>
            <a:custGeom>
              <a:rect b="b" l="l" r="r" t="t"/>
              <a:pathLst>
                <a:path extrusionOk="0" h="6934" w="10816">
                  <a:moveTo>
                    <a:pt x="1" y="0"/>
                  </a:moveTo>
                  <a:lnTo>
                    <a:pt x="1" y="6933"/>
                  </a:lnTo>
                  <a:lnTo>
                    <a:pt x="10815" y="6933"/>
                  </a:lnTo>
                  <a:lnTo>
                    <a:pt x="108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68"/>
            <p:cNvSpPr/>
            <p:nvPr/>
          </p:nvSpPr>
          <p:spPr>
            <a:xfrm>
              <a:off x="5836166" y="1810750"/>
              <a:ext cx="37510" cy="47689"/>
            </a:xfrm>
            <a:custGeom>
              <a:rect b="b" l="l" r="r" t="t"/>
              <a:pathLst>
                <a:path extrusionOk="0" h="6934" w="5454">
                  <a:moveTo>
                    <a:pt x="0" y="0"/>
                  </a:moveTo>
                  <a:lnTo>
                    <a:pt x="0" y="6933"/>
                  </a:lnTo>
                  <a:lnTo>
                    <a:pt x="5454" y="6933"/>
                  </a:lnTo>
                  <a:lnTo>
                    <a:pt x="5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68"/>
            <p:cNvSpPr/>
            <p:nvPr/>
          </p:nvSpPr>
          <p:spPr>
            <a:xfrm>
              <a:off x="5615570" y="2724281"/>
              <a:ext cx="580420" cy="47049"/>
            </a:xfrm>
            <a:custGeom>
              <a:rect b="b" l="l" r="r" t="t"/>
              <a:pathLst>
                <a:path extrusionOk="0" h="6841" w="84394">
                  <a:moveTo>
                    <a:pt x="1" y="0"/>
                  </a:moveTo>
                  <a:lnTo>
                    <a:pt x="1" y="6841"/>
                  </a:lnTo>
                  <a:lnTo>
                    <a:pt x="84393" y="6841"/>
                  </a:lnTo>
                  <a:lnTo>
                    <a:pt x="843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68"/>
            <p:cNvSpPr/>
            <p:nvPr/>
          </p:nvSpPr>
          <p:spPr>
            <a:xfrm>
              <a:off x="5805018" y="1569666"/>
              <a:ext cx="201525" cy="181793"/>
            </a:xfrm>
            <a:custGeom>
              <a:rect b="b" l="l" r="r" t="t"/>
              <a:pathLst>
                <a:path extrusionOk="0" h="26433" w="29302">
                  <a:moveTo>
                    <a:pt x="14645" y="1"/>
                  </a:moveTo>
                  <a:cubicBezTo>
                    <a:pt x="11423" y="1"/>
                    <a:pt x="8186" y="1162"/>
                    <a:pt x="5639" y="3534"/>
                  </a:cubicBezTo>
                  <a:cubicBezTo>
                    <a:pt x="370" y="8526"/>
                    <a:pt x="0" y="16937"/>
                    <a:pt x="4991" y="22206"/>
                  </a:cubicBezTo>
                  <a:cubicBezTo>
                    <a:pt x="7611" y="25019"/>
                    <a:pt x="11172" y="26433"/>
                    <a:pt x="14727" y="26433"/>
                  </a:cubicBezTo>
                  <a:cubicBezTo>
                    <a:pt x="17946" y="26433"/>
                    <a:pt x="21159" y="25274"/>
                    <a:pt x="23663" y="22945"/>
                  </a:cubicBezTo>
                  <a:cubicBezTo>
                    <a:pt x="29024" y="17954"/>
                    <a:pt x="29302" y="9542"/>
                    <a:pt x="24310" y="4181"/>
                  </a:cubicBezTo>
                  <a:cubicBezTo>
                    <a:pt x="21739" y="1416"/>
                    <a:pt x="18202" y="1"/>
                    <a:pt x="146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68"/>
            <p:cNvSpPr/>
            <p:nvPr/>
          </p:nvSpPr>
          <p:spPr>
            <a:xfrm>
              <a:off x="5825994" y="1581254"/>
              <a:ext cx="159572" cy="158939"/>
            </a:xfrm>
            <a:custGeom>
              <a:rect b="b" l="l" r="r" t="t"/>
              <a:pathLst>
                <a:path extrusionOk="0" h="23110" w="23202">
                  <a:moveTo>
                    <a:pt x="11647" y="0"/>
                  </a:moveTo>
                  <a:cubicBezTo>
                    <a:pt x="5269" y="0"/>
                    <a:pt x="0" y="5177"/>
                    <a:pt x="0" y="11555"/>
                  </a:cubicBezTo>
                  <a:cubicBezTo>
                    <a:pt x="0" y="17933"/>
                    <a:pt x="5269" y="23109"/>
                    <a:pt x="11647" y="23109"/>
                  </a:cubicBezTo>
                  <a:cubicBezTo>
                    <a:pt x="18025" y="23109"/>
                    <a:pt x="23201" y="17933"/>
                    <a:pt x="23201" y="11555"/>
                  </a:cubicBezTo>
                  <a:cubicBezTo>
                    <a:pt x="23201" y="5177"/>
                    <a:pt x="18025" y="0"/>
                    <a:pt x="11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68"/>
            <p:cNvSpPr/>
            <p:nvPr/>
          </p:nvSpPr>
          <p:spPr>
            <a:xfrm>
              <a:off x="5837438" y="1592698"/>
              <a:ext cx="136683" cy="136683"/>
            </a:xfrm>
            <a:custGeom>
              <a:rect b="b" l="l" r="r" t="t"/>
              <a:pathLst>
                <a:path extrusionOk="0" h="19874" w="19874">
                  <a:moveTo>
                    <a:pt x="9983" y="0"/>
                  </a:moveTo>
                  <a:cubicBezTo>
                    <a:pt x="4437" y="0"/>
                    <a:pt x="0" y="4437"/>
                    <a:pt x="0" y="9891"/>
                  </a:cubicBezTo>
                  <a:cubicBezTo>
                    <a:pt x="0" y="15344"/>
                    <a:pt x="4437" y="19874"/>
                    <a:pt x="9983" y="19874"/>
                  </a:cubicBezTo>
                  <a:cubicBezTo>
                    <a:pt x="15437" y="19874"/>
                    <a:pt x="19874" y="15344"/>
                    <a:pt x="19874" y="9891"/>
                  </a:cubicBezTo>
                  <a:cubicBezTo>
                    <a:pt x="19874" y="4437"/>
                    <a:pt x="15437" y="0"/>
                    <a:pt x="99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68"/>
            <p:cNvSpPr/>
            <p:nvPr/>
          </p:nvSpPr>
          <p:spPr>
            <a:xfrm>
              <a:off x="5846970" y="1602231"/>
              <a:ext cx="117619" cy="117619"/>
            </a:xfrm>
            <a:custGeom>
              <a:rect b="b" l="l" r="r" t="t"/>
              <a:pathLst>
                <a:path extrusionOk="0" fill="none" h="17102" w="17102">
                  <a:moveTo>
                    <a:pt x="17101" y="8505"/>
                  </a:moveTo>
                  <a:cubicBezTo>
                    <a:pt x="17101" y="13219"/>
                    <a:pt x="13311" y="17101"/>
                    <a:pt x="8597" y="17101"/>
                  </a:cubicBezTo>
                  <a:cubicBezTo>
                    <a:pt x="3883" y="17101"/>
                    <a:pt x="1" y="13219"/>
                    <a:pt x="1" y="8505"/>
                  </a:cubicBezTo>
                  <a:cubicBezTo>
                    <a:pt x="1" y="3791"/>
                    <a:pt x="3883" y="1"/>
                    <a:pt x="8597" y="1"/>
                  </a:cubicBezTo>
                  <a:cubicBezTo>
                    <a:pt x="13311" y="1"/>
                    <a:pt x="17101" y="3791"/>
                    <a:pt x="17101" y="8505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30050">
              <a:solidFill>
                <a:schemeClr val="accent5"/>
              </a:solidFill>
              <a:prstDash val="solid"/>
              <a:miter lim="924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68"/>
            <p:cNvSpPr/>
            <p:nvPr/>
          </p:nvSpPr>
          <p:spPr>
            <a:xfrm>
              <a:off x="5895285" y="1649912"/>
              <a:ext cx="21623" cy="21623"/>
            </a:xfrm>
            <a:custGeom>
              <a:rect b="b" l="l" r="r" t="t"/>
              <a:pathLst>
                <a:path extrusionOk="0" h="3144" w="3144">
                  <a:moveTo>
                    <a:pt x="1572" y="0"/>
                  </a:moveTo>
                  <a:cubicBezTo>
                    <a:pt x="648" y="0"/>
                    <a:pt x="1" y="740"/>
                    <a:pt x="1" y="1572"/>
                  </a:cubicBezTo>
                  <a:cubicBezTo>
                    <a:pt x="1" y="2404"/>
                    <a:pt x="648" y="3143"/>
                    <a:pt x="1572" y="3143"/>
                  </a:cubicBezTo>
                  <a:cubicBezTo>
                    <a:pt x="2404" y="3143"/>
                    <a:pt x="3143" y="2404"/>
                    <a:pt x="3143" y="1572"/>
                  </a:cubicBezTo>
                  <a:cubicBezTo>
                    <a:pt x="3143" y="740"/>
                    <a:pt x="2404" y="0"/>
                    <a:pt x="1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68"/>
            <p:cNvSpPr/>
            <p:nvPr/>
          </p:nvSpPr>
          <p:spPr>
            <a:xfrm>
              <a:off x="5899735" y="1610497"/>
              <a:ext cx="12723" cy="56588"/>
            </a:xfrm>
            <a:custGeom>
              <a:rect b="b" l="l" r="r" t="t"/>
              <a:pathLst>
                <a:path extrusionOk="0" h="8228" w="1850">
                  <a:moveTo>
                    <a:pt x="925" y="0"/>
                  </a:moveTo>
                  <a:cubicBezTo>
                    <a:pt x="925" y="0"/>
                    <a:pt x="1" y="6841"/>
                    <a:pt x="1" y="7303"/>
                  </a:cubicBezTo>
                  <a:cubicBezTo>
                    <a:pt x="1" y="7765"/>
                    <a:pt x="370" y="8227"/>
                    <a:pt x="925" y="8227"/>
                  </a:cubicBezTo>
                  <a:cubicBezTo>
                    <a:pt x="1387" y="8227"/>
                    <a:pt x="1849" y="7765"/>
                    <a:pt x="1849" y="7303"/>
                  </a:cubicBezTo>
                  <a:cubicBezTo>
                    <a:pt x="1849" y="6841"/>
                    <a:pt x="925" y="0"/>
                    <a:pt x="9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68"/>
            <p:cNvSpPr/>
            <p:nvPr/>
          </p:nvSpPr>
          <p:spPr>
            <a:xfrm>
              <a:off x="6005902" y="2630878"/>
              <a:ext cx="258106" cy="230204"/>
            </a:xfrm>
            <a:custGeom>
              <a:rect b="b" l="l" r="r" t="t"/>
              <a:pathLst>
                <a:path extrusionOk="0" h="33472" w="37529">
                  <a:moveTo>
                    <a:pt x="18692" y="0"/>
                  </a:moveTo>
                  <a:cubicBezTo>
                    <a:pt x="13926" y="0"/>
                    <a:pt x="9206" y="2043"/>
                    <a:pt x="5916" y="6002"/>
                  </a:cubicBezTo>
                  <a:cubicBezTo>
                    <a:pt x="0" y="13119"/>
                    <a:pt x="925" y="23657"/>
                    <a:pt x="7950" y="29573"/>
                  </a:cubicBezTo>
                  <a:cubicBezTo>
                    <a:pt x="11103" y="32194"/>
                    <a:pt x="14928" y="33472"/>
                    <a:pt x="18724" y="33472"/>
                  </a:cubicBezTo>
                  <a:cubicBezTo>
                    <a:pt x="23497" y="33472"/>
                    <a:pt x="28226" y="31452"/>
                    <a:pt x="31520" y="27539"/>
                  </a:cubicBezTo>
                  <a:cubicBezTo>
                    <a:pt x="37529" y="20422"/>
                    <a:pt x="36604" y="9884"/>
                    <a:pt x="29487" y="3968"/>
                  </a:cubicBezTo>
                  <a:cubicBezTo>
                    <a:pt x="26328" y="1301"/>
                    <a:pt x="22495" y="0"/>
                    <a:pt x="18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68"/>
            <p:cNvSpPr/>
            <p:nvPr/>
          </p:nvSpPr>
          <p:spPr>
            <a:xfrm>
              <a:off x="6038956" y="2658959"/>
              <a:ext cx="191360" cy="174352"/>
            </a:xfrm>
            <a:custGeom>
              <a:rect b="b" l="l" r="r" t="t"/>
              <a:pathLst>
                <a:path extrusionOk="0" h="25351" w="27824">
                  <a:moveTo>
                    <a:pt x="13912" y="1"/>
                  </a:moveTo>
                  <a:cubicBezTo>
                    <a:pt x="10677" y="1"/>
                    <a:pt x="7442" y="1225"/>
                    <a:pt x="4992" y="3675"/>
                  </a:cubicBezTo>
                  <a:cubicBezTo>
                    <a:pt x="1" y="8666"/>
                    <a:pt x="1" y="16708"/>
                    <a:pt x="4992" y="21607"/>
                  </a:cubicBezTo>
                  <a:cubicBezTo>
                    <a:pt x="7442" y="24103"/>
                    <a:pt x="10677" y="25351"/>
                    <a:pt x="13912" y="25351"/>
                  </a:cubicBezTo>
                  <a:cubicBezTo>
                    <a:pt x="17147" y="25351"/>
                    <a:pt x="20383" y="24103"/>
                    <a:pt x="22832" y="21607"/>
                  </a:cubicBezTo>
                  <a:cubicBezTo>
                    <a:pt x="27824" y="16708"/>
                    <a:pt x="27824" y="8666"/>
                    <a:pt x="22832" y="3675"/>
                  </a:cubicBezTo>
                  <a:cubicBezTo>
                    <a:pt x="20383" y="1225"/>
                    <a:pt x="17147" y="1"/>
                    <a:pt x="13912" y="1"/>
                  </a:cubicBezTo>
                  <a:close/>
                </a:path>
              </a:pathLst>
            </a:custGeom>
            <a:solidFill>
              <a:srgbClr val="2C2C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68"/>
            <p:cNvSpPr/>
            <p:nvPr/>
          </p:nvSpPr>
          <p:spPr>
            <a:xfrm>
              <a:off x="6049767" y="2670045"/>
              <a:ext cx="169744" cy="151711"/>
            </a:xfrm>
            <a:custGeom>
              <a:rect b="b" l="l" r="r" t="t"/>
              <a:pathLst>
                <a:path extrusionOk="0" h="22059" w="24681">
                  <a:moveTo>
                    <a:pt x="12353" y="0"/>
                  </a:moveTo>
                  <a:cubicBezTo>
                    <a:pt x="9219" y="0"/>
                    <a:pt x="6093" y="1341"/>
                    <a:pt x="3882" y="3912"/>
                  </a:cubicBezTo>
                  <a:cubicBezTo>
                    <a:pt x="0" y="8626"/>
                    <a:pt x="555" y="15559"/>
                    <a:pt x="5269" y="19441"/>
                  </a:cubicBezTo>
                  <a:cubicBezTo>
                    <a:pt x="7320" y="21205"/>
                    <a:pt x="9826" y="22058"/>
                    <a:pt x="12327" y="22058"/>
                  </a:cubicBezTo>
                  <a:cubicBezTo>
                    <a:pt x="15461" y="22058"/>
                    <a:pt x="18587" y="20717"/>
                    <a:pt x="20798" y="18147"/>
                  </a:cubicBezTo>
                  <a:cubicBezTo>
                    <a:pt x="24680" y="13432"/>
                    <a:pt x="24126" y="6500"/>
                    <a:pt x="19411" y="2618"/>
                  </a:cubicBezTo>
                  <a:cubicBezTo>
                    <a:pt x="17360" y="854"/>
                    <a:pt x="14854" y="0"/>
                    <a:pt x="12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68"/>
            <p:cNvSpPr/>
            <p:nvPr/>
          </p:nvSpPr>
          <p:spPr>
            <a:xfrm>
              <a:off x="6097442" y="2712355"/>
              <a:ext cx="74387" cy="67489"/>
            </a:xfrm>
            <a:custGeom>
              <a:rect b="b" l="l" r="r" t="t"/>
              <a:pathLst>
                <a:path extrusionOk="0" h="9813" w="10816">
                  <a:moveTo>
                    <a:pt x="5445" y="0"/>
                  </a:moveTo>
                  <a:cubicBezTo>
                    <a:pt x="4216" y="0"/>
                    <a:pt x="2982" y="462"/>
                    <a:pt x="2034" y="1365"/>
                  </a:cubicBezTo>
                  <a:cubicBezTo>
                    <a:pt x="93" y="3213"/>
                    <a:pt x="1" y="6356"/>
                    <a:pt x="1849" y="8297"/>
                  </a:cubicBezTo>
                  <a:cubicBezTo>
                    <a:pt x="2808" y="9303"/>
                    <a:pt x="4113" y="9813"/>
                    <a:pt x="5419" y="9813"/>
                  </a:cubicBezTo>
                  <a:cubicBezTo>
                    <a:pt x="6633" y="9813"/>
                    <a:pt x="7847" y="9373"/>
                    <a:pt x="8782" y="8482"/>
                  </a:cubicBezTo>
                  <a:cubicBezTo>
                    <a:pt x="10723" y="6633"/>
                    <a:pt x="10816" y="3491"/>
                    <a:pt x="8967" y="1550"/>
                  </a:cubicBezTo>
                  <a:cubicBezTo>
                    <a:pt x="8021" y="509"/>
                    <a:pt x="6735" y="0"/>
                    <a:pt x="5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68"/>
            <p:cNvSpPr/>
            <p:nvPr/>
          </p:nvSpPr>
          <p:spPr>
            <a:xfrm>
              <a:off x="5545007" y="1824099"/>
              <a:ext cx="155755" cy="316599"/>
            </a:xfrm>
            <a:custGeom>
              <a:rect b="b" l="l" r="r" t="t"/>
              <a:pathLst>
                <a:path extrusionOk="0" h="46034" w="22647">
                  <a:moveTo>
                    <a:pt x="0" y="1"/>
                  </a:moveTo>
                  <a:lnTo>
                    <a:pt x="0" y="35033"/>
                  </a:lnTo>
                  <a:cubicBezTo>
                    <a:pt x="0" y="41134"/>
                    <a:pt x="4899" y="46033"/>
                    <a:pt x="10908" y="46033"/>
                  </a:cubicBezTo>
                  <a:lnTo>
                    <a:pt x="11740" y="46033"/>
                  </a:lnTo>
                  <a:cubicBezTo>
                    <a:pt x="17748" y="46033"/>
                    <a:pt x="22647" y="41134"/>
                    <a:pt x="22647" y="35033"/>
                  </a:cubicBezTo>
                  <a:lnTo>
                    <a:pt x="226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68"/>
            <p:cNvSpPr/>
            <p:nvPr/>
          </p:nvSpPr>
          <p:spPr>
            <a:xfrm>
              <a:off x="5553906" y="1832998"/>
              <a:ext cx="137956" cy="298160"/>
            </a:xfrm>
            <a:custGeom>
              <a:rect b="b" l="l" r="r" t="t"/>
              <a:pathLst>
                <a:path extrusionOk="0" h="43353" w="20059">
                  <a:moveTo>
                    <a:pt x="0" y="1"/>
                  </a:moveTo>
                  <a:lnTo>
                    <a:pt x="0" y="35865"/>
                  </a:lnTo>
                  <a:cubicBezTo>
                    <a:pt x="0" y="40025"/>
                    <a:pt x="3328" y="43353"/>
                    <a:pt x="7488" y="43353"/>
                  </a:cubicBezTo>
                  <a:lnTo>
                    <a:pt x="12572" y="43353"/>
                  </a:lnTo>
                  <a:cubicBezTo>
                    <a:pt x="16639" y="43353"/>
                    <a:pt x="20059" y="40025"/>
                    <a:pt x="20059" y="35865"/>
                  </a:cubicBezTo>
                  <a:lnTo>
                    <a:pt x="200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68"/>
            <p:cNvSpPr/>
            <p:nvPr/>
          </p:nvSpPr>
          <p:spPr>
            <a:xfrm>
              <a:off x="5545007" y="1846348"/>
              <a:ext cx="155755" cy="41967"/>
            </a:xfrm>
            <a:custGeom>
              <a:rect b="b" l="l" r="r" t="t"/>
              <a:pathLst>
                <a:path extrusionOk="0" h="6102" w="22647">
                  <a:moveTo>
                    <a:pt x="0" y="1"/>
                  </a:moveTo>
                  <a:lnTo>
                    <a:pt x="0" y="6101"/>
                  </a:lnTo>
                  <a:lnTo>
                    <a:pt x="22647" y="4530"/>
                  </a:lnTo>
                  <a:lnTo>
                    <a:pt x="226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68"/>
            <p:cNvSpPr/>
            <p:nvPr/>
          </p:nvSpPr>
          <p:spPr>
            <a:xfrm>
              <a:off x="5533563" y="1824099"/>
              <a:ext cx="178010" cy="45144"/>
            </a:xfrm>
            <a:custGeom>
              <a:rect b="b" l="l" r="r" t="t"/>
              <a:pathLst>
                <a:path extrusionOk="0" h="6564" w="25883">
                  <a:moveTo>
                    <a:pt x="1" y="1"/>
                  </a:moveTo>
                  <a:lnTo>
                    <a:pt x="1" y="6563"/>
                  </a:lnTo>
                  <a:lnTo>
                    <a:pt x="25882" y="6563"/>
                  </a:lnTo>
                  <a:lnTo>
                    <a:pt x="258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68"/>
            <p:cNvSpPr/>
            <p:nvPr/>
          </p:nvSpPr>
          <p:spPr>
            <a:xfrm>
              <a:off x="5558356" y="1824099"/>
              <a:ext cx="41967" cy="45144"/>
            </a:xfrm>
            <a:custGeom>
              <a:rect b="b" l="l" r="r" t="t"/>
              <a:pathLst>
                <a:path extrusionOk="0" h="6564" w="6102">
                  <a:moveTo>
                    <a:pt x="0" y="1"/>
                  </a:moveTo>
                  <a:lnTo>
                    <a:pt x="0" y="6563"/>
                  </a:lnTo>
                  <a:lnTo>
                    <a:pt x="6101" y="656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68"/>
            <p:cNvSpPr/>
            <p:nvPr/>
          </p:nvSpPr>
          <p:spPr>
            <a:xfrm>
              <a:off x="5600316" y="1732552"/>
              <a:ext cx="45137" cy="91553"/>
            </a:xfrm>
            <a:custGeom>
              <a:rect b="b" l="l" r="r" t="t"/>
              <a:pathLst>
                <a:path extrusionOk="0" h="13312" w="6563">
                  <a:moveTo>
                    <a:pt x="0" y="1"/>
                  </a:moveTo>
                  <a:lnTo>
                    <a:pt x="0" y="13312"/>
                  </a:lnTo>
                  <a:lnTo>
                    <a:pt x="6563" y="13312"/>
                  </a:lnTo>
                  <a:lnTo>
                    <a:pt x="65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68"/>
            <p:cNvSpPr/>
            <p:nvPr/>
          </p:nvSpPr>
          <p:spPr>
            <a:xfrm>
              <a:off x="5600316" y="1732552"/>
              <a:ext cx="45137" cy="18445"/>
            </a:xfrm>
            <a:custGeom>
              <a:rect b="b" l="l" r="r" t="t"/>
              <a:pathLst>
                <a:path extrusionOk="0" h="2682" w="6563">
                  <a:moveTo>
                    <a:pt x="0" y="1"/>
                  </a:moveTo>
                  <a:lnTo>
                    <a:pt x="0" y="2682"/>
                  </a:lnTo>
                  <a:lnTo>
                    <a:pt x="6563" y="2127"/>
                  </a:lnTo>
                  <a:lnTo>
                    <a:pt x="65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68"/>
            <p:cNvSpPr/>
            <p:nvPr/>
          </p:nvSpPr>
          <p:spPr>
            <a:xfrm>
              <a:off x="5563439" y="1895302"/>
              <a:ext cx="30522" cy="4457"/>
            </a:xfrm>
            <a:custGeom>
              <a:rect b="b" l="l" r="r" t="t"/>
              <a:pathLst>
                <a:path extrusionOk="0" h="648" w="4438">
                  <a:moveTo>
                    <a:pt x="1" y="0"/>
                  </a:moveTo>
                  <a:lnTo>
                    <a:pt x="1" y="647"/>
                  </a:lnTo>
                  <a:lnTo>
                    <a:pt x="4438" y="647"/>
                  </a:lnTo>
                  <a:lnTo>
                    <a:pt x="4438" y="0"/>
                  </a:lnTo>
                  <a:close/>
                </a:path>
              </a:pathLst>
            </a:custGeom>
            <a:solidFill>
              <a:srgbClr val="3A3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68"/>
            <p:cNvSpPr/>
            <p:nvPr/>
          </p:nvSpPr>
          <p:spPr>
            <a:xfrm>
              <a:off x="5563439" y="1918183"/>
              <a:ext cx="15268" cy="4457"/>
            </a:xfrm>
            <a:custGeom>
              <a:rect b="b" l="l" r="r" t="t"/>
              <a:pathLst>
                <a:path extrusionOk="0" h="648" w="2220">
                  <a:moveTo>
                    <a:pt x="1" y="1"/>
                  </a:moveTo>
                  <a:lnTo>
                    <a:pt x="1" y="648"/>
                  </a:lnTo>
                  <a:lnTo>
                    <a:pt x="2219" y="648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rgbClr val="3A3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68"/>
            <p:cNvSpPr/>
            <p:nvPr/>
          </p:nvSpPr>
          <p:spPr>
            <a:xfrm>
              <a:off x="5563439" y="1941071"/>
              <a:ext cx="30522" cy="3824"/>
            </a:xfrm>
            <a:custGeom>
              <a:rect b="b" l="l" r="r" t="t"/>
              <a:pathLst>
                <a:path extrusionOk="0" h="556" w="4438">
                  <a:moveTo>
                    <a:pt x="1" y="1"/>
                  </a:moveTo>
                  <a:lnTo>
                    <a:pt x="1" y="555"/>
                  </a:lnTo>
                  <a:lnTo>
                    <a:pt x="4438" y="555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rgbClr val="3A3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68"/>
            <p:cNvSpPr/>
            <p:nvPr/>
          </p:nvSpPr>
          <p:spPr>
            <a:xfrm>
              <a:off x="5563439" y="1963960"/>
              <a:ext cx="15268" cy="3817"/>
            </a:xfrm>
            <a:custGeom>
              <a:rect b="b" l="l" r="r" t="t"/>
              <a:pathLst>
                <a:path extrusionOk="0" h="555" w="2220">
                  <a:moveTo>
                    <a:pt x="1" y="0"/>
                  </a:moveTo>
                  <a:lnTo>
                    <a:pt x="1" y="555"/>
                  </a:lnTo>
                  <a:lnTo>
                    <a:pt x="2219" y="555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3A3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68"/>
            <p:cNvSpPr/>
            <p:nvPr/>
          </p:nvSpPr>
          <p:spPr>
            <a:xfrm>
              <a:off x="5563439" y="1986841"/>
              <a:ext cx="30522" cy="3824"/>
            </a:xfrm>
            <a:custGeom>
              <a:rect b="b" l="l" r="r" t="t"/>
              <a:pathLst>
                <a:path extrusionOk="0" h="556" w="4438">
                  <a:moveTo>
                    <a:pt x="1" y="1"/>
                  </a:moveTo>
                  <a:lnTo>
                    <a:pt x="1" y="555"/>
                  </a:lnTo>
                  <a:lnTo>
                    <a:pt x="4438" y="555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rgbClr val="3A3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68"/>
            <p:cNvSpPr/>
            <p:nvPr/>
          </p:nvSpPr>
          <p:spPr>
            <a:xfrm>
              <a:off x="5563439" y="2009729"/>
              <a:ext cx="15268" cy="3824"/>
            </a:xfrm>
            <a:custGeom>
              <a:rect b="b" l="l" r="r" t="t"/>
              <a:pathLst>
                <a:path extrusionOk="0" h="556" w="2220">
                  <a:moveTo>
                    <a:pt x="1" y="1"/>
                  </a:moveTo>
                  <a:lnTo>
                    <a:pt x="1" y="555"/>
                  </a:lnTo>
                  <a:lnTo>
                    <a:pt x="2219" y="555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rgbClr val="3A3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68"/>
            <p:cNvSpPr/>
            <p:nvPr/>
          </p:nvSpPr>
          <p:spPr>
            <a:xfrm>
              <a:off x="5563439" y="2031978"/>
              <a:ext cx="30522" cy="4457"/>
            </a:xfrm>
            <a:custGeom>
              <a:rect b="b" l="l" r="r" t="t"/>
              <a:pathLst>
                <a:path extrusionOk="0" h="648" w="4438">
                  <a:moveTo>
                    <a:pt x="1" y="1"/>
                  </a:moveTo>
                  <a:lnTo>
                    <a:pt x="1" y="648"/>
                  </a:lnTo>
                  <a:lnTo>
                    <a:pt x="4438" y="648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rgbClr val="3A3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68"/>
            <p:cNvSpPr/>
            <p:nvPr/>
          </p:nvSpPr>
          <p:spPr>
            <a:xfrm>
              <a:off x="5563439" y="2055499"/>
              <a:ext cx="15268" cy="3824"/>
            </a:xfrm>
            <a:custGeom>
              <a:rect b="b" l="l" r="r" t="t"/>
              <a:pathLst>
                <a:path extrusionOk="0" h="556" w="2220">
                  <a:moveTo>
                    <a:pt x="1" y="1"/>
                  </a:moveTo>
                  <a:lnTo>
                    <a:pt x="1" y="555"/>
                  </a:lnTo>
                  <a:lnTo>
                    <a:pt x="2219" y="555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rgbClr val="3A3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68"/>
            <p:cNvSpPr/>
            <p:nvPr/>
          </p:nvSpPr>
          <p:spPr>
            <a:xfrm>
              <a:off x="5563439" y="2077755"/>
              <a:ext cx="30522" cy="4457"/>
            </a:xfrm>
            <a:custGeom>
              <a:rect b="b" l="l" r="r" t="t"/>
              <a:pathLst>
                <a:path extrusionOk="0" h="648" w="4438">
                  <a:moveTo>
                    <a:pt x="1" y="0"/>
                  </a:moveTo>
                  <a:lnTo>
                    <a:pt x="1" y="647"/>
                  </a:lnTo>
                  <a:lnTo>
                    <a:pt x="4438" y="647"/>
                  </a:lnTo>
                  <a:lnTo>
                    <a:pt x="4438" y="0"/>
                  </a:lnTo>
                  <a:close/>
                </a:path>
              </a:pathLst>
            </a:custGeom>
            <a:solidFill>
              <a:srgbClr val="3A3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68"/>
            <p:cNvSpPr/>
            <p:nvPr/>
          </p:nvSpPr>
          <p:spPr>
            <a:xfrm>
              <a:off x="5563439" y="2100636"/>
              <a:ext cx="15268" cy="4457"/>
            </a:xfrm>
            <a:custGeom>
              <a:rect b="b" l="l" r="r" t="t"/>
              <a:pathLst>
                <a:path extrusionOk="0" h="648" w="2220">
                  <a:moveTo>
                    <a:pt x="1" y="1"/>
                  </a:moveTo>
                  <a:lnTo>
                    <a:pt x="1" y="648"/>
                  </a:lnTo>
                  <a:lnTo>
                    <a:pt x="2219" y="648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rgbClr val="3A3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68"/>
            <p:cNvSpPr/>
            <p:nvPr/>
          </p:nvSpPr>
          <p:spPr>
            <a:xfrm>
              <a:off x="5645446" y="1887035"/>
              <a:ext cx="23535" cy="226958"/>
            </a:xfrm>
            <a:custGeom>
              <a:rect b="b" l="l" r="r" t="t"/>
              <a:pathLst>
                <a:path extrusionOk="0" h="33000" w="3422">
                  <a:moveTo>
                    <a:pt x="1665" y="1"/>
                  </a:moveTo>
                  <a:cubicBezTo>
                    <a:pt x="740" y="1"/>
                    <a:pt x="1" y="833"/>
                    <a:pt x="1" y="1757"/>
                  </a:cubicBezTo>
                  <a:lnTo>
                    <a:pt x="1" y="31244"/>
                  </a:lnTo>
                  <a:cubicBezTo>
                    <a:pt x="1" y="32260"/>
                    <a:pt x="740" y="33000"/>
                    <a:pt x="1665" y="33000"/>
                  </a:cubicBezTo>
                  <a:cubicBezTo>
                    <a:pt x="2682" y="33000"/>
                    <a:pt x="3421" y="32260"/>
                    <a:pt x="3421" y="31244"/>
                  </a:cubicBezTo>
                  <a:lnTo>
                    <a:pt x="3421" y="1757"/>
                  </a:lnTo>
                  <a:cubicBezTo>
                    <a:pt x="3421" y="740"/>
                    <a:pt x="2589" y="1"/>
                    <a:pt x="16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68"/>
            <p:cNvSpPr/>
            <p:nvPr/>
          </p:nvSpPr>
          <p:spPr>
            <a:xfrm>
              <a:off x="5643541" y="2771323"/>
              <a:ext cx="45144" cy="89641"/>
            </a:xfrm>
            <a:custGeom>
              <a:rect b="b" l="l" r="r" t="t"/>
              <a:pathLst>
                <a:path extrusionOk="0" h="13034" w="6564">
                  <a:moveTo>
                    <a:pt x="1" y="1"/>
                  </a:moveTo>
                  <a:lnTo>
                    <a:pt x="1" y="13034"/>
                  </a:lnTo>
                  <a:lnTo>
                    <a:pt x="6564" y="13034"/>
                  </a:lnTo>
                  <a:lnTo>
                    <a:pt x="65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68"/>
            <p:cNvSpPr/>
            <p:nvPr/>
          </p:nvSpPr>
          <p:spPr>
            <a:xfrm>
              <a:off x="5643541" y="2771323"/>
              <a:ext cx="45144" cy="22256"/>
            </a:xfrm>
            <a:custGeom>
              <a:rect b="b" l="l" r="r" t="t"/>
              <a:pathLst>
                <a:path extrusionOk="0" h="3236" w="6564">
                  <a:moveTo>
                    <a:pt x="1" y="1"/>
                  </a:moveTo>
                  <a:lnTo>
                    <a:pt x="1" y="3236"/>
                  </a:lnTo>
                  <a:lnTo>
                    <a:pt x="6564" y="1572"/>
                  </a:lnTo>
                  <a:lnTo>
                    <a:pt x="65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68"/>
            <p:cNvSpPr/>
            <p:nvPr/>
          </p:nvSpPr>
          <p:spPr>
            <a:xfrm>
              <a:off x="5562806" y="1704582"/>
              <a:ext cx="120157" cy="35612"/>
            </a:xfrm>
            <a:custGeom>
              <a:rect b="b" l="l" r="r" t="t"/>
              <a:pathLst>
                <a:path extrusionOk="0" h="5178" w="17471">
                  <a:moveTo>
                    <a:pt x="1" y="1"/>
                  </a:moveTo>
                  <a:lnTo>
                    <a:pt x="1" y="5177"/>
                  </a:lnTo>
                  <a:lnTo>
                    <a:pt x="17471" y="5177"/>
                  </a:lnTo>
                  <a:lnTo>
                    <a:pt x="174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68"/>
            <p:cNvSpPr/>
            <p:nvPr/>
          </p:nvSpPr>
          <p:spPr>
            <a:xfrm>
              <a:off x="5566623" y="1704582"/>
              <a:ext cx="3184" cy="35612"/>
            </a:xfrm>
            <a:custGeom>
              <a:rect b="b" l="l" r="r" t="t"/>
              <a:pathLst>
                <a:path extrusionOk="0" h="5178" w="463">
                  <a:moveTo>
                    <a:pt x="0" y="1"/>
                  </a:moveTo>
                  <a:lnTo>
                    <a:pt x="0" y="5177"/>
                  </a:lnTo>
                  <a:lnTo>
                    <a:pt x="462" y="5177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68"/>
            <p:cNvSpPr/>
            <p:nvPr/>
          </p:nvSpPr>
          <p:spPr>
            <a:xfrm>
              <a:off x="5576155" y="1704582"/>
              <a:ext cx="3824" cy="35612"/>
            </a:xfrm>
            <a:custGeom>
              <a:rect b="b" l="l" r="r" t="t"/>
              <a:pathLst>
                <a:path extrusionOk="0" h="5178" w="556">
                  <a:moveTo>
                    <a:pt x="1" y="1"/>
                  </a:moveTo>
                  <a:lnTo>
                    <a:pt x="1" y="5177"/>
                  </a:lnTo>
                  <a:lnTo>
                    <a:pt x="555" y="5177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68"/>
            <p:cNvSpPr/>
            <p:nvPr/>
          </p:nvSpPr>
          <p:spPr>
            <a:xfrm>
              <a:off x="5586327" y="1704582"/>
              <a:ext cx="3184" cy="35612"/>
            </a:xfrm>
            <a:custGeom>
              <a:rect b="b" l="l" r="r" t="t"/>
              <a:pathLst>
                <a:path extrusionOk="0" h="5178" w="463">
                  <a:moveTo>
                    <a:pt x="1" y="1"/>
                  </a:moveTo>
                  <a:lnTo>
                    <a:pt x="1" y="5177"/>
                  </a:lnTo>
                  <a:lnTo>
                    <a:pt x="463" y="5177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68"/>
            <p:cNvSpPr/>
            <p:nvPr/>
          </p:nvSpPr>
          <p:spPr>
            <a:xfrm>
              <a:off x="5595866" y="1704582"/>
              <a:ext cx="3817" cy="35612"/>
            </a:xfrm>
            <a:custGeom>
              <a:rect b="b" l="l" r="r" t="t"/>
              <a:pathLst>
                <a:path extrusionOk="0" h="5178" w="555">
                  <a:moveTo>
                    <a:pt x="0" y="1"/>
                  </a:moveTo>
                  <a:lnTo>
                    <a:pt x="0" y="5177"/>
                  </a:lnTo>
                  <a:lnTo>
                    <a:pt x="555" y="5177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68"/>
            <p:cNvSpPr/>
            <p:nvPr/>
          </p:nvSpPr>
          <p:spPr>
            <a:xfrm>
              <a:off x="5606038" y="1704582"/>
              <a:ext cx="3184" cy="35612"/>
            </a:xfrm>
            <a:custGeom>
              <a:rect b="b" l="l" r="r" t="t"/>
              <a:pathLst>
                <a:path extrusionOk="0" h="5178" w="463">
                  <a:moveTo>
                    <a:pt x="0" y="1"/>
                  </a:moveTo>
                  <a:lnTo>
                    <a:pt x="0" y="5177"/>
                  </a:lnTo>
                  <a:lnTo>
                    <a:pt x="462" y="5177"/>
                  </a:lnTo>
                  <a:lnTo>
                    <a:pt x="4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68"/>
            <p:cNvSpPr/>
            <p:nvPr/>
          </p:nvSpPr>
          <p:spPr>
            <a:xfrm>
              <a:off x="5615570" y="1704582"/>
              <a:ext cx="3824" cy="35612"/>
            </a:xfrm>
            <a:custGeom>
              <a:rect b="b" l="l" r="r" t="t"/>
              <a:pathLst>
                <a:path extrusionOk="0" h="5178" w="556">
                  <a:moveTo>
                    <a:pt x="1" y="1"/>
                  </a:moveTo>
                  <a:lnTo>
                    <a:pt x="1" y="5177"/>
                  </a:lnTo>
                  <a:lnTo>
                    <a:pt x="555" y="5177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68"/>
            <p:cNvSpPr/>
            <p:nvPr/>
          </p:nvSpPr>
          <p:spPr>
            <a:xfrm>
              <a:off x="5625742" y="1704582"/>
              <a:ext cx="3824" cy="35612"/>
            </a:xfrm>
            <a:custGeom>
              <a:rect b="b" l="l" r="r" t="t"/>
              <a:pathLst>
                <a:path extrusionOk="0" h="5178" w="556">
                  <a:moveTo>
                    <a:pt x="1" y="1"/>
                  </a:moveTo>
                  <a:lnTo>
                    <a:pt x="1" y="5177"/>
                  </a:lnTo>
                  <a:lnTo>
                    <a:pt x="555" y="5177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68"/>
            <p:cNvSpPr/>
            <p:nvPr/>
          </p:nvSpPr>
          <p:spPr>
            <a:xfrm>
              <a:off x="5635281" y="1704582"/>
              <a:ext cx="3817" cy="35612"/>
            </a:xfrm>
            <a:custGeom>
              <a:rect b="b" l="l" r="r" t="t"/>
              <a:pathLst>
                <a:path extrusionOk="0" h="5178" w="555">
                  <a:moveTo>
                    <a:pt x="0" y="1"/>
                  </a:moveTo>
                  <a:lnTo>
                    <a:pt x="0" y="5177"/>
                  </a:lnTo>
                  <a:lnTo>
                    <a:pt x="555" y="5177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68"/>
            <p:cNvSpPr/>
            <p:nvPr/>
          </p:nvSpPr>
          <p:spPr>
            <a:xfrm>
              <a:off x="5645446" y="1704582"/>
              <a:ext cx="3191" cy="35612"/>
            </a:xfrm>
            <a:custGeom>
              <a:rect b="b" l="l" r="r" t="t"/>
              <a:pathLst>
                <a:path extrusionOk="0" h="5178" w="464">
                  <a:moveTo>
                    <a:pt x="1" y="1"/>
                  </a:moveTo>
                  <a:lnTo>
                    <a:pt x="1" y="5177"/>
                  </a:lnTo>
                  <a:lnTo>
                    <a:pt x="463" y="5177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68"/>
            <p:cNvSpPr/>
            <p:nvPr/>
          </p:nvSpPr>
          <p:spPr>
            <a:xfrm>
              <a:off x="5654985" y="1704582"/>
              <a:ext cx="3824" cy="35612"/>
            </a:xfrm>
            <a:custGeom>
              <a:rect b="b" l="l" r="r" t="t"/>
              <a:pathLst>
                <a:path extrusionOk="0" h="5178" w="556">
                  <a:moveTo>
                    <a:pt x="1" y="1"/>
                  </a:moveTo>
                  <a:lnTo>
                    <a:pt x="1" y="5177"/>
                  </a:lnTo>
                  <a:lnTo>
                    <a:pt x="555" y="5177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68"/>
            <p:cNvSpPr/>
            <p:nvPr/>
          </p:nvSpPr>
          <p:spPr>
            <a:xfrm>
              <a:off x="5665157" y="1704582"/>
              <a:ext cx="3184" cy="35612"/>
            </a:xfrm>
            <a:custGeom>
              <a:rect b="b" l="l" r="r" t="t"/>
              <a:pathLst>
                <a:path extrusionOk="0" h="5178" w="463">
                  <a:moveTo>
                    <a:pt x="0" y="1"/>
                  </a:moveTo>
                  <a:lnTo>
                    <a:pt x="0" y="5177"/>
                  </a:lnTo>
                  <a:lnTo>
                    <a:pt x="463" y="5177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68"/>
            <p:cNvSpPr/>
            <p:nvPr/>
          </p:nvSpPr>
          <p:spPr>
            <a:xfrm>
              <a:off x="5674689" y="1704582"/>
              <a:ext cx="3824" cy="35612"/>
            </a:xfrm>
            <a:custGeom>
              <a:rect b="b" l="l" r="r" t="t"/>
              <a:pathLst>
                <a:path extrusionOk="0" h="5178" w="556">
                  <a:moveTo>
                    <a:pt x="1" y="1"/>
                  </a:moveTo>
                  <a:lnTo>
                    <a:pt x="1" y="5177"/>
                  </a:lnTo>
                  <a:lnTo>
                    <a:pt x="556" y="5177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68"/>
            <p:cNvSpPr/>
            <p:nvPr/>
          </p:nvSpPr>
          <p:spPr>
            <a:xfrm>
              <a:off x="5720466" y="2274823"/>
              <a:ext cx="470435" cy="91553"/>
            </a:xfrm>
            <a:custGeom>
              <a:rect b="b" l="l" r="r" t="t"/>
              <a:pathLst>
                <a:path extrusionOk="0" h="13312" w="68402">
                  <a:moveTo>
                    <a:pt x="0" y="1"/>
                  </a:moveTo>
                  <a:lnTo>
                    <a:pt x="0" y="13312"/>
                  </a:lnTo>
                  <a:lnTo>
                    <a:pt x="68402" y="13312"/>
                  </a:lnTo>
                  <a:lnTo>
                    <a:pt x="68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68"/>
            <p:cNvSpPr/>
            <p:nvPr/>
          </p:nvSpPr>
          <p:spPr>
            <a:xfrm>
              <a:off x="5777040" y="2274823"/>
              <a:ext cx="185637" cy="91553"/>
            </a:xfrm>
            <a:custGeom>
              <a:rect b="b" l="l" r="r" t="t"/>
              <a:pathLst>
                <a:path extrusionOk="0" h="13312" w="26992">
                  <a:moveTo>
                    <a:pt x="1" y="1"/>
                  </a:moveTo>
                  <a:lnTo>
                    <a:pt x="1" y="13312"/>
                  </a:lnTo>
                  <a:lnTo>
                    <a:pt x="26992" y="13312"/>
                  </a:lnTo>
                  <a:lnTo>
                    <a:pt x="269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42" name="Google Shape;384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350" y="1555200"/>
            <a:ext cx="3667139" cy="4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3" name="Google Shape;384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7350" y="2475600"/>
            <a:ext cx="3902774" cy="5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4" name="Google Shape;3844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7345" y="3343300"/>
            <a:ext cx="4281126" cy="4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5" name="Google Shape;3845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7350" y="4001300"/>
            <a:ext cx="13906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0" name="Google Shape;385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450" y="1198425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3851" name="Google Shape;3851;p69"/>
          <p:cNvSpPr txBox="1"/>
          <p:nvPr>
            <p:ph type="title"/>
          </p:nvPr>
        </p:nvSpPr>
        <p:spPr>
          <a:xfrm>
            <a:off x="2527450" y="1229850"/>
            <a:ext cx="6150600" cy="16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CHECKPOINT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RDS</a:t>
            </a:r>
            <a:endParaRPr/>
          </a:p>
        </p:txBody>
      </p:sp>
      <p:sp>
        <p:nvSpPr>
          <p:cNvPr id="3852" name="Google Shape;3852;p69"/>
          <p:cNvSpPr/>
          <p:nvPr/>
        </p:nvSpPr>
        <p:spPr>
          <a:xfrm>
            <a:off x="900375" y="770350"/>
            <a:ext cx="1332900" cy="13329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3" name="Google Shape;3853;p69"/>
          <p:cNvSpPr txBox="1"/>
          <p:nvPr>
            <p:ph idx="2" type="title"/>
          </p:nvPr>
        </p:nvSpPr>
        <p:spPr>
          <a:xfrm>
            <a:off x="834825" y="1015900"/>
            <a:ext cx="146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854" name="Google Shape;3854;p69"/>
          <p:cNvGrpSpPr/>
          <p:nvPr/>
        </p:nvGrpSpPr>
        <p:grpSpPr>
          <a:xfrm>
            <a:off x="5159682" y="2894244"/>
            <a:ext cx="2965702" cy="2249266"/>
            <a:chOff x="7204500" y="2144724"/>
            <a:chExt cx="1219500" cy="924901"/>
          </a:xfrm>
        </p:grpSpPr>
        <p:sp>
          <p:nvSpPr>
            <p:cNvPr id="3855" name="Google Shape;3855;p69"/>
            <p:cNvSpPr/>
            <p:nvPr/>
          </p:nvSpPr>
          <p:spPr>
            <a:xfrm>
              <a:off x="7204500" y="2806525"/>
              <a:ext cx="1219500" cy="263100"/>
            </a:xfrm>
            <a:prstGeom prst="ellipse">
              <a:avLst/>
            </a:prstGeom>
            <a:solidFill>
              <a:schemeClr val="lt2">
                <a:alpha val="25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56" name="Google Shape;3856;p69"/>
            <p:cNvGrpSpPr/>
            <p:nvPr/>
          </p:nvGrpSpPr>
          <p:grpSpPr>
            <a:xfrm>
              <a:off x="7988396" y="2144724"/>
              <a:ext cx="247011" cy="677250"/>
              <a:chOff x="4553750" y="2009550"/>
              <a:chExt cx="183175" cy="502225"/>
            </a:xfrm>
          </p:grpSpPr>
          <p:sp>
            <p:nvSpPr>
              <p:cNvPr id="3857" name="Google Shape;3857;p69"/>
              <p:cNvSpPr/>
              <p:nvPr/>
            </p:nvSpPr>
            <p:spPr>
              <a:xfrm>
                <a:off x="4635925" y="20126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8" name="Google Shape;3858;p69"/>
              <p:cNvSpPr/>
              <p:nvPr/>
            </p:nvSpPr>
            <p:spPr>
              <a:xfrm>
                <a:off x="4633000" y="20143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69"/>
              <p:cNvSpPr/>
              <p:nvPr/>
            </p:nvSpPr>
            <p:spPr>
              <a:xfrm>
                <a:off x="4638950" y="2011200"/>
                <a:ext cx="125" cy="150"/>
              </a:xfrm>
              <a:custGeom>
                <a:rect b="b" l="l" r="r" t="t"/>
                <a:pathLst>
                  <a:path extrusionOk="0" h="6" w="5">
                    <a:moveTo>
                      <a:pt x="0" y="1"/>
                    </a:moveTo>
                    <a:lnTo>
                      <a:pt x="0" y="5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0" name="Google Shape;3860;p69"/>
              <p:cNvSpPr/>
              <p:nvPr/>
            </p:nvSpPr>
            <p:spPr>
              <a:xfrm>
                <a:off x="4652375" y="20095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1" name="Google Shape;3861;p69"/>
              <p:cNvSpPr/>
              <p:nvPr/>
            </p:nvSpPr>
            <p:spPr>
              <a:xfrm>
                <a:off x="4642225" y="20102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2" name="Google Shape;3862;p69"/>
              <p:cNvSpPr/>
              <p:nvPr/>
            </p:nvSpPr>
            <p:spPr>
              <a:xfrm>
                <a:off x="4630325" y="2016450"/>
                <a:ext cx="25" cy="125"/>
              </a:xfrm>
              <a:custGeom>
                <a:rect b="b" l="l" r="r" t="t"/>
                <a:pathLst>
                  <a:path extrusionOk="0" h="5" w="1">
                    <a:moveTo>
                      <a:pt x="0" y="5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3" name="Google Shape;3863;p69"/>
              <p:cNvSpPr/>
              <p:nvPr/>
            </p:nvSpPr>
            <p:spPr>
              <a:xfrm>
                <a:off x="4645625" y="20095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4" name="Google Shape;3864;p69"/>
              <p:cNvSpPr/>
              <p:nvPr/>
            </p:nvSpPr>
            <p:spPr>
              <a:xfrm>
                <a:off x="4621550" y="20309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5" name="Google Shape;3865;p69"/>
              <p:cNvSpPr/>
              <p:nvPr/>
            </p:nvSpPr>
            <p:spPr>
              <a:xfrm>
                <a:off x="4622600" y="20276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6" name="Google Shape;3866;p69"/>
              <p:cNvSpPr/>
              <p:nvPr/>
            </p:nvSpPr>
            <p:spPr>
              <a:xfrm>
                <a:off x="4625750" y="20215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7" name="Google Shape;3867;p69"/>
              <p:cNvSpPr/>
              <p:nvPr/>
            </p:nvSpPr>
            <p:spPr>
              <a:xfrm>
                <a:off x="4627850" y="20189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8" name="Google Shape;3868;p69"/>
              <p:cNvSpPr/>
              <p:nvPr/>
            </p:nvSpPr>
            <p:spPr>
              <a:xfrm>
                <a:off x="4624000" y="20245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9" name="Google Shape;3869;p69"/>
              <p:cNvSpPr/>
              <p:nvPr/>
            </p:nvSpPr>
            <p:spPr>
              <a:xfrm>
                <a:off x="4655750" y="20102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0" name="Google Shape;3870;p69"/>
              <p:cNvSpPr/>
              <p:nvPr/>
            </p:nvSpPr>
            <p:spPr>
              <a:xfrm>
                <a:off x="4675375" y="2027650"/>
                <a:ext cx="125" cy="25"/>
              </a:xfrm>
              <a:custGeom>
                <a:rect b="b" l="l" r="r" t="t"/>
                <a:pathLst>
                  <a:path extrusionOk="0" h="1" w="5">
                    <a:moveTo>
                      <a:pt x="0" y="1"/>
                    </a:move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1" name="Google Shape;3871;p69"/>
              <p:cNvSpPr/>
              <p:nvPr/>
            </p:nvSpPr>
            <p:spPr>
              <a:xfrm>
                <a:off x="4672225" y="20215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2" name="Google Shape;3872;p69"/>
              <p:cNvSpPr/>
              <p:nvPr/>
            </p:nvSpPr>
            <p:spPr>
              <a:xfrm>
                <a:off x="4676425" y="20309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3" name="Google Shape;3873;p69"/>
              <p:cNvSpPr/>
              <p:nvPr/>
            </p:nvSpPr>
            <p:spPr>
              <a:xfrm>
                <a:off x="4673975" y="2024525"/>
                <a:ext cx="125" cy="25"/>
              </a:xfrm>
              <a:custGeom>
                <a:rect b="b" l="l" r="r" t="t"/>
                <a:pathLst>
                  <a:path extrusionOk="0" h="1" w="5">
                    <a:moveTo>
                      <a:pt x="5" y="0"/>
                    </a:move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4" name="Google Shape;3874;p69"/>
              <p:cNvSpPr/>
              <p:nvPr/>
            </p:nvSpPr>
            <p:spPr>
              <a:xfrm>
                <a:off x="4677025" y="2034175"/>
                <a:ext cx="25" cy="175"/>
              </a:xfrm>
              <a:custGeom>
                <a:rect b="b" l="l" r="r" t="t"/>
                <a:pathLst>
                  <a:path extrusionOk="0" h="7" w="1">
                    <a:moveTo>
                      <a:pt x="0" y="6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5" name="Google Shape;3875;p69"/>
              <p:cNvSpPr/>
              <p:nvPr/>
            </p:nvSpPr>
            <p:spPr>
              <a:xfrm>
                <a:off x="4623425" y="2012025"/>
                <a:ext cx="51150" cy="51275"/>
              </a:xfrm>
              <a:custGeom>
                <a:rect b="b" l="l" r="r" t="t"/>
                <a:pathLst>
                  <a:path extrusionOk="0" h="2051" w="2046">
                    <a:moveTo>
                      <a:pt x="1024" y="0"/>
                    </a:moveTo>
                    <a:cubicBezTo>
                      <a:pt x="1014" y="0"/>
                      <a:pt x="1005" y="5"/>
                      <a:pt x="996" y="5"/>
                    </a:cubicBezTo>
                    <a:lnTo>
                      <a:pt x="968" y="102"/>
                    </a:lnTo>
                    <a:lnTo>
                      <a:pt x="929" y="9"/>
                    </a:lnTo>
                    <a:cubicBezTo>
                      <a:pt x="912" y="9"/>
                      <a:pt x="893" y="14"/>
                      <a:pt x="873" y="14"/>
                    </a:cubicBezTo>
                    <a:lnTo>
                      <a:pt x="856" y="117"/>
                    </a:lnTo>
                    <a:lnTo>
                      <a:pt x="808" y="28"/>
                    </a:lnTo>
                    <a:cubicBezTo>
                      <a:pt x="789" y="28"/>
                      <a:pt x="771" y="37"/>
                      <a:pt x="752" y="42"/>
                    </a:cubicBezTo>
                    <a:lnTo>
                      <a:pt x="748" y="140"/>
                    </a:lnTo>
                    <a:lnTo>
                      <a:pt x="687" y="61"/>
                    </a:lnTo>
                    <a:cubicBezTo>
                      <a:pt x="673" y="65"/>
                      <a:pt x="654" y="70"/>
                      <a:pt x="636" y="80"/>
                    </a:cubicBezTo>
                    <a:lnTo>
                      <a:pt x="645" y="182"/>
                    </a:lnTo>
                    <a:lnTo>
                      <a:pt x="575" y="108"/>
                    </a:lnTo>
                    <a:cubicBezTo>
                      <a:pt x="556" y="117"/>
                      <a:pt x="542" y="126"/>
                      <a:pt x="524" y="136"/>
                    </a:cubicBezTo>
                    <a:lnTo>
                      <a:pt x="547" y="233"/>
                    </a:lnTo>
                    <a:lnTo>
                      <a:pt x="468" y="168"/>
                    </a:lnTo>
                    <a:cubicBezTo>
                      <a:pt x="453" y="177"/>
                      <a:pt x="435" y="192"/>
                      <a:pt x="421" y="201"/>
                    </a:cubicBezTo>
                    <a:lnTo>
                      <a:pt x="453" y="298"/>
                    </a:lnTo>
                    <a:lnTo>
                      <a:pt x="369" y="242"/>
                    </a:lnTo>
                    <a:cubicBezTo>
                      <a:pt x="351" y="253"/>
                      <a:pt x="337" y="266"/>
                      <a:pt x="323" y="281"/>
                    </a:cubicBezTo>
                    <a:lnTo>
                      <a:pt x="369" y="374"/>
                    </a:lnTo>
                    <a:lnTo>
                      <a:pt x="281" y="326"/>
                    </a:lnTo>
                    <a:lnTo>
                      <a:pt x="239" y="369"/>
                    </a:lnTo>
                    <a:lnTo>
                      <a:pt x="295" y="453"/>
                    </a:lnTo>
                    <a:lnTo>
                      <a:pt x="201" y="421"/>
                    </a:lnTo>
                    <a:cubicBezTo>
                      <a:pt x="188" y="434"/>
                      <a:pt x="178" y="453"/>
                      <a:pt x="169" y="467"/>
                    </a:cubicBezTo>
                    <a:lnTo>
                      <a:pt x="234" y="546"/>
                    </a:lnTo>
                    <a:lnTo>
                      <a:pt x="132" y="523"/>
                    </a:lnTo>
                    <a:cubicBezTo>
                      <a:pt x="121" y="542"/>
                      <a:pt x="113" y="561"/>
                      <a:pt x="108" y="574"/>
                    </a:cubicBezTo>
                    <a:lnTo>
                      <a:pt x="183" y="645"/>
                    </a:lnTo>
                    <a:lnTo>
                      <a:pt x="80" y="635"/>
                    </a:lnTo>
                    <a:cubicBezTo>
                      <a:pt x="71" y="654"/>
                      <a:pt x="65" y="673"/>
                      <a:pt x="56" y="691"/>
                    </a:cubicBezTo>
                    <a:lnTo>
                      <a:pt x="141" y="752"/>
                    </a:lnTo>
                    <a:lnTo>
                      <a:pt x="37" y="752"/>
                    </a:lnTo>
                    <a:cubicBezTo>
                      <a:pt x="33" y="770"/>
                      <a:pt x="28" y="789"/>
                      <a:pt x="24" y="808"/>
                    </a:cubicBezTo>
                    <a:lnTo>
                      <a:pt x="113" y="859"/>
                    </a:lnTo>
                    <a:lnTo>
                      <a:pt x="15" y="873"/>
                    </a:lnTo>
                    <a:cubicBezTo>
                      <a:pt x="9" y="892"/>
                      <a:pt x="5" y="910"/>
                      <a:pt x="5" y="929"/>
                    </a:cubicBezTo>
                    <a:lnTo>
                      <a:pt x="104" y="971"/>
                    </a:lnTo>
                    <a:lnTo>
                      <a:pt x="0" y="994"/>
                    </a:lnTo>
                    <a:lnTo>
                      <a:pt x="0" y="1027"/>
                    </a:lnTo>
                    <a:lnTo>
                      <a:pt x="0" y="1055"/>
                    </a:lnTo>
                    <a:lnTo>
                      <a:pt x="104" y="1083"/>
                    </a:lnTo>
                    <a:lnTo>
                      <a:pt x="5" y="1121"/>
                    </a:lnTo>
                    <a:cubicBezTo>
                      <a:pt x="5" y="1139"/>
                      <a:pt x="9" y="1158"/>
                      <a:pt x="15" y="1177"/>
                    </a:cubicBezTo>
                    <a:lnTo>
                      <a:pt x="113" y="1190"/>
                    </a:lnTo>
                    <a:lnTo>
                      <a:pt x="24" y="1242"/>
                    </a:lnTo>
                    <a:cubicBezTo>
                      <a:pt x="28" y="1261"/>
                      <a:pt x="33" y="1279"/>
                      <a:pt x="37" y="1298"/>
                    </a:cubicBezTo>
                    <a:lnTo>
                      <a:pt x="141" y="1303"/>
                    </a:lnTo>
                    <a:lnTo>
                      <a:pt x="56" y="1359"/>
                    </a:lnTo>
                    <a:cubicBezTo>
                      <a:pt x="65" y="1378"/>
                      <a:pt x="71" y="1397"/>
                      <a:pt x="80" y="1415"/>
                    </a:cubicBezTo>
                    <a:lnTo>
                      <a:pt x="183" y="1406"/>
                    </a:lnTo>
                    <a:lnTo>
                      <a:pt x="108" y="1475"/>
                    </a:lnTo>
                    <a:cubicBezTo>
                      <a:pt x="113" y="1494"/>
                      <a:pt x="121" y="1509"/>
                      <a:pt x="132" y="1527"/>
                    </a:cubicBezTo>
                    <a:lnTo>
                      <a:pt x="234" y="1503"/>
                    </a:lnTo>
                    <a:lnTo>
                      <a:pt x="164" y="1583"/>
                    </a:lnTo>
                    <a:cubicBezTo>
                      <a:pt x="178" y="1597"/>
                      <a:pt x="188" y="1615"/>
                      <a:pt x="201" y="1630"/>
                    </a:cubicBezTo>
                    <a:lnTo>
                      <a:pt x="295" y="1597"/>
                    </a:lnTo>
                    <a:lnTo>
                      <a:pt x="239" y="1681"/>
                    </a:lnTo>
                    <a:lnTo>
                      <a:pt x="281" y="1723"/>
                    </a:lnTo>
                    <a:lnTo>
                      <a:pt x="369" y="1681"/>
                    </a:lnTo>
                    <a:lnTo>
                      <a:pt x="323" y="1770"/>
                    </a:lnTo>
                    <a:cubicBezTo>
                      <a:pt x="337" y="1783"/>
                      <a:pt x="351" y="1798"/>
                      <a:pt x="369" y="1811"/>
                    </a:cubicBezTo>
                    <a:lnTo>
                      <a:pt x="453" y="1755"/>
                    </a:lnTo>
                    <a:lnTo>
                      <a:pt x="421" y="1849"/>
                    </a:lnTo>
                    <a:cubicBezTo>
                      <a:pt x="435" y="1863"/>
                      <a:pt x="449" y="1873"/>
                      <a:pt x="468" y="1882"/>
                    </a:cubicBezTo>
                    <a:lnTo>
                      <a:pt x="547" y="1817"/>
                    </a:lnTo>
                    <a:lnTo>
                      <a:pt x="524" y="1919"/>
                    </a:lnTo>
                    <a:cubicBezTo>
                      <a:pt x="542" y="1929"/>
                      <a:pt x="556" y="1933"/>
                      <a:pt x="575" y="1942"/>
                    </a:cubicBezTo>
                    <a:lnTo>
                      <a:pt x="645" y="1867"/>
                    </a:lnTo>
                    <a:lnTo>
                      <a:pt x="636" y="1970"/>
                    </a:lnTo>
                    <a:cubicBezTo>
                      <a:pt x="654" y="1979"/>
                      <a:pt x="668" y="1985"/>
                      <a:pt x="687" y="1994"/>
                    </a:cubicBezTo>
                    <a:lnTo>
                      <a:pt x="748" y="1910"/>
                    </a:lnTo>
                    <a:lnTo>
                      <a:pt x="752" y="2013"/>
                    </a:lnTo>
                    <a:cubicBezTo>
                      <a:pt x="771" y="2018"/>
                      <a:pt x="789" y="2022"/>
                      <a:pt x="808" y="2027"/>
                    </a:cubicBezTo>
                    <a:lnTo>
                      <a:pt x="856" y="1933"/>
                    </a:lnTo>
                    <a:lnTo>
                      <a:pt x="873" y="2035"/>
                    </a:lnTo>
                    <a:cubicBezTo>
                      <a:pt x="893" y="2041"/>
                      <a:pt x="912" y="2041"/>
                      <a:pt x="929" y="2046"/>
                    </a:cubicBezTo>
                    <a:lnTo>
                      <a:pt x="968" y="1947"/>
                    </a:lnTo>
                    <a:lnTo>
                      <a:pt x="996" y="2046"/>
                    </a:lnTo>
                    <a:cubicBezTo>
                      <a:pt x="1005" y="2050"/>
                      <a:pt x="1014" y="2050"/>
                      <a:pt x="1024" y="2050"/>
                    </a:cubicBezTo>
                    <a:cubicBezTo>
                      <a:pt x="1033" y="2050"/>
                      <a:pt x="1042" y="2050"/>
                      <a:pt x="1056" y="2046"/>
                    </a:cubicBezTo>
                    <a:lnTo>
                      <a:pt x="1080" y="1947"/>
                    </a:lnTo>
                    <a:lnTo>
                      <a:pt x="1117" y="2046"/>
                    </a:lnTo>
                    <a:cubicBezTo>
                      <a:pt x="1140" y="2041"/>
                      <a:pt x="1158" y="2041"/>
                      <a:pt x="1177" y="2035"/>
                    </a:cubicBezTo>
                    <a:lnTo>
                      <a:pt x="1192" y="1933"/>
                    </a:lnTo>
                    <a:lnTo>
                      <a:pt x="1242" y="2027"/>
                    </a:lnTo>
                    <a:cubicBezTo>
                      <a:pt x="1261" y="2022"/>
                      <a:pt x="1280" y="2018"/>
                      <a:pt x="1298" y="2013"/>
                    </a:cubicBezTo>
                    <a:lnTo>
                      <a:pt x="1298" y="1910"/>
                    </a:lnTo>
                    <a:lnTo>
                      <a:pt x="1360" y="1994"/>
                    </a:lnTo>
                    <a:cubicBezTo>
                      <a:pt x="1378" y="1985"/>
                      <a:pt x="1397" y="1979"/>
                      <a:pt x="1416" y="1970"/>
                    </a:cubicBezTo>
                    <a:lnTo>
                      <a:pt x="1401" y="1867"/>
                    </a:lnTo>
                    <a:lnTo>
                      <a:pt x="1472" y="1942"/>
                    </a:lnTo>
                    <a:cubicBezTo>
                      <a:pt x="1490" y="1938"/>
                      <a:pt x="1509" y="1929"/>
                      <a:pt x="1522" y="1919"/>
                    </a:cubicBezTo>
                    <a:lnTo>
                      <a:pt x="1504" y="1817"/>
                    </a:lnTo>
                    <a:lnTo>
                      <a:pt x="1504" y="1817"/>
                    </a:lnTo>
                    <a:lnTo>
                      <a:pt x="1578" y="1882"/>
                    </a:lnTo>
                    <a:cubicBezTo>
                      <a:pt x="1597" y="1873"/>
                      <a:pt x="1612" y="1863"/>
                      <a:pt x="1630" y="1849"/>
                    </a:cubicBezTo>
                    <a:lnTo>
                      <a:pt x="1593" y="1755"/>
                    </a:lnTo>
                    <a:lnTo>
                      <a:pt x="1681" y="1811"/>
                    </a:lnTo>
                    <a:lnTo>
                      <a:pt x="1724" y="1770"/>
                    </a:lnTo>
                    <a:lnTo>
                      <a:pt x="1677" y="1681"/>
                    </a:lnTo>
                    <a:lnTo>
                      <a:pt x="1770" y="1723"/>
                    </a:lnTo>
                    <a:cubicBezTo>
                      <a:pt x="1785" y="1709"/>
                      <a:pt x="1798" y="1695"/>
                      <a:pt x="1808" y="1681"/>
                    </a:cubicBezTo>
                    <a:lnTo>
                      <a:pt x="1752" y="1597"/>
                    </a:lnTo>
                    <a:lnTo>
                      <a:pt x="1850" y="1630"/>
                    </a:lnTo>
                    <a:cubicBezTo>
                      <a:pt x="1859" y="1615"/>
                      <a:pt x="1873" y="1597"/>
                      <a:pt x="1882" y="1583"/>
                    </a:cubicBezTo>
                    <a:lnTo>
                      <a:pt x="1817" y="1503"/>
                    </a:lnTo>
                    <a:lnTo>
                      <a:pt x="1915" y="1527"/>
                    </a:lnTo>
                    <a:cubicBezTo>
                      <a:pt x="1925" y="1509"/>
                      <a:pt x="1934" y="1494"/>
                      <a:pt x="1943" y="1475"/>
                    </a:cubicBezTo>
                    <a:lnTo>
                      <a:pt x="1869" y="1406"/>
                    </a:lnTo>
                    <a:lnTo>
                      <a:pt x="1971" y="1415"/>
                    </a:lnTo>
                    <a:cubicBezTo>
                      <a:pt x="1976" y="1397"/>
                      <a:pt x="1985" y="1378"/>
                      <a:pt x="1990" y="1359"/>
                    </a:cubicBezTo>
                    <a:lnTo>
                      <a:pt x="1906" y="1303"/>
                    </a:lnTo>
                    <a:lnTo>
                      <a:pt x="2009" y="1298"/>
                    </a:lnTo>
                    <a:cubicBezTo>
                      <a:pt x="2013" y="1279"/>
                      <a:pt x="2018" y="1261"/>
                      <a:pt x="2022" y="1242"/>
                    </a:cubicBezTo>
                    <a:lnTo>
                      <a:pt x="1934" y="1190"/>
                    </a:lnTo>
                    <a:lnTo>
                      <a:pt x="2037" y="1177"/>
                    </a:lnTo>
                    <a:cubicBezTo>
                      <a:pt x="2037" y="1158"/>
                      <a:pt x="2041" y="1139"/>
                      <a:pt x="2041" y="1121"/>
                    </a:cubicBezTo>
                    <a:lnTo>
                      <a:pt x="1948" y="1083"/>
                    </a:lnTo>
                    <a:lnTo>
                      <a:pt x="2046" y="1055"/>
                    </a:lnTo>
                    <a:lnTo>
                      <a:pt x="2046" y="1027"/>
                    </a:lnTo>
                    <a:lnTo>
                      <a:pt x="2046" y="994"/>
                    </a:lnTo>
                    <a:lnTo>
                      <a:pt x="1948" y="971"/>
                    </a:lnTo>
                    <a:lnTo>
                      <a:pt x="2041" y="929"/>
                    </a:lnTo>
                    <a:cubicBezTo>
                      <a:pt x="2041" y="910"/>
                      <a:pt x="2037" y="892"/>
                      <a:pt x="2037" y="873"/>
                    </a:cubicBezTo>
                    <a:lnTo>
                      <a:pt x="1934" y="859"/>
                    </a:lnTo>
                    <a:lnTo>
                      <a:pt x="2022" y="808"/>
                    </a:lnTo>
                    <a:cubicBezTo>
                      <a:pt x="2018" y="789"/>
                      <a:pt x="2013" y="770"/>
                      <a:pt x="2009" y="752"/>
                    </a:cubicBezTo>
                    <a:lnTo>
                      <a:pt x="1906" y="752"/>
                    </a:lnTo>
                    <a:lnTo>
                      <a:pt x="1990" y="691"/>
                    </a:lnTo>
                    <a:cubicBezTo>
                      <a:pt x="1985" y="673"/>
                      <a:pt x="1976" y="654"/>
                      <a:pt x="1971" y="635"/>
                    </a:cubicBezTo>
                    <a:lnTo>
                      <a:pt x="1869" y="645"/>
                    </a:lnTo>
                    <a:lnTo>
                      <a:pt x="1943" y="574"/>
                    </a:lnTo>
                    <a:cubicBezTo>
                      <a:pt x="1934" y="561"/>
                      <a:pt x="1925" y="542"/>
                      <a:pt x="1915" y="523"/>
                    </a:cubicBezTo>
                    <a:lnTo>
                      <a:pt x="1817" y="546"/>
                    </a:lnTo>
                    <a:lnTo>
                      <a:pt x="1882" y="467"/>
                    </a:lnTo>
                    <a:cubicBezTo>
                      <a:pt x="1873" y="453"/>
                      <a:pt x="1859" y="439"/>
                      <a:pt x="1850" y="421"/>
                    </a:cubicBezTo>
                    <a:lnTo>
                      <a:pt x="1752" y="458"/>
                    </a:lnTo>
                    <a:lnTo>
                      <a:pt x="1808" y="369"/>
                    </a:lnTo>
                    <a:cubicBezTo>
                      <a:pt x="1798" y="354"/>
                      <a:pt x="1785" y="341"/>
                      <a:pt x="1770" y="326"/>
                    </a:cubicBezTo>
                    <a:lnTo>
                      <a:pt x="1677" y="374"/>
                    </a:lnTo>
                    <a:lnTo>
                      <a:pt x="1724" y="281"/>
                    </a:lnTo>
                    <a:cubicBezTo>
                      <a:pt x="1709" y="266"/>
                      <a:pt x="1696" y="253"/>
                      <a:pt x="1681" y="242"/>
                    </a:cubicBezTo>
                    <a:lnTo>
                      <a:pt x="1593" y="298"/>
                    </a:lnTo>
                    <a:lnTo>
                      <a:pt x="1593" y="298"/>
                    </a:lnTo>
                    <a:lnTo>
                      <a:pt x="1630" y="201"/>
                    </a:lnTo>
                    <a:cubicBezTo>
                      <a:pt x="1612" y="192"/>
                      <a:pt x="1597" y="177"/>
                      <a:pt x="1578" y="168"/>
                    </a:cubicBezTo>
                    <a:lnTo>
                      <a:pt x="1504" y="233"/>
                    </a:lnTo>
                    <a:lnTo>
                      <a:pt x="1528" y="136"/>
                    </a:lnTo>
                    <a:cubicBezTo>
                      <a:pt x="1509" y="126"/>
                      <a:pt x="1490" y="117"/>
                      <a:pt x="1472" y="108"/>
                    </a:cubicBezTo>
                    <a:lnTo>
                      <a:pt x="1406" y="182"/>
                    </a:lnTo>
                    <a:lnTo>
                      <a:pt x="1416" y="80"/>
                    </a:lnTo>
                    <a:cubicBezTo>
                      <a:pt x="1397" y="70"/>
                      <a:pt x="1378" y="65"/>
                      <a:pt x="1360" y="61"/>
                    </a:cubicBezTo>
                    <a:lnTo>
                      <a:pt x="1298" y="145"/>
                    </a:lnTo>
                    <a:lnTo>
                      <a:pt x="1298" y="42"/>
                    </a:lnTo>
                    <a:cubicBezTo>
                      <a:pt x="1280" y="37"/>
                      <a:pt x="1261" y="28"/>
                      <a:pt x="1242" y="28"/>
                    </a:cubicBezTo>
                    <a:lnTo>
                      <a:pt x="1192" y="117"/>
                    </a:lnTo>
                    <a:lnTo>
                      <a:pt x="1177" y="14"/>
                    </a:lnTo>
                    <a:cubicBezTo>
                      <a:pt x="1158" y="14"/>
                      <a:pt x="1140" y="9"/>
                      <a:pt x="1117" y="9"/>
                    </a:cubicBezTo>
                    <a:lnTo>
                      <a:pt x="1080" y="102"/>
                    </a:lnTo>
                    <a:lnTo>
                      <a:pt x="1056" y="5"/>
                    </a:lnTo>
                    <a:cubicBezTo>
                      <a:pt x="1042" y="5"/>
                      <a:pt x="1033" y="0"/>
                      <a:pt x="1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6" name="Google Shape;3876;p69"/>
              <p:cNvSpPr/>
              <p:nvPr/>
            </p:nvSpPr>
            <p:spPr>
              <a:xfrm>
                <a:off x="4667775" y="20165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7" name="Google Shape;3877;p69"/>
              <p:cNvSpPr/>
              <p:nvPr/>
            </p:nvSpPr>
            <p:spPr>
              <a:xfrm>
                <a:off x="4662175" y="20126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8" name="Google Shape;3878;p69"/>
              <p:cNvSpPr/>
              <p:nvPr/>
            </p:nvSpPr>
            <p:spPr>
              <a:xfrm>
                <a:off x="4659025" y="2011200"/>
                <a:ext cx="25" cy="150"/>
              </a:xfrm>
              <a:custGeom>
                <a:rect b="b" l="l" r="r" t="t"/>
                <a:pathLst>
                  <a:path extrusionOk="0" h="6" w="1">
                    <a:moveTo>
                      <a:pt x="1" y="5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9" name="Google Shape;3879;p69"/>
              <p:cNvSpPr/>
              <p:nvPr/>
            </p:nvSpPr>
            <p:spPr>
              <a:xfrm>
                <a:off x="4620975" y="2034175"/>
                <a:ext cx="25" cy="175"/>
              </a:xfrm>
              <a:custGeom>
                <a:rect b="b" l="l" r="r" t="t"/>
                <a:pathLst>
                  <a:path extrusionOk="0" h="7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0" name="Google Shape;3880;p69"/>
              <p:cNvSpPr/>
              <p:nvPr/>
            </p:nvSpPr>
            <p:spPr>
              <a:xfrm>
                <a:off x="4670125" y="20189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1" name="Google Shape;3881;p69"/>
              <p:cNvSpPr/>
              <p:nvPr/>
            </p:nvSpPr>
            <p:spPr>
              <a:xfrm>
                <a:off x="4665125" y="2014350"/>
                <a:ext cx="25" cy="125"/>
              </a:xfrm>
              <a:custGeom>
                <a:rect b="b" l="l" r="r" t="t"/>
                <a:pathLst>
                  <a:path extrusionOk="0" h="5" w="1">
                    <a:moveTo>
                      <a:pt x="0" y="5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2" name="Google Shape;3882;p69"/>
              <p:cNvSpPr/>
              <p:nvPr/>
            </p:nvSpPr>
            <p:spPr>
              <a:xfrm>
                <a:off x="4625750" y="20536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3" name="Google Shape;3883;p69"/>
              <p:cNvSpPr/>
              <p:nvPr/>
            </p:nvSpPr>
            <p:spPr>
              <a:xfrm>
                <a:off x="4665125" y="20609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4" name="Google Shape;3884;p69"/>
              <p:cNvSpPr/>
              <p:nvPr/>
            </p:nvSpPr>
            <p:spPr>
              <a:xfrm>
                <a:off x="4670125" y="20563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5" name="Google Shape;3885;p69"/>
              <p:cNvSpPr/>
              <p:nvPr/>
            </p:nvSpPr>
            <p:spPr>
              <a:xfrm>
                <a:off x="4667775" y="20588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6" name="Google Shape;3886;p69"/>
              <p:cNvSpPr/>
              <p:nvPr/>
            </p:nvSpPr>
            <p:spPr>
              <a:xfrm>
                <a:off x="4662175" y="20626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7" name="Google Shape;3887;p69"/>
              <p:cNvSpPr/>
              <p:nvPr/>
            </p:nvSpPr>
            <p:spPr>
              <a:xfrm>
                <a:off x="4620725" y="20376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8" name="Google Shape;3888;p69"/>
              <p:cNvSpPr/>
              <p:nvPr/>
            </p:nvSpPr>
            <p:spPr>
              <a:xfrm>
                <a:off x="4655750" y="2065000"/>
                <a:ext cx="25" cy="175"/>
              </a:xfrm>
              <a:custGeom>
                <a:rect b="b" l="l" r="r" t="t"/>
                <a:pathLst>
                  <a:path extrusionOk="0" h="7" w="1">
                    <a:moveTo>
                      <a:pt x="1" y="1"/>
                    </a:move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9" name="Google Shape;3889;p69"/>
              <p:cNvSpPr/>
              <p:nvPr/>
            </p:nvSpPr>
            <p:spPr>
              <a:xfrm>
                <a:off x="4676425" y="2044350"/>
                <a:ext cx="25" cy="150"/>
              </a:xfrm>
              <a:custGeom>
                <a:rect b="b" l="l" r="r" t="t"/>
                <a:pathLst>
                  <a:path extrusionOk="0" h="6" w="1">
                    <a:moveTo>
                      <a:pt x="1" y="5"/>
                    </a:moveTo>
                    <a:lnTo>
                      <a:pt x="1" y="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0" name="Google Shape;3890;p69"/>
              <p:cNvSpPr/>
              <p:nvPr/>
            </p:nvSpPr>
            <p:spPr>
              <a:xfrm>
                <a:off x="4677025" y="20410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1" name="Google Shape;3891;p69"/>
              <p:cNvSpPr/>
              <p:nvPr/>
            </p:nvSpPr>
            <p:spPr>
              <a:xfrm>
                <a:off x="4652375" y="20657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2" name="Google Shape;3892;p69"/>
              <p:cNvSpPr/>
              <p:nvPr/>
            </p:nvSpPr>
            <p:spPr>
              <a:xfrm>
                <a:off x="4673975" y="20507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3" name="Google Shape;3893;p69"/>
              <p:cNvSpPr/>
              <p:nvPr/>
            </p:nvSpPr>
            <p:spPr>
              <a:xfrm>
                <a:off x="4675375" y="2047625"/>
                <a:ext cx="125" cy="150"/>
              </a:xfrm>
              <a:custGeom>
                <a:rect b="b" l="l" r="r" t="t"/>
                <a:pathLst>
                  <a:path extrusionOk="0" h="6" w="5">
                    <a:moveTo>
                      <a:pt x="0" y="1"/>
                    </a:moveTo>
                    <a:lnTo>
                      <a:pt x="0" y="5"/>
                    </a:lnTo>
                    <a:lnTo>
                      <a:pt x="5" y="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4" name="Google Shape;3894;p69"/>
              <p:cNvSpPr/>
              <p:nvPr/>
            </p:nvSpPr>
            <p:spPr>
              <a:xfrm>
                <a:off x="4672225" y="20536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5" name="Google Shape;3895;p69"/>
              <p:cNvSpPr/>
              <p:nvPr/>
            </p:nvSpPr>
            <p:spPr>
              <a:xfrm>
                <a:off x="4659025" y="20640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6" name="Google Shape;3896;p69"/>
              <p:cNvSpPr/>
              <p:nvPr/>
            </p:nvSpPr>
            <p:spPr>
              <a:xfrm>
                <a:off x="4630325" y="20588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7" name="Google Shape;3897;p69"/>
              <p:cNvSpPr/>
              <p:nvPr/>
            </p:nvSpPr>
            <p:spPr>
              <a:xfrm>
                <a:off x="4622600" y="20476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8" name="Google Shape;3898;p69"/>
              <p:cNvSpPr/>
              <p:nvPr/>
            </p:nvSpPr>
            <p:spPr>
              <a:xfrm>
                <a:off x="4627850" y="20563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9" name="Google Shape;3899;p69"/>
              <p:cNvSpPr/>
              <p:nvPr/>
            </p:nvSpPr>
            <p:spPr>
              <a:xfrm>
                <a:off x="4624000" y="20507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0" name="Google Shape;3900;p69"/>
              <p:cNvSpPr/>
              <p:nvPr/>
            </p:nvSpPr>
            <p:spPr>
              <a:xfrm>
                <a:off x="4620975" y="20410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1" name="Google Shape;3901;p69"/>
              <p:cNvSpPr/>
              <p:nvPr/>
            </p:nvSpPr>
            <p:spPr>
              <a:xfrm>
                <a:off x="4621550" y="2044350"/>
                <a:ext cx="25" cy="150"/>
              </a:xfrm>
              <a:custGeom>
                <a:rect b="b" l="l" r="r" t="t"/>
                <a:pathLst>
                  <a:path extrusionOk="0" h="6" w="1">
                    <a:moveTo>
                      <a:pt x="0" y="1"/>
                    </a:move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2" name="Google Shape;3902;p69"/>
              <p:cNvSpPr/>
              <p:nvPr/>
            </p:nvSpPr>
            <p:spPr>
              <a:xfrm>
                <a:off x="4635925" y="20626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3" name="Google Shape;3903;p69"/>
              <p:cNvSpPr/>
              <p:nvPr/>
            </p:nvSpPr>
            <p:spPr>
              <a:xfrm>
                <a:off x="4642225" y="2065000"/>
                <a:ext cx="25" cy="175"/>
              </a:xfrm>
              <a:custGeom>
                <a:rect b="b" l="l" r="r" t="t"/>
                <a:pathLst>
                  <a:path extrusionOk="0" h="7" w="1">
                    <a:moveTo>
                      <a:pt x="0" y="1"/>
                    </a:move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4" name="Google Shape;3904;p69"/>
              <p:cNvSpPr/>
              <p:nvPr/>
            </p:nvSpPr>
            <p:spPr>
              <a:xfrm>
                <a:off x="4645625" y="20657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5" name="Google Shape;3905;p69"/>
              <p:cNvSpPr/>
              <p:nvPr/>
            </p:nvSpPr>
            <p:spPr>
              <a:xfrm>
                <a:off x="4649000" y="20659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6" name="Google Shape;3906;p69"/>
              <p:cNvSpPr/>
              <p:nvPr/>
            </p:nvSpPr>
            <p:spPr>
              <a:xfrm>
                <a:off x="4633000" y="20609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7" name="Google Shape;3907;p69"/>
              <p:cNvSpPr/>
              <p:nvPr/>
            </p:nvSpPr>
            <p:spPr>
              <a:xfrm>
                <a:off x="4638950" y="20640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8" name="Google Shape;3908;p69"/>
              <p:cNvSpPr/>
              <p:nvPr/>
            </p:nvSpPr>
            <p:spPr>
              <a:xfrm>
                <a:off x="4635000" y="2023575"/>
                <a:ext cx="28150" cy="28150"/>
              </a:xfrm>
              <a:custGeom>
                <a:rect b="b" l="l" r="r" t="t"/>
                <a:pathLst>
                  <a:path extrusionOk="0" h="1126" w="1126">
                    <a:moveTo>
                      <a:pt x="561" y="0"/>
                    </a:moveTo>
                    <a:cubicBezTo>
                      <a:pt x="252" y="0"/>
                      <a:pt x="0" y="252"/>
                      <a:pt x="0" y="565"/>
                    </a:cubicBezTo>
                    <a:cubicBezTo>
                      <a:pt x="0" y="873"/>
                      <a:pt x="252" y="1125"/>
                      <a:pt x="561" y="1125"/>
                    </a:cubicBezTo>
                    <a:cubicBezTo>
                      <a:pt x="873" y="1125"/>
                      <a:pt x="1125" y="873"/>
                      <a:pt x="1125" y="565"/>
                    </a:cubicBezTo>
                    <a:cubicBezTo>
                      <a:pt x="1125" y="252"/>
                      <a:pt x="873" y="0"/>
                      <a:pt x="5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9" name="Google Shape;3909;p69"/>
              <p:cNvSpPr/>
              <p:nvPr/>
            </p:nvSpPr>
            <p:spPr>
              <a:xfrm>
                <a:off x="4553750" y="2119625"/>
                <a:ext cx="183175" cy="392150"/>
              </a:xfrm>
              <a:custGeom>
                <a:rect b="b" l="l" r="r" t="t"/>
                <a:pathLst>
                  <a:path extrusionOk="0" h="15686" w="7327">
                    <a:moveTo>
                      <a:pt x="0" y="1"/>
                    </a:moveTo>
                    <a:lnTo>
                      <a:pt x="0" y="15686"/>
                    </a:lnTo>
                    <a:lnTo>
                      <a:pt x="7326" y="15686"/>
                    </a:lnTo>
                    <a:lnTo>
                      <a:pt x="732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0" name="Google Shape;3910;p69"/>
              <p:cNvSpPr/>
              <p:nvPr/>
            </p:nvSpPr>
            <p:spPr>
              <a:xfrm>
                <a:off x="4579875" y="2088600"/>
                <a:ext cx="36575" cy="31050"/>
              </a:xfrm>
              <a:custGeom>
                <a:rect b="b" l="l" r="r" t="t"/>
                <a:pathLst>
                  <a:path extrusionOk="0" h="1242" w="1463">
                    <a:moveTo>
                      <a:pt x="1" y="0"/>
                    </a:moveTo>
                    <a:lnTo>
                      <a:pt x="1" y="9"/>
                    </a:lnTo>
                    <a:cubicBezTo>
                      <a:pt x="5" y="9"/>
                      <a:pt x="10" y="1233"/>
                      <a:pt x="1" y="1233"/>
                    </a:cubicBezTo>
                    <a:cubicBezTo>
                      <a:pt x="1" y="1233"/>
                      <a:pt x="1" y="1233"/>
                      <a:pt x="1" y="1233"/>
                    </a:cubicBezTo>
                    <a:lnTo>
                      <a:pt x="1" y="1242"/>
                    </a:lnTo>
                    <a:lnTo>
                      <a:pt x="622" y="1242"/>
                    </a:lnTo>
                    <a:lnTo>
                      <a:pt x="622" y="1233"/>
                    </a:lnTo>
                    <a:cubicBezTo>
                      <a:pt x="622" y="1233"/>
                      <a:pt x="1010" y="664"/>
                      <a:pt x="14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1" name="Google Shape;3911;p69"/>
              <p:cNvSpPr/>
              <p:nvPr/>
            </p:nvSpPr>
            <p:spPr>
              <a:xfrm>
                <a:off x="4595400" y="2037925"/>
                <a:ext cx="138500" cy="81725"/>
              </a:xfrm>
              <a:custGeom>
                <a:rect b="b" l="l" r="r" t="t"/>
                <a:pathLst>
                  <a:path extrusionOk="0" h="3269" w="5540">
                    <a:moveTo>
                      <a:pt x="5216" y="1"/>
                    </a:moveTo>
                    <a:cubicBezTo>
                      <a:pt x="4371" y="1"/>
                      <a:pt x="2177" y="1"/>
                      <a:pt x="2186" y="19"/>
                    </a:cubicBezTo>
                    <a:cubicBezTo>
                      <a:pt x="2186" y="38"/>
                      <a:pt x="1789" y="626"/>
                      <a:pt x="1337" y="1299"/>
                    </a:cubicBezTo>
                    <a:lnTo>
                      <a:pt x="1197" y="1504"/>
                    </a:lnTo>
                    <a:lnTo>
                      <a:pt x="1093" y="1654"/>
                    </a:lnTo>
                    <a:lnTo>
                      <a:pt x="1037" y="1738"/>
                    </a:lnTo>
                    <a:lnTo>
                      <a:pt x="940" y="1878"/>
                    </a:lnTo>
                    <a:lnTo>
                      <a:pt x="841" y="2027"/>
                    </a:lnTo>
                    <a:cubicBezTo>
                      <a:pt x="389" y="2691"/>
                      <a:pt x="1" y="3260"/>
                      <a:pt x="1" y="3260"/>
                    </a:cubicBezTo>
                    <a:lnTo>
                      <a:pt x="1" y="3269"/>
                    </a:lnTo>
                    <a:lnTo>
                      <a:pt x="5539" y="3269"/>
                    </a:lnTo>
                    <a:lnTo>
                      <a:pt x="5539" y="2756"/>
                    </a:lnTo>
                    <a:lnTo>
                      <a:pt x="5408" y="2691"/>
                    </a:lnTo>
                    <a:lnTo>
                      <a:pt x="4516" y="2242"/>
                    </a:lnTo>
                    <a:lnTo>
                      <a:pt x="4516" y="1537"/>
                    </a:lnTo>
                    <a:lnTo>
                      <a:pt x="5408" y="1094"/>
                    </a:lnTo>
                    <a:lnTo>
                      <a:pt x="5539" y="1027"/>
                    </a:lnTo>
                    <a:lnTo>
                      <a:pt x="5539" y="327"/>
                    </a:lnTo>
                    <a:cubicBezTo>
                      <a:pt x="5539" y="146"/>
                      <a:pt x="5395" y="1"/>
                      <a:pt x="5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2" name="Google Shape;3912;p69"/>
              <p:cNvSpPr/>
              <p:nvPr/>
            </p:nvSpPr>
            <p:spPr>
              <a:xfrm>
                <a:off x="4570200" y="2070375"/>
                <a:ext cx="58625" cy="18250"/>
              </a:xfrm>
              <a:custGeom>
                <a:rect b="b" l="l" r="r" t="t"/>
                <a:pathLst>
                  <a:path extrusionOk="0" h="730" w="2345">
                    <a:moveTo>
                      <a:pt x="561" y="1"/>
                    </a:moveTo>
                    <a:cubicBezTo>
                      <a:pt x="252" y="1"/>
                      <a:pt x="0" y="253"/>
                      <a:pt x="0" y="561"/>
                    </a:cubicBezTo>
                    <a:cubicBezTo>
                      <a:pt x="0" y="654"/>
                      <a:pt x="75" y="729"/>
                      <a:pt x="168" y="729"/>
                    </a:cubicBezTo>
                    <a:lnTo>
                      <a:pt x="1849" y="729"/>
                    </a:lnTo>
                    <a:lnTo>
                      <a:pt x="1948" y="580"/>
                    </a:lnTo>
                    <a:cubicBezTo>
                      <a:pt x="1980" y="533"/>
                      <a:pt x="2013" y="486"/>
                      <a:pt x="2045" y="440"/>
                    </a:cubicBezTo>
                    <a:lnTo>
                      <a:pt x="2101" y="356"/>
                    </a:lnTo>
                    <a:cubicBezTo>
                      <a:pt x="2134" y="304"/>
                      <a:pt x="2166" y="253"/>
                      <a:pt x="2205" y="206"/>
                    </a:cubicBezTo>
                    <a:lnTo>
                      <a:pt x="234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3" name="Google Shape;3913;p69"/>
              <p:cNvSpPr/>
              <p:nvPr/>
            </p:nvSpPr>
            <p:spPr>
              <a:xfrm>
                <a:off x="4622725" y="2075500"/>
                <a:ext cx="2600" cy="3775"/>
              </a:xfrm>
              <a:custGeom>
                <a:rect b="b" l="l" r="r" t="t"/>
                <a:pathLst>
                  <a:path extrusionOk="0" h="151" w="104">
                    <a:moveTo>
                      <a:pt x="104" y="1"/>
                    </a:moveTo>
                    <a:cubicBezTo>
                      <a:pt x="65" y="48"/>
                      <a:pt x="33" y="99"/>
                      <a:pt x="0" y="151"/>
                    </a:cubicBezTo>
                    <a:lnTo>
                      <a:pt x="104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4" name="Google Shape;3914;p69"/>
              <p:cNvSpPr/>
              <p:nvPr/>
            </p:nvSpPr>
            <p:spPr>
              <a:xfrm>
                <a:off x="4618875" y="2081350"/>
                <a:ext cx="2475" cy="3550"/>
              </a:xfrm>
              <a:custGeom>
                <a:rect b="b" l="l" r="r" t="t"/>
                <a:pathLst>
                  <a:path extrusionOk="0" h="142" w="99">
                    <a:moveTo>
                      <a:pt x="98" y="1"/>
                    </a:moveTo>
                    <a:lnTo>
                      <a:pt x="98" y="1"/>
                    </a:lnTo>
                    <a:cubicBezTo>
                      <a:pt x="66" y="47"/>
                      <a:pt x="33" y="94"/>
                      <a:pt x="1" y="141"/>
                    </a:cubicBezTo>
                    <a:lnTo>
                      <a:pt x="98" y="1"/>
                    </a:lnTo>
                    <a:close/>
                  </a:path>
                </a:pathLst>
              </a:custGeom>
              <a:solidFill>
                <a:srgbClr val="3344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5" name="Google Shape;3915;p69"/>
              <p:cNvSpPr/>
              <p:nvPr/>
            </p:nvSpPr>
            <p:spPr>
              <a:xfrm>
                <a:off x="4574175" y="2131325"/>
                <a:ext cx="157725" cy="366550"/>
              </a:xfrm>
              <a:custGeom>
                <a:rect b="b" l="l" r="r" t="t"/>
                <a:pathLst>
                  <a:path extrusionOk="0" h="14662" w="6309">
                    <a:moveTo>
                      <a:pt x="52" y="0"/>
                    </a:moveTo>
                    <a:cubicBezTo>
                      <a:pt x="24" y="0"/>
                      <a:pt x="0" y="24"/>
                      <a:pt x="0" y="52"/>
                    </a:cubicBezTo>
                    <a:cubicBezTo>
                      <a:pt x="0" y="80"/>
                      <a:pt x="24" y="103"/>
                      <a:pt x="52" y="103"/>
                    </a:cubicBezTo>
                    <a:lnTo>
                      <a:pt x="3498" y="103"/>
                    </a:lnTo>
                    <a:lnTo>
                      <a:pt x="3498" y="14662"/>
                    </a:lnTo>
                    <a:lnTo>
                      <a:pt x="5916" y="14662"/>
                    </a:lnTo>
                    <a:lnTo>
                      <a:pt x="5916" y="103"/>
                    </a:lnTo>
                    <a:lnTo>
                      <a:pt x="6257" y="103"/>
                    </a:lnTo>
                    <a:cubicBezTo>
                      <a:pt x="6285" y="103"/>
                      <a:pt x="6309" y="80"/>
                      <a:pt x="6309" y="52"/>
                    </a:cubicBezTo>
                    <a:cubicBezTo>
                      <a:pt x="6309" y="24"/>
                      <a:pt x="6285" y="0"/>
                      <a:pt x="62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6" name="Google Shape;3916;p69"/>
              <p:cNvSpPr/>
              <p:nvPr/>
            </p:nvSpPr>
            <p:spPr>
              <a:xfrm>
                <a:off x="4708275" y="2065250"/>
                <a:ext cx="22350" cy="39950"/>
              </a:xfrm>
              <a:custGeom>
                <a:rect b="b" l="l" r="r" t="t"/>
                <a:pathLst>
                  <a:path extrusionOk="0" h="1598" w="894">
                    <a:moveTo>
                      <a:pt x="893" y="1"/>
                    </a:moveTo>
                    <a:lnTo>
                      <a:pt x="1" y="444"/>
                    </a:lnTo>
                    <a:lnTo>
                      <a:pt x="1" y="1149"/>
                    </a:lnTo>
                    <a:lnTo>
                      <a:pt x="893" y="1598"/>
                    </a:lnTo>
                    <a:lnTo>
                      <a:pt x="8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7" name="Google Shape;3917;p69"/>
              <p:cNvSpPr/>
              <p:nvPr/>
            </p:nvSpPr>
            <p:spPr>
              <a:xfrm>
                <a:off x="4708275" y="2065250"/>
                <a:ext cx="22350" cy="22775"/>
              </a:xfrm>
              <a:custGeom>
                <a:rect b="b" l="l" r="r" t="t"/>
                <a:pathLst>
                  <a:path extrusionOk="0" h="911" w="894">
                    <a:moveTo>
                      <a:pt x="893" y="1"/>
                    </a:moveTo>
                    <a:lnTo>
                      <a:pt x="1" y="444"/>
                    </a:lnTo>
                    <a:lnTo>
                      <a:pt x="1" y="911"/>
                    </a:lnTo>
                    <a:lnTo>
                      <a:pt x="893" y="486"/>
                    </a:lnTo>
                    <a:lnTo>
                      <a:pt x="89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8" name="Google Shape;3918;p69"/>
              <p:cNvSpPr/>
              <p:nvPr/>
            </p:nvSpPr>
            <p:spPr>
              <a:xfrm>
                <a:off x="4609900" y="2046925"/>
                <a:ext cx="70050" cy="67375"/>
              </a:xfrm>
              <a:custGeom>
                <a:rect b="b" l="l" r="r" t="t"/>
                <a:pathLst>
                  <a:path extrusionOk="0" h="2695" w="2802">
                    <a:moveTo>
                      <a:pt x="1793" y="1"/>
                    </a:moveTo>
                    <a:lnTo>
                      <a:pt x="0" y="2695"/>
                    </a:lnTo>
                    <a:lnTo>
                      <a:pt x="2802" y="2695"/>
                    </a:lnTo>
                    <a:lnTo>
                      <a:pt x="1877" y="2452"/>
                    </a:lnTo>
                    <a:cubicBezTo>
                      <a:pt x="1639" y="2391"/>
                      <a:pt x="1522" y="2120"/>
                      <a:pt x="1639" y="1900"/>
                    </a:cubicBezTo>
                    <a:lnTo>
                      <a:pt x="2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19" name="Google Shape;3919;p69"/>
            <p:cNvSpPr/>
            <p:nvPr/>
          </p:nvSpPr>
          <p:spPr>
            <a:xfrm>
              <a:off x="7571293" y="2794061"/>
              <a:ext cx="485898" cy="108891"/>
            </a:xfrm>
            <a:custGeom>
              <a:rect b="b" l="l" r="r" t="t"/>
              <a:pathLst>
                <a:path extrusionOk="0" h="3230" w="14413">
                  <a:moveTo>
                    <a:pt x="8872" y="1"/>
                  </a:moveTo>
                  <a:cubicBezTo>
                    <a:pt x="8665" y="1"/>
                    <a:pt x="8457" y="4"/>
                    <a:pt x="8249" y="11"/>
                  </a:cubicBezTo>
                  <a:cubicBezTo>
                    <a:pt x="3131" y="174"/>
                    <a:pt x="1404" y="547"/>
                    <a:pt x="329" y="1230"/>
                  </a:cubicBezTo>
                  <a:cubicBezTo>
                    <a:pt x="323" y="1229"/>
                    <a:pt x="318" y="1228"/>
                    <a:pt x="313" y="1228"/>
                  </a:cubicBezTo>
                  <a:cubicBezTo>
                    <a:pt x="1" y="1228"/>
                    <a:pt x="6" y="3229"/>
                    <a:pt x="3772" y="3229"/>
                  </a:cubicBezTo>
                  <a:cubicBezTo>
                    <a:pt x="3822" y="3229"/>
                    <a:pt x="3873" y="3229"/>
                    <a:pt x="3925" y="3228"/>
                  </a:cubicBezTo>
                  <a:lnTo>
                    <a:pt x="7960" y="1420"/>
                  </a:lnTo>
                  <a:cubicBezTo>
                    <a:pt x="8171" y="1424"/>
                    <a:pt x="8377" y="1426"/>
                    <a:pt x="8579" y="1426"/>
                  </a:cubicBezTo>
                  <a:cubicBezTo>
                    <a:pt x="12329" y="1426"/>
                    <a:pt x="14413" y="827"/>
                    <a:pt x="14335" y="827"/>
                  </a:cubicBezTo>
                  <a:cubicBezTo>
                    <a:pt x="14331" y="827"/>
                    <a:pt x="14321" y="828"/>
                    <a:pt x="14305" y="832"/>
                  </a:cubicBezTo>
                  <a:cubicBezTo>
                    <a:pt x="13166" y="355"/>
                    <a:pt x="11074" y="1"/>
                    <a:pt x="88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69"/>
            <p:cNvSpPr/>
            <p:nvPr/>
          </p:nvSpPr>
          <p:spPr>
            <a:xfrm>
              <a:off x="7452355" y="2641512"/>
              <a:ext cx="782838" cy="213535"/>
            </a:xfrm>
            <a:custGeom>
              <a:rect b="b" l="l" r="r" t="t"/>
              <a:pathLst>
                <a:path extrusionOk="0" h="6334" w="23221">
                  <a:moveTo>
                    <a:pt x="11555" y="1"/>
                  </a:moveTo>
                  <a:cubicBezTo>
                    <a:pt x="11492" y="1"/>
                    <a:pt x="11429" y="1"/>
                    <a:pt x="11365" y="1"/>
                  </a:cubicBezTo>
                  <a:cubicBezTo>
                    <a:pt x="5044" y="25"/>
                    <a:pt x="5" y="1430"/>
                    <a:pt x="1" y="3144"/>
                  </a:cubicBezTo>
                  <a:cubicBezTo>
                    <a:pt x="1" y="3167"/>
                    <a:pt x="1" y="3191"/>
                    <a:pt x="5" y="3219"/>
                  </a:cubicBezTo>
                  <a:cubicBezTo>
                    <a:pt x="47" y="3756"/>
                    <a:pt x="583" y="4264"/>
                    <a:pt x="1490" y="4704"/>
                  </a:cubicBezTo>
                  <a:cubicBezTo>
                    <a:pt x="1896" y="4900"/>
                    <a:pt x="2382" y="5082"/>
                    <a:pt x="2923" y="5251"/>
                  </a:cubicBezTo>
                  <a:lnTo>
                    <a:pt x="3764" y="4895"/>
                  </a:lnTo>
                  <a:cubicBezTo>
                    <a:pt x="2391" y="4432"/>
                    <a:pt x="1546" y="3850"/>
                    <a:pt x="1495" y="3210"/>
                  </a:cubicBezTo>
                  <a:lnTo>
                    <a:pt x="1495" y="3149"/>
                  </a:lnTo>
                  <a:cubicBezTo>
                    <a:pt x="1495" y="1654"/>
                    <a:pt x="5865" y="436"/>
                    <a:pt x="11365" y="404"/>
                  </a:cubicBezTo>
                  <a:lnTo>
                    <a:pt x="11398" y="404"/>
                  </a:lnTo>
                  <a:cubicBezTo>
                    <a:pt x="11451" y="403"/>
                    <a:pt x="11504" y="403"/>
                    <a:pt x="11557" y="403"/>
                  </a:cubicBezTo>
                  <a:cubicBezTo>
                    <a:pt x="17075" y="403"/>
                    <a:pt x="21616" y="1613"/>
                    <a:pt x="21732" y="3126"/>
                  </a:cubicBezTo>
                  <a:cubicBezTo>
                    <a:pt x="21736" y="3144"/>
                    <a:pt x="21736" y="3163"/>
                    <a:pt x="21736" y="3186"/>
                  </a:cubicBezTo>
                  <a:cubicBezTo>
                    <a:pt x="21736" y="3919"/>
                    <a:pt x="20677" y="4587"/>
                    <a:pt x="18949" y="5082"/>
                  </a:cubicBezTo>
                  <a:cubicBezTo>
                    <a:pt x="18902" y="5091"/>
                    <a:pt x="18856" y="5110"/>
                    <a:pt x="18804" y="5119"/>
                  </a:cubicBezTo>
                  <a:cubicBezTo>
                    <a:pt x="18501" y="5203"/>
                    <a:pt x="18173" y="5283"/>
                    <a:pt x="17833" y="5357"/>
                  </a:cubicBezTo>
                  <a:cubicBezTo>
                    <a:pt x="16171" y="5708"/>
                    <a:pt x="14093" y="5917"/>
                    <a:pt x="11828" y="5927"/>
                  </a:cubicBezTo>
                  <a:cubicBezTo>
                    <a:pt x="11768" y="5928"/>
                    <a:pt x="11708" y="5928"/>
                    <a:pt x="11648" y="5928"/>
                  </a:cubicBezTo>
                  <a:cubicBezTo>
                    <a:pt x="9847" y="5928"/>
                    <a:pt x="8155" y="5798"/>
                    <a:pt x="6687" y="5572"/>
                  </a:cubicBezTo>
                  <a:lnTo>
                    <a:pt x="6197" y="5960"/>
                  </a:lnTo>
                  <a:cubicBezTo>
                    <a:pt x="7821" y="6195"/>
                    <a:pt x="9663" y="6334"/>
                    <a:pt x="11622" y="6334"/>
                  </a:cubicBezTo>
                  <a:cubicBezTo>
                    <a:pt x="11691" y="6334"/>
                    <a:pt x="11759" y="6333"/>
                    <a:pt x="11828" y="6333"/>
                  </a:cubicBezTo>
                  <a:lnTo>
                    <a:pt x="11861" y="6333"/>
                  </a:lnTo>
                  <a:cubicBezTo>
                    <a:pt x="14550" y="6324"/>
                    <a:pt x="17011" y="6063"/>
                    <a:pt x="18944" y="5633"/>
                  </a:cubicBezTo>
                  <a:cubicBezTo>
                    <a:pt x="19074" y="5605"/>
                    <a:pt x="19206" y="5577"/>
                    <a:pt x="19332" y="5544"/>
                  </a:cubicBezTo>
                  <a:cubicBezTo>
                    <a:pt x="19574" y="5484"/>
                    <a:pt x="19813" y="5423"/>
                    <a:pt x="20042" y="5357"/>
                  </a:cubicBezTo>
                  <a:cubicBezTo>
                    <a:pt x="20695" y="5175"/>
                    <a:pt x="21260" y="4965"/>
                    <a:pt x="21732" y="4736"/>
                  </a:cubicBezTo>
                  <a:cubicBezTo>
                    <a:pt x="22684" y="4279"/>
                    <a:pt x="23221" y="3751"/>
                    <a:pt x="23221" y="3186"/>
                  </a:cubicBezTo>
                  <a:lnTo>
                    <a:pt x="23221" y="3116"/>
                  </a:lnTo>
                  <a:cubicBezTo>
                    <a:pt x="23088" y="1387"/>
                    <a:pt x="17885" y="1"/>
                    <a:pt x="11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69"/>
            <p:cNvSpPr/>
            <p:nvPr/>
          </p:nvSpPr>
          <p:spPr>
            <a:xfrm>
              <a:off x="7549447" y="2806535"/>
              <a:ext cx="101306" cy="93889"/>
            </a:xfrm>
            <a:custGeom>
              <a:rect b="b" l="l" r="r" t="t"/>
              <a:pathLst>
                <a:path extrusionOk="0" h="2785" w="3005">
                  <a:moveTo>
                    <a:pt x="884" y="0"/>
                  </a:moveTo>
                  <a:lnTo>
                    <a:pt x="39" y="356"/>
                  </a:lnTo>
                  <a:cubicBezTo>
                    <a:pt x="39" y="356"/>
                    <a:pt x="29" y="412"/>
                    <a:pt x="24" y="500"/>
                  </a:cubicBezTo>
                  <a:cubicBezTo>
                    <a:pt x="1" y="938"/>
                    <a:pt x="48" y="2246"/>
                    <a:pt x="1374" y="2703"/>
                  </a:cubicBezTo>
                  <a:cubicBezTo>
                    <a:pt x="1528" y="2757"/>
                    <a:pt x="1690" y="2784"/>
                    <a:pt x="1850" y="2784"/>
                  </a:cubicBezTo>
                  <a:cubicBezTo>
                    <a:pt x="2216" y="2784"/>
                    <a:pt x="2574" y="2643"/>
                    <a:pt x="2822" y="2363"/>
                  </a:cubicBezTo>
                  <a:cubicBezTo>
                    <a:pt x="2887" y="2289"/>
                    <a:pt x="2948" y="2205"/>
                    <a:pt x="3004" y="2106"/>
                  </a:cubicBezTo>
                  <a:lnTo>
                    <a:pt x="3004" y="2106"/>
                  </a:lnTo>
                  <a:cubicBezTo>
                    <a:pt x="2763" y="2182"/>
                    <a:pt x="2550" y="2216"/>
                    <a:pt x="2360" y="2216"/>
                  </a:cubicBezTo>
                  <a:cubicBezTo>
                    <a:pt x="1477" y="2216"/>
                    <a:pt x="1119" y="1483"/>
                    <a:pt x="977" y="860"/>
                  </a:cubicBezTo>
                  <a:cubicBezTo>
                    <a:pt x="875" y="397"/>
                    <a:pt x="884" y="0"/>
                    <a:pt x="884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69"/>
            <p:cNvSpPr/>
            <p:nvPr/>
          </p:nvSpPr>
          <p:spPr>
            <a:xfrm>
              <a:off x="7502721" y="2655098"/>
              <a:ext cx="682442" cy="180429"/>
            </a:xfrm>
            <a:custGeom>
              <a:rect b="b" l="l" r="r" t="t"/>
              <a:pathLst>
                <a:path extrusionOk="0" h="5352" w="20243">
                  <a:moveTo>
                    <a:pt x="10063" y="0"/>
                  </a:moveTo>
                  <a:cubicBezTo>
                    <a:pt x="10010" y="0"/>
                    <a:pt x="9957" y="0"/>
                    <a:pt x="9904" y="1"/>
                  </a:cubicBezTo>
                  <a:lnTo>
                    <a:pt x="9871" y="1"/>
                  </a:lnTo>
                  <a:cubicBezTo>
                    <a:pt x="4371" y="33"/>
                    <a:pt x="1" y="1251"/>
                    <a:pt x="1" y="2746"/>
                  </a:cubicBezTo>
                  <a:lnTo>
                    <a:pt x="1" y="2807"/>
                  </a:lnTo>
                  <a:cubicBezTo>
                    <a:pt x="33" y="3236"/>
                    <a:pt x="425" y="3643"/>
                    <a:pt x="1093" y="4001"/>
                  </a:cubicBezTo>
                  <a:cubicBezTo>
                    <a:pt x="1420" y="4175"/>
                    <a:pt x="1817" y="4343"/>
                    <a:pt x="2270" y="4492"/>
                  </a:cubicBezTo>
                  <a:cubicBezTo>
                    <a:pt x="2270" y="4492"/>
                    <a:pt x="2261" y="4889"/>
                    <a:pt x="2363" y="5352"/>
                  </a:cubicBezTo>
                  <a:cubicBezTo>
                    <a:pt x="3026" y="5141"/>
                    <a:pt x="3890" y="4932"/>
                    <a:pt x="3890" y="4932"/>
                  </a:cubicBezTo>
                  <a:cubicBezTo>
                    <a:pt x="4026" y="4917"/>
                    <a:pt x="4151" y="4889"/>
                    <a:pt x="4273" y="4852"/>
                  </a:cubicBezTo>
                  <a:cubicBezTo>
                    <a:pt x="5869" y="4548"/>
                    <a:pt x="7803" y="4366"/>
                    <a:pt x="9899" y="4357"/>
                  </a:cubicBezTo>
                  <a:cubicBezTo>
                    <a:pt x="9946" y="4357"/>
                    <a:pt x="9993" y="4356"/>
                    <a:pt x="10039" y="4356"/>
                  </a:cubicBezTo>
                  <a:cubicBezTo>
                    <a:pt x="12410" y="4356"/>
                    <a:pt x="14599" y="4579"/>
                    <a:pt x="16339" y="4954"/>
                  </a:cubicBezTo>
                  <a:cubicBezTo>
                    <a:pt x="16735" y="4870"/>
                    <a:pt x="17110" y="4777"/>
                    <a:pt x="17455" y="4679"/>
                  </a:cubicBezTo>
                  <a:cubicBezTo>
                    <a:pt x="19183" y="4184"/>
                    <a:pt x="20242" y="3516"/>
                    <a:pt x="20242" y="2783"/>
                  </a:cubicBezTo>
                  <a:cubicBezTo>
                    <a:pt x="20242" y="2760"/>
                    <a:pt x="20242" y="2741"/>
                    <a:pt x="20238" y="2723"/>
                  </a:cubicBezTo>
                  <a:cubicBezTo>
                    <a:pt x="20122" y="1210"/>
                    <a:pt x="15581" y="0"/>
                    <a:pt x="100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23" name="Google Shape;3923;p69"/>
            <p:cNvGrpSpPr/>
            <p:nvPr/>
          </p:nvGrpSpPr>
          <p:grpSpPr>
            <a:xfrm>
              <a:off x="7773892" y="2452110"/>
              <a:ext cx="273004" cy="402932"/>
              <a:chOff x="2919300" y="2227700"/>
              <a:chExt cx="202450" cy="298800"/>
            </a:xfrm>
          </p:grpSpPr>
          <p:sp>
            <p:nvSpPr>
              <p:cNvPr id="3924" name="Google Shape;3924;p69"/>
              <p:cNvSpPr/>
              <p:nvPr/>
            </p:nvSpPr>
            <p:spPr>
              <a:xfrm>
                <a:off x="2919300" y="2227700"/>
                <a:ext cx="119000" cy="54850"/>
              </a:xfrm>
              <a:custGeom>
                <a:rect b="b" l="l" r="r" t="t"/>
                <a:pathLst>
                  <a:path extrusionOk="0" h="2194" w="4760">
                    <a:moveTo>
                      <a:pt x="4303" y="0"/>
                    </a:moveTo>
                    <a:cubicBezTo>
                      <a:pt x="3849" y="0"/>
                      <a:pt x="3048" y="209"/>
                      <a:pt x="2182" y="576"/>
                    </a:cubicBezTo>
                    <a:cubicBezTo>
                      <a:pt x="925" y="1109"/>
                      <a:pt x="1" y="1776"/>
                      <a:pt x="128" y="2061"/>
                    </a:cubicBezTo>
                    <a:cubicBezTo>
                      <a:pt x="165" y="2151"/>
                      <a:pt x="299" y="2194"/>
                      <a:pt x="503" y="2194"/>
                    </a:cubicBezTo>
                    <a:cubicBezTo>
                      <a:pt x="956" y="2194"/>
                      <a:pt x="1755" y="1984"/>
                      <a:pt x="2621" y="1617"/>
                    </a:cubicBezTo>
                    <a:cubicBezTo>
                      <a:pt x="3848" y="1095"/>
                      <a:pt x="4759" y="451"/>
                      <a:pt x="4684" y="151"/>
                    </a:cubicBezTo>
                    <a:cubicBezTo>
                      <a:pt x="4684" y="147"/>
                      <a:pt x="4680" y="138"/>
                      <a:pt x="4680" y="132"/>
                    </a:cubicBezTo>
                    <a:cubicBezTo>
                      <a:pt x="4642" y="43"/>
                      <a:pt x="4508" y="0"/>
                      <a:pt x="4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5" name="Google Shape;3925;p69"/>
              <p:cNvSpPr/>
              <p:nvPr/>
            </p:nvSpPr>
            <p:spPr>
              <a:xfrm>
                <a:off x="2984925" y="2438450"/>
                <a:ext cx="122225" cy="22850"/>
              </a:xfrm>
              <a:custGeom>
                <a:rect b="b" l="l" r="r" t="t"/>
                <a:pathLst>
                  <a:path extrusionOk="0" h="914" w="4889">
                    <a:moveTo>
                      <a:pt x="18" y="1"/>
                    </a:moveTo>
                    <a:cubicBezTo>
                      <a:pt x="14" y="141"/>
                      <a:pt x="9" y="303"/>
                      <a:pt x="0" y="482"/>
                    </a:cubicBezTo>
                    <a:cubicBezTo>
                      <a:pt x="45" y="502"/>
                      <a:pt x="929" y="914"/>
                      <a:pt x="2335" y="914"/>
                    </a:cubicBezTo>
                    <a:cubicBezTo>
                      <a:pt x="2843" y="914"/>
                      <a:pt x="3419" y="860"/>
                      <a:pt x="4048" y="715"/>
                    </a:cubicBezTo>
                    <a:cubicBezTo>
                      <a:pt x="4320" y="654"/>
                      <a:pt x="4600" y="575"/>
                      <a:pt x="4884" y="477"/>
                    </a:cubicBezTo>
                    <a:lnTo>
                      <a:pt x="4889" y="477"/>
                    </a:lnTo>
                    <a:lnTo>
                      <a:pt x="4889" y="19"/>
                    </a:lnTo>
                    <a:cubicBezTo>
                      <a:pt x="4613" y="126"/>
                      <a:pt x="4339" y="215"/>
                      <a:pt x="4063" y="281"/>
                    </a:cubicBezTo>
                    <a:cubicBezTo>
                      <a:pt x="3538" y="406"/>
                      <a:pt x="3028" y="454"/>
                      <a:pt x="2558" y="454"/>
                    </a:cubicBezTo>
                    <a:cubicBezTo>
                      <a:pt x="1105" y="454"/>
                      <a:pt x="28" y="1"/>
                      <a:pt x="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6" name="Google Shape;3926;p69"/>
              <p:cNvSpPr/>
              <p:nvPr/>
            </p:nvSpPr>
            <p:spPr>
              <a:xfrm>
                <a:off x="3048875" y="2359050"/>
                <a:ext cx="72875" cy="64350"/>
              </a:xfrm>
              <a:custGeom>
                <a:rect b="b" l="l" r="r" t="t"/>
                <a:pathLst>
                  <a:path extrusionOk="0" h="2574" w="2915">
                    <a:moveTo>
                      <a:pt x="2289" y="1"/>
                    </a:moveTo>
                    <a:cubicBezTo>
                      <a:pt x="2223" y="762"/>
                      <a:pt x="1818" y="1337"/>
                      <a:pt x="1365" y="1742"/>
                    </a:cubicBezTo>
                    <a:cubicBezTo>
                      <a:pt x="725" y="2313"/>
                      <a:pt x="1" y="2561"/>
                      <a:pt x="1" y="2561"/>
                    </a:cubicBezTo>
                    <a:cubicBezTo>
                      <a:pt x="89" y="2569"/>
                      <a:pt x="175" y="2573"/>
                      <a:pt x="258" y="2573"/>
                    </a:cubicBezTo>
                    <a:cubicBezTo>
                      <a:pt x="728" y="2573"/>
                      <a:pt x="1133" y="2448"/>
                      <a:pt x="1458" y="2289"/>
                    </a:cubicBezTo>
                    <a:cubicBezTo>
                      <a:pt x="1981" y="2033"/>
                      <a:pt x="2298" y="1692"/>
                      <a:pt x="2345" y="1640"/>
                    </a:cubicBezTo>
                    <a:lnTo>
                      <a:pt x="2345" y="1630"/>
                    </a:lnTo>
                    <a:cubicBezTo>
                      <a:pt x="2345" y="1631"/>
                      <a:pt x="2346" y="1631"/>
                      <a:pt x="2346" y="1631"/>
                    </a:cubicBezTo>
                    <a:cubicBezTo>
                      <a:pt x="2363" y="1631"/>
                      <a:pt x="2914" y="889"/>
                      <a:pt x="2322" y="61"/>
                    </a:cubicBezTo>
                    <a:cubicBezTo>
                      <a:pt x="2322" y="61"/>
                      <a:pt x="2313" y="39"/>
                      <a:pt x="22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7" name="Google Shape;3927;p69"/>
              <p:cNvSpPr/>
              <p:nvPr/>
            </p:nvSpPr>
            <p:spPr>
              <a:xfrm>
                <a:off x="2922325" y="2231350"/>
                <a:ext cx="185200" cy="218475"/>
              </a:xfrm>
              <a:custGeom>
                <a:rect b="b" l="l" r="r" t="t"/>
                <a:pathLst>
                  <a:path extrusionOk="0" h="8739" w="7408">
                    <a:moveTo>
                      <a:pt x="4578" y="1"/>
                    </a:moveTo>
                    <a:lnTo>
                      <a:pt x="4563" y="5"/>
                    </a:lnTo>
                    <a:cubicBezTo>
                      <a:pt x="4638" y="305"/>
                      <a:pt x="3727" y="949"/>
                      <a:pt x="2500" y="1471"/>
                    </a:cubicBezTo>
                    <a:cubicBezTo>
                      <a:pt x="1634" y="1838"/>
                      <a:pt x="835" y="2048"/>
                      <a:pt x="382" y="2048"/>
                    </a:cubicBezTo>
                    <a:cubicBezTo>
                      <a:pt x="178" y="2048"/>
                      <a:pt x="44" y="2005"/>
                      <a:pt x="7" y="1915"/>
                    </a:cubicBezTo>
                    <a:lnTo>
                      <a:pt x="1" y="1920"/>
                    </a:lnTo>
                    <a:cubicBezTo>
                      <a:pt x="108" y="2130"/>
                      <a:pt x="2606" y="6841"/>
                      <a:pt x="2626" y="6856"/>
                    </a:cubicBezTo>
                    <a:cubicBezTo>
                      <a:pt x="2626" y="6856"/>
                      <a:pt x="2634" y="6861"/>
                      <a:pt x="2649" y="6874"/>
                    </a:cubicBezTo>
                    <a:cubicBezTo>
                      <a:pt x="2745" y="6973"/>
                      <a:pt x="3177" y="7358"/>
                      <a:pt x="3899" y="7358"/>
                    </a:cubicBezTo>
                    <a:cubicBezTo>
                      <a:pt x="4229" y="7358"/>
                      <a:pt x="4620" y="7278"/>
                      <a:pt x="5067" y="7052"/>
                    </a:cubicBezTo>
                    <a:lnTo>
                      <a:pt x="5067" y="7052"/>
                    </a:lnTo>
                    <a:cubicBezTo>
                      <a:pt x="5067" y="7052"/>
                      <a:pt x="4462" y="7966"/>
                      <a:pt x="3414" y="7966"/>
                    </a:cubicBezTo>
                    <a:cubicBezTo>
                      <a:pt x="3154" y="7966"/>
                      <a:pt x="2867" y="7910"/>
                      <a:pt x="2556" y="7771"/>
                    </a:cubicBezTo>
                    <a:lnTo>
                      <a:pt x="2537" y="7775"/>
                    </a:lnTo>
                    <a:cubicBezTo>
                      <a:pt x="2537" y="7785"/>
                      <a:pt x="2537" y="7794"/>
                      <a:pt x="2541" y="7803"/>
                    </a:cubicBezTo>
                    <a:cubicBezTo>
                      <a:pt x="2541" y="7803"/>
                      <a:pt x="2537" y="7995"/>
                      <a:pt x="2522" y="8285"/>
                    </a:cubicBezTo>
                    <a:lnTo>
                      <a:pt x="2532" y="8285"/>
                    </a:lnTo>
                    <a:cubicBezTo>
                      <a:pt x="2532" y="8285"/>
                      <a:pt x="3610" y="8739"/>
                      <a:pt x="5063" y="8739"/>
                    </a:cubicBezTo>
                    <a:cubicBezTo>
                      <a:pt x="5776" y="8739"/>
                      <a:pt x="6581" y="8629"/>
                      <a:pt x="7393" y="8303"/>
                    </a:cubicBezTo>
                    <a:cubicBezTo>
                      <a:pt x="7403" y="7495"/>
                      <a:pt x="7403" y="6833"/>
                      <a:pt x="7407" y="6748"/>
                    </a:cubicBezTo>
                    <a:lnTo>
                      <a:pt x="7407" y="6748"/>
                    </a:lnTo>
                    <a:cubicBezTo>
                      <a:pt x="7333" y="6831"/>
                      <a:pt x="6549" y="7681"/>
                      <a:pt x="5318" y="7681"/>
                    </a:cubicBezTo>
                    <a:cubicBezTo>
                      <a:pt x="5235" y="7681"/>
                      <a:pt x="5150" y="7677"/>
                      <a:pt x="5063" y="7669"/>
                    </a:cubicBezTo>
                    <a:cubicBezTo>
                      <a:pt x="5063" y="7669"/>
                      <a:pt x="7192" y="6945"/>
                      <a:pt x="7351" y="5109"/>
                    </a:cubicBezTo>
                    <a:cubicBezTo>
                      <a:pt x="7043" y="4540"/>
                      <a:pt x="4587" y="10"/>
                      <a:pt x="45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8" name="Google Shape;3928;p69"/>
              <p:cNvSpPr/>
              <p:nvPr/>
            </p:nvSpPr>
            <p:spPr>
              <a:xfrm>
                <a:off x="3019000" y="2447200"/>
                <a:ext cx="5975" cy="950"/>
              </a:xfrm>
              <a:custGeom>
                <a:rect b="b" l="l" r="r" t="t"/>
                <a:pathLst>
                  <a:path extrusionOk="0" h="38" w="239">
                    <a:moveTo>
                      <a:pt x="38" y="1"/>
                    </a:moveTo>
                    <a:cubicBezTo>
                      <a:pt x="24" y="1"/>
                      <a:pt x="15" y="5"/>
                      <a:pt x="0" y="5"/>
                    </a:cubicBezTo>
                    <a:cubicBezTo>
                      <a:pt x="75" y="15"/>
                      <a:pt x="155" y="29"/>
                      <a:pt x="239" y="38"/>
                    </a:cubicBezTo>
                    <a:cubicBezTo>
                      <a:pt x="178" y="15"/>
                      <a:pt x="112" y="1"/>
                      <a:pt x="43" y="1"/>
                    </a:cubicBezTo>
                    <a:close/>
                  </a:path>
                </a:pathLst>
              </a:custGeom>
              <a:solidFill>
                <a:srgbClr val="FF7D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9" name="Google Shape;3929;p69"/>
              <p:cNvSpPr/>
              <p:nvPr/>
            </p:nvSpPr>
            <p:spPr>
              <a:xfrm>
                <a:off x="3051100" y="2415575"/>
                <a:ext cx="13575" cy="13450"/>
              </a:xfrm>
              <a:custGeom>
                <a:rect b="b" l="l" r="r" t="t"/>
                <a:pathLst>
                  <a:path extrusionOk="0" h="538" w="543">
                    <a:moveTo>
                      <a:pt x="537" y="0"/>
                    </a:moveTo>
                    <a:lnTo>
                      <a:pt x="0" y="5"/>
                    </a:lnTo>
                    <a:cubicBezTo>
                      <a:pt x="0" y="89"/>
                      <a:pt x="24" y="173"/>
                      <a:pt x="57" y="243"/>
                    </a:cubicBezTo>
                    <a:cubicBezTo>
                      <a:pt x="173" y="196"/>
                      <a:pt x="341" y="117"/>
                      <a:pt x="537" y="5"/>
                    </a:cubicBezTo>
                    <a:lnTo>
                      <a:pt x="537" y="0"/>
                    </a:lnTo>
                    <a:close/>
                    <a:moveTo>
                      <a:pt x="543" y="285"/>
                    </a:moveTo>
                    <a:cubicBezTo>
                      <a:pt x="421" y="304"/>
                      <a:pt x="295" y="313"/>
                      <a:pt x="164" y="313"/>
                    </a:cubicBezTo>
                    <a:lnTo>
                      <a:pt x="99" y="313"/>
                    </a:lnTo>
                    <a:cubicBezTo>
                      <a:pt x="197" y="449"/>
                      <a:pt x="360" y="537"/>
                      <a:pt x="537" y="537"/>
                    </a:cubicBezTo>
                    <a:lnTo>
                      <a:pt x="543" y="537"/>
                    </a:lnTo>
                    <a:lnTo>
                      <a:pt x="543" y="28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0" name="Google Shape;3930;p69"/>
              <p:cNvSpPr/>
              <p:nvPr/>
            </p:nvSpPr>
            <p:spPr>
              <a:xfrm>
                <a:off x="3064525" y="2415575"/>
                <a:ext cx="12875" cy="13450"/>
              </a:xfrm>
              <a:custGeom>
                <a:rect b="b" l="l" r="r" t="t"/>
                <a:pathLst>
                  <a:path extrusionOk="0" h="538" w="515">
                    <a:moveTo>
                      <a:pt x="0" y="0"/>
                    </a:moveTo>
                    <a:lnTo>
                      <a:pt x="0" y="5"/>
                    </a:lnTo>
                    <a:cubicBezTo>
                      <a:pt x="6" y="5"/>
                      <a:pt x="10" y="0"/>
                      <a:pt x="10" y="0"/>
                    </a:cubicBezTo>
                    <a:close/>
                    <a:moveTo>
                      <a:pt x="515" y="159"/>
                    </a:moveTo>
                    <a:cubicBezTo>
                      <a:pt x="360" y="215"/>
                      <a:pt x="187" y="261"/>
                      <a:pt x="6" y="285"/>
                    </a:cubicBezTo>
                    <a:lnTo>
                      <a:pt x="6" y="537"/>
                    </a:lnTo>
                    <a:cubicBezTo>
                      <a:pt x="243" y="537"/>
                      <a:pt x="449" y="378"/>
                      <a:pt x="515" y="15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1" name="Google Shape;3931;p69"/>
              <p:cNvSpPr/>
              <p:nvPr/>
            </p:nvSpPr>
            <p:spPr>
              <a:xfrm>
                <a:off x="3051100" y="2402150"/>
                <a:ext cx="13450" cy="13550"/>
              </a:xfrm>
              <a:custGeom>
                <a:rect b="b" l="l" r="r" t="t"/>
                <a:pathLst>
                  <a:path extrusionOk="0" h="542" w="538">
                    <a:moveTo>
                      <a:pt x="533" y="1"/>
                    </a:moveTo>
                    <a:cubicBezTo>
                      <a:pt x="239" y="1"/>
                      <a:pt x="0" y="243"/>
                      <a:pt x="0" y="542"/>
                    </a:cubicBezTo>
                    <a:lnTo>
                      <a:pt x="537" y="537"/>
                    </a:lnTo>
                    <a:lnTo>
                      <a:pt x="5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2" name="Google Shape;3932;p69"/>
              <p:cNvSpPr/>
              <p:nvPr/>
            </p:nvSpPr>
            <p:spPr>
              <a:xfrm>
                <a:off x="2960750" y="2313075"/>
                <a:ext cx="27125" cy="26875"/>
              </a:xfrm>
              <a:custGeom>
                <a:rect b="b" l="l" r="r" t="t"/>
                <a:pathLst>
                  <a:path extrusionOk="0" h="1075" w="1085">
                    <a:moveTo>
                      <a:pt x="537" y="1"/>
                    </a:moveTo>
                    <a:cubicBezTo>
                      <a:pt x="239" y="1"/>
                      <a:pt x="0" y="243"/>
                      <a:pt x="5" y="542"/>
                    </a:cubicBezTo>
                    <a:cubicBezTo>
                      <a:pt x="5" y="836"/>
                      <a:pt x="248" y="1075"/>
                      <a:pt x="543" y="1075"/>
                    </a:cubicBezTo>
                    <a:lnTo>
                      <a:pt x="547" y="1075"/>
                    </a:lnTo>
                    <a:cubicBezTo>
                      <a:pt x="841" y="1075"/>
                      <a:pt x="1084" y="831"/>
                      <a:pt x="1080" y="533"/>
                    </a:cubicBezTo>
                    <a:cubicBezTo>
                      <a:pt x="1080" y="239"/>
                      <a:pt x="836" y="1"/>
                      <a:pt x="5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3" name="Google Shape;3933;p69"/>
              <p:cNvSpPr/>
              <p:nvPr/>
            </p:nvSpPr>
            <p:spPr>
              <a:xfrm>
                <a:off x="3005925" y="2357550"/>
                <a:ext cx="27000" cy="27000"/>
              </a:xfrm>
              <a:custGeom>
                <a:rect b="b" l="l" r="r" t="t"/>
                <a:pathLst>
                  <a:path extrusionOk="0" h="1080" w="1080">
                    <a:moveTo>
                      <a:pt x="538" y="0"/>
                    </a:moveTo>
                    <a:cubicBezTo>
                      <a:pt x="239" y="5"/>
                      <a:pt x="1" y="248"/>
                      <a:pt x="1" y="542"/>
                    </a:cubicBezTo>
                    <a:cubicBezTo>
                      <a:pt x="5" y="841"/>
                      <a:pt x="243" y="1080"/>
                      <a:pt x="542" y="1080"/>
                    </a:cubicBezTo>
                    <a:cubicBezTo>
                      <a:pt x="841" y="1074"/>
                      <a:pt x="1079" y="832"/>
                      <a:pt x="1079" y="537"/>
                    </a:cubicBezTo>
                    <a:cubicBezTo>
                      <a:pt x="1075" y="239"/>
                      <a:pt x="837" y="0"/>
                      <a:pt x="5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4" name="Google Shape;3934;p69"/>
              <p:cNvSpPr/>
              <p:nvPr/>
            </p:nvSpPr>
            <p:spPr>
              <a:xfrm>
                <a:off x="3005350" y="2272900"/>
                <a:ext cx="15425" cy="22000"/>
              </a:xfrm>
              <a:custGeom>
                <a:rect b="b" l="l" r="r" t="t"/>
                <a:pathLst>
                  <a:path extrusionOk="0" h="880" w="617">
                    <a:moveTo>
                      <a:pt x="117" y="1"/>
                    </a:moveTo>
                    <a:cubicBezTo>
                      <a:pt x="42" y="95"/>
                      <a:pt x="0" y="216"/>
                      <a:pt x="0" y="342"/>
                    </a:cubicBezTo>
                    <a:cubicBezTo>
                      <a:pt x="5" y="641"/>
                      <a:pt x="244" y="880"/>
                      <a:pt x="537" y="880"/>
                    </a:cubicBezTo>
                    <a:lnTo>
                      <a:pt x="542" y="880"/>
                    </a:lnTo>
                    <a:cubicBezTo>
                      <a:pt x="570" y="880"/>
                      <a:pt x="593" y="874"/>
                      <a:pt x="617" y="869"/>
                    </a:cubicBez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5" name="Google Shape;3935;p69"/>
              <p:cNvSpPr/>
              <p:nvPr/>
            </p:nvSpPr>
            <p:spPr>
              <a:xfrm>
                <a:off x="2931800" y="2281425"/>
                <a:ext cx="10750" cy="1200"/>
              </a:xfrm>
              <a:custGeom>
                <a:rect b="b" l="l" r="r" t="t"/>
                <a:pathLst>
                  <a:path extrusionOk="0" h="48" w="430">
                    <a:moveTo>
                      <a:pt x="1" y="48"/>
                    </a:moveTo>
                    <a:lnTo>
                      <a:pt x="1" y="48"/>
                    </a:lnTo>
                    <a:lnTo>
                      <a:pt x="1" y="48"/>
                    </a:lnTo>
                    <a:lnTo>
                      <a:pt x="1" y="48"/>
                    </a:lnTo>
                    <a:close/>
                    <a:moveTo>
                      <a:pt x="430" y="1"/>
                    </a:moveTo>
                    <a:cubicBezTo>
                      <a:pt x="285" y="29"/>
                      <a:pt x="154" y="43"/>
                      <a:pt x="42" y="43"/>
                    </a:cubicBezTo>
                    <a:cubicBezTo>
                      <a:pt x="154" y="43"/>
                      <a:pt x="285" y="29"/>
                      <a:pt x="430" y="1"/>
                    </a:cubicBez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6" name="Google Shape;3936;p69"/>
              <p:cNvSpPr/>
              <p:nvPr/>
            </p:nvSpPr>
            <p:spPr>
              <a:xfrm>
                <a:off x="2931800" y="2281425"/>
                <a:ext cx="10750" cy="1200"/>
              </a:xfrm>
              <a:custGeom>
                <a:rect b="b" l="l" r="r" t="t"/>
                <a:pathLst>
                  <a:path extrusionOk="0" h="48" w="430">
                    <a:moveTo>
                      <a:pt x="430" y="1"/>
                    </a:moveTo>
                    <a:lnTo>
                      <a:pt x="430" y="1"/>
                    </a:lnTo>
                    <a:cubicBezTo>
                      <a:pt x="342" y="16"/>
                      <a:pt x="259" y="28"/>
                      <a:pt x="182" y="37"/>
                    </a:cubicBezTo>
                    <a:lnTo>
                      <a:pt x="182" y="37"/>
                    </a:lnTo>
                    <a:cubicBezTo>
                      <a:pt x="259" y="30"/>
                      <a:pt x="342" y="18"/>
                      <a:pt x="430" y="1"/>
                    </a:cubicBezTo>
                    <a:close/>
                    <a:moveTo>
                      <a:pt x="182" y="37"/>
                    </a:moveTo>
                    <a:cubicBezTo>
                      <a:pt x="133" y="41"/>
                      <a:pt x="86" y="43"/>
                      <a:pt x="42" y="43"/>
                    </a:cubicBezTo>
                    <a:cubicBezTo>
                      <a:pt x="31" y="47"/>
                      <a:pt x="19" y="48"/>
                      <a:pt x="7" y="48"/>
                    </a:cubicBezTo>
                    <a:lnTo>
                      <a:pt x="7" y="48"/>
                    </a:lnTo>
                    <a:cubicBezTo>
                      <a:pt x="61" y="47"/>
                      <a:pt x="120" y="43"/>
                      <a:pt x="182" y="37"/>
                    </a:cubicBezTo>
                    <a:close/>
                    <a:moveTo>
                      <a:pt x="7" y="48"/>
                    </a:moveTo>
                    <a:lnTo>
                      <a:pt x="7" y="48"/>
                    </a:lnTo>
                    <a:cubicBezTo>
                      <a:pt x="5" y="48"/>
                      <a:pt x="3" y="48"/>
                      <a:pt x="1" y="48"/>
                    </a:cubicBezTo>
                    <a:cubicBezTo>
                      <a:pt x="3" y="48"/>
                      <a:pt x="5" y="48"/>
                      <a:pt x="7" y="48"/>
                    </a:cubicBezTo>
                    <a:close/>
                  </a:path>
                </a:pathLst>
              </a:custGeom>
              <a:solidFill>
                <a:srgbClr val="300D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7" name="Google Shape;3937;p69"/>
              <p:cNvSpPr/>
              <p:nvPr/>
            </p:nvSpPr>
            <p:spPr>
              <a:xfrm>
                <a:off x="2922325" y="2279225"/>
                <a:ext cx="20350" cy="16125"/>
              </a:xfrm>
              <a:custGeom>
                <a:rect b="b" l="l" r="r" t="t"/>
                <a:pathLst>
                  <a:path extrusionOk="0" h="645" w="814">
                    <a:moveTo>
                      <a:pt x="7" y="0"/>
                    </a:moveTo>
                    <a:lnTo>
                      <a:pt x="1" y="5"/>
                    </a:lnTo>
                    <a:cubicBezTo>
                      <a:pt x="24" y="52"/>
                      <a:pt x="151" y="290"/>
                      <a:pt x="337" y="644"/>
                    </a:cubicBezTo>
                    <a:cubicBezTo>
                      <a:pt x="608" y="612"/>
                      <a:pt x="813" y="383"/>
                      <a:pt x="809" y="108"/>
                    </a:cubicBezTo>
                    <a:lnTo>
                      <a:pt x="809" y="89"/>
                    </a:lnTo>
                    <a:cubicBezTo>
                      <a:pt x="664" y="117"/>
                      <a:pt x="533" y="131"/>
                      <a:pt x="421" y="131"/>
                    </a:cubicBezTo>
                    <a:cubicBezTo>
                      <a:pt x="408" y="136"/>
                      <a:pt x="393" y="136"/>
                      <a:pt x="380" y="136"/>
                    </a:cubicBezTo>
                    <a:cubicBezTo>
                      <a:pt x="333" y="136"/>
                      <a:pt x="291" y="131"/>
                      <a:pt x="253" y="127"/>
                    </a:cubicBezTo>
                    <a:cubicBezTo>
                      <a:pt x="132" y="112"/>
                      <a:pt x="48" y="80"/>
                      <a:pt x="15" y="19"/>
                    </a:cubicBezTo>
                    <a:cubicBezTo>
                      <a:pt x="11" y="15"/>
                      <a:pt x="11" y="10"/>
                      <a:pt x="7" y="5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8" name="Google Shape;3938;p69"/>
              <p:cNvSpPr/>
              <p:nvPr/>
            </p:nvSpPr>
            <p:spPr>
              <a:xfrm>
                <a:off x="3064400" y="2402150"/>
                <a:ext cx="11500" cy="13450"/>
              </a:xfrm>
              <a:custGeom>
                <a:rect b="b" l="l" r="r" t="t"/>
                <a:pathLst>
                  <a:path extrusionOk="0" h="538" w="460">
                    <a:moveTo>
                      <a:pt x="1" y="1"/>
                    </a:moveTo>
                    <a:lnTo>
                      <a:pt x="5" y="537"/>
                    </a:lnTo>
                    <a:lnTo>
                      <a:pt x="15" y="537"/>
                    </a:lnTo>
                    <a:cubicBezTo>
                      <a:pt x="155" y="458"/>
                      <a:pt x="305" y="360"/>
                      <a:pt x="459" y="248"/>
                    </a:cubicBezTo>
                    <a:cubicBezTo>
                      <a:pt x="365" y="98"/>
                      <a:pt x="197" y="1"/>
                      <a:pt x="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9" name="Google Shape;3939;p69"/>
              <p:cNvSpPr/>
              <p:nvPr/>
            </p:nvSpPr>
            <p:spPr>
              <a:xfrm>
                <a:off x="2981050" y="2403175"/>
                <a:ext cx="67975" cy="27350"/>
              </a:xfrm>
              <a:custGeom>
                <a:rect b="b" l="l" r="r" t="t"/>
                <a:pathLst>
                  <a:path extrusionOk="0" h="1094" w="2719">
                    <a:moveTo>
                      <a:pt x="300" y="1"/>
                    </a:moveTo>
                    <a:lnTo>
                      <a:pt x="285" y="11"/>
                    </a:lnTo>
                    <a:cubicBezTo>
                      <a:pt x="285" y="11"/>
                      <a:pt x="1" y="123"/>
                      <a:pt x="188" y="902"/>
                    </a:cubicBezTo>
                    <a:lnTo>
                      <a:pt x="207" y="898"/>
                    </a:lnTo>
                    <a:cubicBezTo>
                      <a:pt x="518" y="1037"/>
                      <a:pt x="805" y="1093"/>
                      <a:pt x="1065" y="1093"/>
                    </a:cubicBezTo>
                    <a:cubicBezTo>
                      <a:pt x="2113" y="1093"/>
                      <a:pt x="2718" y="179"/>
                      <a:pt x="2718" y="179"/>
                    </a:cubicBezTo>
                    <a:lnTo>
                      <a:pt x="2718" y="179"/>
                    </a:lnTo>
                    <a:cubicBezTo>
                      <a:pt x="2271" y="405"/>
                      <a:pt x="1880" y="485"/>
                      <a:pt x="1550" y="485"/>
                    </a:cubicBezTo>
                    <a:cubicBezTo>
                      <a:pt x="828" y="485"/>
                      <a:pt x="396" y="100"/>
                      <a:pt x="3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0" name="Google Shape;3940;p69"/>
              <p:cNvSpPr/>
              <p:nvPr/>
            </p:nvSpPr>
            <p:spPr>
              <a:xfrm>
                <a:off x="2981425" y="2450375"/>
                <a:ext cx="125725" cy="76125"/>
              </a:xfrm>
              <a:custGeom>
                <a:rect b="b" l="l" r="r" t="t"/>
                <a:pathLst>
                  <a:path extrusionOk="0" h="3045" w="5029">
                    <a:moveTo>
                      <a:pt x="5024" y="0"/>
                    </a:moveTo>
                    <a:cubicBezTo>
                      <a:pt x="4740" y="98"/>
                      <a:pt x="4460" y="177"/>
                      <a:pt x="4188" y="238"/>
                    </a:cubicBezTo>
                    <a:cubicBezTo>
                      <a:pt x="3559" y="383"/>
                      <a:pt x="2983" y="437"/>
                      <a:pt x="2475" y="437"/>
                    </a:cubicBezTo>
                    <a:cubicBezTo>
                      <a:pt x="1069" y="437"/>
                      <a:pt x="185" y="25"/>
                      <a:pt x="140" y="5"/>
                    </a:cubicBezTo>
                    <a:cubicBezTo>
                      <a:pt x="102" y="1041"/>
                      <a:pt x="37" y="2802"/>
                      <a:pt x="0" y="2839"/>
                    </a:cubicBezTo>
                    <a:cubicBezTo>
                      <a:pt x="136" y="2843"/>
                      <a:pt x="1586" y="3045"/>
                      <a:pt x="3569" y="3045"/>
                    </a:cubicBezTo>
                    <a:cubicBezTo>
                      <a:pt x="3637" y="3045"/>
                      <a:pt x="3704" y="3044"/>
                      <a:pt x="3773" y="3044"/>
                    </a:cubicBezTo>
                    <a:cubicBezTo>
                      <a:pt x="4156" y="3044"/>
                      <a:pt x="4581" y="3026"/>
                      <a:pt x="5011" y="3007"/>
                    </a:cubicBezTo>
                    <a:cubicBezTo>
                      <a:pt x="5011" y="3007"/>
                      <a:pt x="5020" y="1302"/>
                      <a:pt x="5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1" name="Google Shape;3941;p69"/>
              <p:cNvSpPr/>
              <p:nvPr/>
            </p:nvSpPr>
            <p:spPr>
              <a:xfrm>
                <a:off x="3082275" y="2359175"/>
                <a:ext cx="23850" cy="44025"/>
              </a:xfrm>
              <a:custGeom>
                <a:rect b="b" l="l" r="r" t="t"/>
                <a:pathLst>
                  <a:path extrusionOk="0" h="1761" w="954">
                    <a:moveTo>
                      <a:pt x="953" y="0"/>
                    </a:moveTo>
                    <a:lnTo>
                      <a:pt x="953" y="0"/>
                    </a:lnTo>
                    <a:cubicBezTo>
                      <a:pt x="950" y="43"/>
                      <a:pt x="945" y="85"/>
                      <a:pt x="939" y="126"/>
                    </a:cubicBezTo>
                    <a:lnTo>
                      <a:pt x="939" y="126"/>
                    </a:lnTo>
                    <a:cubicBezTo>
                      <a:pt x="945" y="85"/>
                      <a:pt x="950" y="43"/>
                      <a:pt x="953" y="0"/>
                    </a:cubicBezTo>
                    <a:close/>
                    <a:moveTo>
                      <a:pt x="939" y="126"/>
                    </a:moveTo>
                    <a:cubicBezTo>
                      <a:pt x="908" y="352"/>
                      <a:pt x="846" y="560"/>
                      <a:pt x="762" y="751"/>
                    </a:cubicBezTo>
                    <a:lnTo>
                      <a:pt x="762" y="751"/>
                    </a:lnTo>
                    <a:cubicBezTo>
                      <a:pt x="847" y="560"/>
                      <a:pt x="908" y="353"/>
                      <a:pt x="939" y="126"/>
                    </a:cubicBezTo>
                    <a:close/>
                    <a:moveTo>
                      <a:pt x="762" y="751"/>
                    </a:moveTo>
                    <a:lnTo>
                      <a:pt x="762" y="751"/>
                    </a:lnTo>
                    <a:cubicBezTo>
                      <a:pt x="747" y="785"/>
                      <a:pt x="731" y="818"/>
                      <a:pt x="715" y="851"/>
                    </a:cubicBezTo>
                    <a:cubicBezTo>
                      <a:pt x="535" y="1217"/>
                      <a:pt x="275" y="1514"/>
                      <a:pt x="7" y="1755"/>
                    </a:cubicBezTo>
                    <a:lnTo>
                      <a:pt x="7" y="1755"/>
                    </a:lnTo>
                    <a:cubicBezTo>
                      <a:pt x="14" y="1749"/>
                      <a:pt x="21" y="1745"/>
                      <a:pt x="29" y="1737"/>
                    </a:cubicBezTo>
                    <a:cubicBezTo>
                      <a:pt x="316" y="1478"/>
                      <a:pt x="587" y="1152"/>
                      <a:pt x="762" y="751"/>
                    </a:cubicBezTo>
                    <a:close/>
                    <a:moveTo>
                      <a:pt x="7" y="1755"/>
                    </a:moveTo>
                    <a:cubicBezTo>
                      <a:pt x="5" y="1757"/>
                      <a:pt x="3" y="1759"/>
                      <a:pt x="1" y="1761"/>
                    </a:cubicBezTo>
                    <a:cubicBezTo>
                      <a:pt x="3" y="1759"/>
                      <a:pt x="5" y="1757"/>
                      <a:pt x="7" y="1755"/>
                    </a:cubicBezTo>
                    <a:close/>
                  </a:path>
                </a:pathLst>
              </a:custGeom>
              <a:solidFill>
                <a:srgbClr val="C7D8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2" name="Google Shape;3942;p69"/>
              <p:cNvSpPr/>
              <p:nvPr/>
            </p:nvSpPr>
            <p:spPr>
              <a:xfrm>
                <a:off x="3001150" y="2231475"/>
                <a:ext cx="35375" cy="29100"/>
              </a:xfrm>
              <a:custGeom>
                <a:rect b="b" l="l" r="r" t="t"/>
                <a:pathLst>
                  <a:path extrusionOk="0" h="1164" w="1415">
                    <a:moveTo>
                      <a:pt x="1415" y="43"/>
                    </a:moveTo>
                    <a:cubicBezTo>
                      <a:pt x="1406" y="295"/>
                      <a:pt x="836" y="738"/>
                      <a:pt x="0" y="1164"/>
                    </a:cubicBezTo>
                    <a:lnTo>
                      <a:pt x="0" y="1164"/>
                    </a:lnTo>
                    <a:cubicBezTo>
                      <a:pt x="836" y="738"/>
                      <a:pt x="1406" y="295"/>
                      <a:pt x="1415" y="43"/>
                    </a:cubicBezTo>
                    <a:close/>
                    <a:moveTo>
                      <a:pt x="1415" y="37"/>
                    </a:moveTo>
                    <a:lnTo>
                      <a:pt x="1415" y="43"/>
                    </a:lnTo>
                    <a:lnTo>
                      <a:pt x="1415" y="37"/>
                    </a:lnTo>
                    <a:close/>
                    <a:moveTo>
                      <a:pt x="1415" y="37"/>
                    </a:moveTo>
                    <a:lnTo>
                      <a:pt x="1415" y="37"/>
                    </a:lnTo>
                    <a:lnTo>
                      <a:pt x="1415" y="37"/>
                    </a:lnTo>
                    <a:close/>
                    <a:moveTo>
                      <a:pt x="1415" y="37"/>
                    </a:moveTo>
                    <a:lnTo>
                      <a:pt x="1415" y="37"/>
                    </a:lnTo>
                    <a:lnTo>
                      <a:pt x="1415" y="37"/>
                    </a:lnTo>
                    <a:close/>
                    <a:moveTo>
                      <a:pt x="1415" y="33"/>
                    </a:moveTo>
                    <a:lnTo>
                      <a:pt x="1415" y="33"/>
                    </a:lnTo>
                    <a:lnTo>
                      <a:pt x="1415" y="33"/>
                    </a:lnTo>
                    <a:lnTo>
                      <a:pt x="1415" y="33"/>
                    </a:lnTo>
                    <a:close/>
                    <a:moveTo>
                      <a:pt x="1410" y="0"/>
                    </a:moveTo>
                    <a:lnTo>
                      <a:pt x="1410" y="0"/>
                    </a:lnTo>
                    <a:close/>
                  </a:path>
                </a:pathLst>
              </a:custGeom>
              <a:solidFill>
                <a:srgbClr val="360F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3" name="Google Shape;3943;p69"/>
              <p:cNvSpPr/>
              <p:nvPr/>
            </p:nvSpPr>
            <p:spPr>
              <a:xfrm>
                <a:off x="3086125" y="2438900"/>
                <a:ext cx="21025" cy="17425"/>
              </a:xfrm>
              <a:custGeom>
                <a:rect b="b" l="l" r="r" t="t"/>
                <a:pathLst>
                  <a:path extrusionOk="0" h="697" w="841">
                    <a:moveTo>
                      <a:pt x="841" y="1"/>
                    </a:moveTo>
                    <a:cubicBezTo>
                      <a:pt x="743" y="39"/>
                      <a:pt x="645" y="76"/>
                      <a:pt x="543" y="108"/>
                    </a:cubicBezTo>
                    <a:lnTo>
                      <a:pt x="537" y="113"/>
                    </a:lnTo>
                    <a:cubicBezTo>
                      <a:pt x="487" y="127"/>
                      <a:pt x="435" y="145"/>
                      <a:pt x="388" y="160"/>
                    </a:cubicBezTo>
                    <a:cubicBezTo>
                      <a:pt x="263" y="197"/>
                      <a:pt x="140" y="235"/>
                      <a:pt x="15" y="263"/>
                    </a:cubicBezTo>
                    <a:cubicBezTo>
                      <a:pt x="15" y="398"/>
                      <a:pt x="10" y="543"/>
                      <a:pt x="0" y="697"/>
                    </a:cubicBezTo>
                    <a:cubicBezTo>
                      <a:pt x="272" y="636"/>
                      <a:pt x="552" y="557"/>
                      <a:pt x="836" y="459"/>
                    </a:cubicBezTo>
                    <a:lnTo>
                      <a:pt x="841" y="459"/>
                    </a:ln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4" name="Google Shape;3944;p69"/>
              <p:cNvSpPr/>
              <p:nvPr/>
            </p:nvSpPr>
            <p:spPr>
              <a:xfrm>
                <a:off x="3082275" y="2359050"/>
                <a:ext cx="31550" cy="57250"/>
              </a:xfrm>
              <a:custGeom>
                <a:rect b="b" l="l" r="r" t="t"/>
                <a:pathLst>
                  <a:path extrusionOk="0" h="2290" w="1262">
                    <a:moveTo>
                      <a:pt x="953" y="1"/>
                    </a:moveTo>
                    <a:lnTo>
                      <a:pt x="953" y="5"/>
                    </a:lnTo>
                    <a:cubicBezTo>
                      <a:pt x="887" y="767"/>
                      <a:pt x="477" y="1337"/>
                      <a:pt x="29" y="1742"/>
                    </a:cubicBezTo>
                    <a:cubicBezTo>
                      <a:pt x="19" y="1753"/>
                      <a:pt x="10" y="1757"/>
                      <a:pt x="1" y="1766"/>
                    </a:cubicBezTo>
                    <a:cubicBezTo>
                      <a:pt x="57" y="1930"/>
                      <a:pt x="98" y="2102"/>
                      <a:pt x="122" y="2280"/>
                    </a:cubicBezTo>
                    <a:lnTo>
                      <a:pt x="122" y="2289"/>
                    </a:lnTo>
                    <a:cubicBezTo>
                      <a:pt x="220" y="2242"/>
                      <a:pt x="313" y="2191"/>
                      <a:pt x="398" y="2135"/>
                    </a:cubicBezTo>
                    <a:cubicBezTo>
                      <a:pt x="757" y="1916"/>
                      <a:pt x="971" y="1682"/>
                      <a:pt x="1009" y="1640"/>
                    </a:cubicBezTo>
                    <a:lnTo>
                      <a:pt x="1009" y="1630"/>
                    </a:lnTo>
                    <a:cubicBezTo>
                      <a:pt x="1023" y="1630"/>
                      <a:pt x="1262" y="1313"/>
                      <a:pt x="1262" y="865"/>
                    </a:cubicBezTo>
                    <a:cubicBezTo>
                      <a:pt x="1262" y="627"/>
                      <a:pt x="1195" y="352"/>
                      <a:pt x="986" y="61"/>
                    </a:cubicBezTo>
                    <a:cubicBezTo>
                      <a:pt x="986" y="61"/>
                      <a:pt x="977" y="39"/>
                      <a:pt x="9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5" name="Google Shape;3945;p69"/>
              <p:cNvSpPr/>
              <p:nvPr/>
            </p:nvSpPr>
            <p:spPr>
              <a:xfrm>
                <a:off x="3001150" y="2231350"/>
                <a:ext cx="106375" cy="214150"/>
              </a:xfrm>
              <a:custGeom>
                <a:rect b="b" l="l" r="r" t="t"/>
                <a:pathLst>
                  <a:path extrusionOk="0" h="8566" w="4255">
                    <a:moveTo>
                      <a:pt x="2513" y="3246"/>
                    </a:moveTo>
                    <a:cubicBezTo>
                      <a:pt x="2806" y="3246"/>
                      <a:pt x="3050" y="3484"/>
                      <a:pt x="3050" y="3779"/>
                    </a:cubicBezTo>
                    <a:cubicBezTo>
                      <a:pt x="3054" y="4077"/>
                      <a:pt x="2811" y="4320"/>
                      <a:pt x="2517" y="4320"/>
                    </a:cubicBezTo>
                    <a:lnTo>
                      <a:pt x="2513" y="4320"/>
                    </a:lnTo>
                    <a:cubicBezTo>
                      <a:pt x="2218" y="4320"/>
                      <a:pt x="1975" y="4082"/>
                      <a:pt x="1975" y="3788"/>
                    </a:cubicBezTo>
                    <a:cubicBezTo>
                      <a:pt x="1970" y="3488"/>
                      <a:pt x="2214" y="3246"/>
                      <a:pt x="2507" y="3246"/>
                    </a:cubicBezTo>
                    <a:close/>
                    <a:moveTo>
                      <a:pt x="1425" y="1"/>
                    </a:moveTo>
                    <a:lnTo>
                      <a:pt x="1410" y="5"/>
                    </a:lnTo>
                    <a:cubicBezTo>
                      <a:pt x="1415" y="14"/>
                      <a:pt x="1415" y="29"/>
                      <a:pt x="1415" y="38"/>
                    </a:cubicBezTo>
                    <a:lnTo>
                      <a:pt x="1415" y="42"/>
                    </a:lnTo>
                    <a:lnTo>
                      <a:pt x="1415" y="48"/>
                    </a:lnTo>
                    <a:cubicBezTo>
                      <a:pt x="1406" y="300"/>
                      <a:pt x="836" y="743"/>
                      <a:pt x="0" y="1169"/>
                    </a:cubicBezTo>
                    <a:lnTo>
                      <a:pt x="285" y="1663"/>
                    </a:lnTo>
                    <a:cubicBezTo>
                      <a:pt x="384" y="1542"/>
                      <a:pt x="533" y="1462"/>
                      <a:pt x="705" y="1462"/>
                    </a:cubicBezTo>
                    <a:cubicBezTo>
                      <a:pt x="1004" y="1462"/>
                      <a:pt x="1242" y="1701"/>
                      <a:pt x="1247" y="1999"/>
                    </a:cubicBezTo>
                    <a:cubicBezTo>
                      <a:pt x="1247" y="2270"/>
                      <a:pt x="1046" y="2494"/>
                      <a:pt x="785" y="2531"/>
                    </a:cubicBezTo>
                    <a:lnTo>
                      <a:pt x="3068" y="6501"/>
                    </a:lnTo>
                    <a:cubicBezTo>
                      <a:pt x="3138" y="6617"/>
                      <a:pt x="3199" y="6744"/>
                      <a:pt x="3246" y="6874"/>
                    </a:cubicBezTo>
                    <a:cubicBezTo>
                      <a:pt x="3516" y="6632"/>
                      <a:pt x="3778" y="6333"/>
                      <a:pt x="3960" y="5964"/>
                    </a:cubicBezTo>
                    <a:cubicBezTo>
                      <a:pt x="3852" y="5865"/>
                      <a:pt x="3783" y="5725"/>
                      <a:pt x="3783" y="5567"/>
                    </a:cubicBezTo>
                    <a:cubicBezTo>
                      <a:pt x="3778" y="5320"/>
                      <a:pt x="3942" y="5113"/>
                      <a:pt x="4166" y="5048"/>
                    </a:cubicBezTo>
                    <a:cubicBezTo>
                      <a:pt x="4119" y="4955"/>
                      <a:pt x="4039" y="4815"/>
                      <a:pt x="3946" y="4637"/>
                    </a:cubicBezTo>
                    <a:cubicBezTo>
                      <a:pt x="3231" y="3326"/>
                      <a:pt x="1434" y="10"/>
                      <a:pt x="1425" y="1"/>
                    </a:cubicBezTo>
                    <a:close/>
                    <a:moveTo>
                      <a:pt x="4254" y="6748"/>
                    </a:moveTo>
                    <a:cubicBezTo>
                      <a:pt x="4216" y="6790"/>
                      <a:pt x="4002" y="7024"/>
                      <a:pt x="3643" y="7243"/>
                    </a:cubicBezTo>
                    <a:cubicBezTo>
                      <a:pt x="3558" y="7299"/>
                      <a:pt x="3465" y="7350"/>
                      <a:pt x="3367" y="7397"/>
                    </a:cubicBezTo>
                    <a:cubicBezTo>
                      <a:pt x="3399" y="7677"/>
                      <a:pt x="3423" y="8065"/>
                      <a:pt x="3414" y="8565"/>
                    </a:cubicBezTo>
                    <a:cubicBezTo>
                      <a:pt x="3539" y="8537"/>
                      <a:pt x="3662" y="8499"/>
                      <a:pt x="3787" y="8462"/>
                    </a:cubicBezTo>
                    <a:cubicBezTo>
                      <a:pt x="3834" y="8447"/>
                      <a:pt x="3886" y="8429"/>
                      <a:pt x="3936" y="8415"/>
                    </a:cubicBezTo>
                    <a:lnTo>
                      <a:pt x="3942" y="8410"/>
                    </a:lnTo>
                    <a:cubicBezTo>
                      <a:pt x="4044" y="8378"/>
                      <a:pt x="4142" y="8341"/>
                      <a:pt x="4240" y="8303"/>
                    </a:cubicBezTo>
                    <a:cubicBezTo>
                      <a:pt x="4250" y="7495"/>
                      <a:pt x="4250" y="6833"/>
                      <a:pt x="4254" y="674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6" name="Google Shape;3946;p69"/>
              <p:cNvSpPr/>
              <p:nvPr/>
            </p:nvSpPr>
            <p:spPr>
              <a:xfrm>
                <a:off x="3050400" y="2312500"/>
                <a:ext cx="13700" cy="26850"/>
              </a:xfrm>
              <a:custGeom>
                <a:rect b="b" l="l" r="r" t="t"/>
                <a:pathLst>
                  <a:path extrusionOk="0" h="1074" w="548">
                    <a:moveTo>
                      <a:pt x="537" y="0"/>
                    </a:moveTo>
                    <a:cubicBezTo>
                      <a:pt x="244" y="0"/>
                      <a:pt x="0" y="242"/>
                      <a:pt x="5" y="542"/>
                    </a:cubicBezTo>
                    <a:cubicBezTo>
                      <a:pt x="5" y="836"/>
                      <a:pt x="248" y="1074"/>
                      <a:pt x="543" y="1074"/>
                    </a:cubicBezTo>
                    <a:lnTo>
                      <a:pt x="547" y="1074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7" name="Google Shape;3947;p69"/>
              <p:cNvSpPr/>
              <p:nvPr/>
            </p:nvSpPr>
            <p:spPr>
              <a:xfrm>
                <a:off x="3008250" y="2267900"/>
                <a:ext cx="24075" cy="26750"/>
              </a:xfrm>
              <a:custGeom>
                <a:rect b="b" l="l" r="r" t="t"/>
                <a:pathLst>
                  <a:path extrusionOk="0" h="1070" w="963">
                    <a:moveTo>
                      <a:pt x="421" y="0"/>
                    </a:moveTo>
                    <a:cubicBezTo>
                      <a:pt x="249" y="0"/>
                      <a:pt x="100" y="80"/>
                      <a:pt x="1" y="201"/>
                    </a:cubicBezTo>
                    <a:lnTo>
                      <a:pt x="501" y="1069"/>
                    </a:lnTo>
                    <a:cubicBezTo>
                      <a:pt x="762" y="1032"/>
                      <a:pt x="963" y="808"/>
                      <a:pt x="963" y="537"/>
                    </a:cubicBezTo>
                    <a:cubicBezTo>
                      <a:pt x="958" y="239"/>
                      <a:pt x="720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8" name="Google Shape;3948;p69"/>
              <p:cNvSpPr/>
              <p:nvPr/>
            </p:nvSpPr>
            <p:spPr>
              <a:xfrm>
                <a:off x="3100125" y="2359175"/>
                <a:ext cx="6000" cy="21275"/>
              </a:xfrm>
              <a:custGeom>
                <a:rect b="b" l="l" r="r" t="t"/>
                <a:pathLst>
                  <a:path extrusionOk="0" h="851" w="240">
                    <a:moveTo>
                      <a:pt x="239" y="0"/>
                    </a:moveTo>
                    <a:cubicBezTo>
                      <a:pt x="211" y="319"/>
                      <a:pt x="127" y="599"/>
                      <a:pt x="1" y="851"/>
                    </a:cubicBezTo>
                    <a:lnTo>
                      <a:pt x="1" y="851"/>
                    </a:lnTo>
                    <a:cubicBezTo>
                      <a:pt x="127" y="599"/>
                      <a:pt x="211" y="319"/>
                      <a:pt x="239" y="0"/>
                    </a:cubicBezTo>
                    <a:close/>
                  </a:path>
                </a:pathLst>
              </a:custGeom>
              <a:solidFill>
                <a:srgbClr val="929E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9" name="Google Shape;3949;p69"/>
              <p:cNvSpPr/>
              <p:nvPr/>
            </p:nvSpPr>
            <p:spPr>
              <a:xfrm>
                <a:off x="3095600" y="2357550"/>
                <a:ext cx="10525" cy="22900"/>
              </a:xfrm>
              <a:custGeom>
                <a:rect b="b" l="l" r="r" t="t"/>
                <a:pathLst>
                  <a:path extrusionOk="0" h="916" w="421">
                    <a:moveTo>
                      <a:pt x="388" y="0"/>
                    </a:moveTo>
                    <a:cubicBezTo>
                      <a:pt x="164" y="65"/>
                      <a:pt x="0" y="272"/>
                      <a:pt x="5" y="519"/>
                    </a:cubicBezTo>
                    <a:cubicBezTo>
                      <a:pt x="5" y="677"/>
                      <a:pt x="74" y="817"/>
                      <a:pt x="182" y="916"/>
                    </a:cubicBezTo>
                    <a:cubicBezTo>
                      <a:pt x="308" y="664"/>
                      <a:pt x="392" y="384"/>
                      <a:pt x="420" y="65"/>
                    </a:cubicBezTo>
                    <a:lnTo>
                      <a:pt x="420" y="61"/>
                    </a:lnTo>
                    <a:cubicBezTo>
                      <a:pt x="410" y="43"/>
                      <a:pt x="401" y="24"/>
                      <a:pt x="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0" name="Google Shape;3950;p69"/>
              <p:cNvSpPr/>
              <p:nvPr/>
            </p:nvSpPr>
            <p:spPr>
              <a:xfrm>
                <a:off x="3063825" y="2312500"/>
                <a:ext cx="13700" cy="26850"/>
              </a:xfrm>
              <a:custGeom>
                <a:rect b="b" l="l" r="r" t="t"/>
                <a:pathLst>
                  <a:path extrusionOk="0" h="1074" w="548">
                    <a:moveTo>
                      <a:pt x="0" y="0"/>
                    </a:moveTo>
                    <a:lnTo>
                      <a:pt x="10" y="1074"/>
                    </a:lnTo>
                    <a:cubicBezTo>
                      <a:pt x="304" y="1074"/>
                      <a:pt x="547" y="831"/>
                      <a:pt x="543" y="533"/>
                    </a:cubicBezTo>
                    <a:cubicBezTo>
                      <a:pt x="543" y="238"/>
                      <a:pt x="299" y="0"/>
                      <a:pt x="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1" name="Google Shape;3951;p69"/>
              <p:cNvSpPr/>
              <p:nvPr/>
            </p:nvSpPr>
            <p:spPr>
              <a:xfrm>
                <a:off x="3075725" y="2525750"/>
                <a:ext cx="26425" cy="725"/>
              </a:xfrm>
              <a:custGeom>
                <a:rect b="b" l="l" r="r" t="t"/>
                <a:pathLst>
                  <a:path extrusionOk="0" h="29" w="1057">
                    <a:moveTo>
                      <a:pt x="1056" y="1"/>
                    </a:moveTo>
                    <a:cubicBezTo>
                      <a:pt x="692" y="15"/>
                      <a:pt x="332" y="29"/>
                      <a:pt x="1" y="29"/>
                    </a:cubicBezTo>
                    <a:lnTo>
                      <a:pt x="151" y="29"/>
                    </a:lnTo>
                    <a:cubicBezTo>
                      <a:pt x="412" y="29"/>
                      <a:pt x="744" y="15"/>
                      <a:pt x="1056" y="1"/>
                    </a:cubicBezTo>
                    <a:close/>
                  </a:path>
                </a:pathLst>
              </a:custGeom>
              <a:solidFill>
                <a:srgbClr val="C7D8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2" name="Google Shape;3952;p69"/>
              <p:cNvSpPr/>
              <p:nvPr/>
            </p:nvSpPr>
            <p:spPr>
              <a:xfrm>
                <a:off x="3075725" y="2450375"/>
                <a:ext cx="31425" cy="76100"/>
              </a:xfrm>
              <a:custGeom>
                <a:rect b="b" l="l" r="r" t="t"/>
                <a:pathLst>
                  <a:path extrusionOk="0" h="3044" w="1257">
                    <a:moveTo>
                      <a:pt x="1252" y="0"/>
                    </a:moveTo>
                    <a:cubicBezTo>
                      <a:pt x="968" y="98"/>
                      <a:pt x="688" y="177"/>
                      <a:pt x="416" y="238"/>
                    </a:cubicBezTo>
                    <a:cubicBezTo>
                      <a:pt x="375" y="957"/>
                      <a:pt x="244" y="1951"/>
                      <a:pt x="1" y="3044"/>
                    </a:cubicBezTo>
                    <a:cubicBezTo>
                      <a:pt x="332" y="3044"/>
                      <a:pt x="692" y="3030"/>
                      <a:pt x="1056" y="3016"/>
                    </a:cubicBezTo>
                    <a:cubicBezTo>
                      <a:pt x="1117" y="3011"/>
                      <a:pt x="1177" y="3011"/>
                      <a:pt x="1239" y="3007"/>
                    </a:cubicBezTo>
                    <a:cubicBezTo>
                      <a:pt x="1239" y="2998"/>
                      <a:pt x="1248" y="1298"/>
                      <a:pt x="12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53" name="Google Shape;3953;p69"/>
            <p:cNvSpPr/>
            <p:nvPr/>
          </p:nvSpPr>
          <p:spPr>
            <a:xfrm>
              <a:off x="7452186" y="2747470"/>
              <a:ext cx="783209" cy="254462"/>
            </a:xfrm>
            <a:custGeom>
              <a:rect b="b" l="l" r="r" t="t"/>
              <a:pathLst>
                <a:path extrusionOk="0" h="7548" w="23232">
                  <a:moveTo>
                    <a:pt x="23232" y="43"/>
                  </a:moveTo>
                  <a:lnTo>
                    <a:pt x="23232" y="47"/>
                  </a:lnTo>
                  <a:lnTo>
                    <a:pt x="23232" y="47"/>
                  </a:lnTo>
                  <a:cubicBezTo>
                    <a:pt x="23232" y="46"/>
                    <a:pt x="23232" y="45"/>
                    <a:pt x="23232" y="43"/>
                  </a:cubicBezTo>
                  <a:close/>
                  <a:moveTo>
                    <a:pt x="6" y="1"/>
                  </a:moveTo>
                  <a:lnTo>
                    <a:pt x="0" y="4358"/>
                  </a:lnTo>
                  <a:lnTo>
                    <a:pt x="0" y="4427"/>
                  </a:lnTo>
                  <a:cubicBezTo>
                    <a:pt x="139" y="6162"/>
                    <a:pt x="5341" y="7548"/>
                    <a:pt x="11672" y="7548"/>
                  </a:cubicBezTo>
                  <a:cubicBezTo>
                    <a:pt x="11735" y="7548"/>
                    <a:pt x="11798" y="7547"/>
                    <a:pt x="11861" y="7547"/>
                  </a:cubicBezTo>
                  <a:cubicBezTo>
                    <a:pt x="13234" y="7543"/>
                    <a:pt x="14546" y="7472"/>
                    <a:pt x="15760" y="7347"/>
                  </a:cubicBezTo>
                  <a:cubicBezTo>
                    <a:pt x="18702" y="7043"/>
                    <a:pt x="21060" y="6422"/>
                    <a:pt x="22288" y="5642"/>
                  </a:cubicBezTo>
                  <a:cubicBezTo>
                    <a:pt x="22890" y="5259"/>
                    <a:pt x="23217" y="4839"/>
                    <a:pt x="23221" y="4399"/>
                  </a:cubicBezTo>
                  <a:lnTo>
                    <a:pt x="23232" y="47"/>
                  </a:lnTo>
                  <a:lnTo>
                    <a:pt x="23232" y="47"/>
                  </a:lnTo>
                  <a:cubicBezTo>
                    <a:pt x="23229" y="490"/>
                    <a:pt x="22893" y="908"/>
                    <a:pt x="22288" y="1289"/>
                  </a:cubicBezTo>
                  <a:cubicBezTo>
                    <a:pt x="22124" y="1393"/>
                    <a:pt x="21943" y="1496"/>
                    <a:pt x="21737" y="1593"/>
                  </a:cubicBezTo>
                  <a:cubicBezTo>
                    <a:pt x="21265" y="1822"/>
                    <a:pt x="20700" y="2032"/>
                    <a:pt x="20047" y="2220"/>
                  </a:cubicBezTo>
                  <a:cubicBezTo>
                    <a:pt x="19701" y="2313"/>
                    <a:pt x="19337" y="2406"/>
                    <a:pt x="18949" y="2490"/>
                  </a:cubicBezTo>
                  <a:cubicBezTo>
                    <a:pt x="18001" y="2700"/>
                    <a:pt x="16928" y="2873"/>
                    <a:pt x="15760" y="2990"/>
                  </a:cubicBezTo>
                  <a:cubicBezTo>
                    <a:pt x="14546" y="3116"/>
                    <a:pt x="13239" y="3186"/>
                    <a:pt x="11866" y="3195"/>
                  </a:cubicBezTo>
                  <a:lnTo>
                    <a:pt x="11833" y="3195"/>
                  </a:lnTo>
                  <a:cubicBezTo>
                    <a:pt x="11794" y="3195"/>
                    <a:pt x="11755" y="3195"/>
                    <a:pt x="11716" y="3195"/>
                  </a:cubicBezTo>
                  <a:cubicBezTo>
                    <a:pt x="9723" y="3195"/>
                    <a:pt x="7850" y="3055"/>
                    <a:pt x="6202" y="2817"/>
                  </a:cubicBezTo>
                  <a:lnTo>
                    <a:pt x="6197" y="2817"/>
                  </a:lnTo>
                  <a:cubicBezTo>
                    <a:pt x="6131" y="3452"/>
                    <a:pt x="5935" y="3854"/>
                    <a:pt x="5707" y="4115"/>
                  </a:cubicBezTo>
                  <a:cubicBezTo>
                    <a:pt x="5459" y="4395"/>
                    <a:pt x="5101" y="4536"/>
                    <a:pt x="4735" y="4536"/>
                  </a:cubicBezTo>
                  <a:cubicBezTo>
                    <a:pt x="4575" y="4536"/>
                    <a:pt x="4413" y="4509"/>
                    <a:pt x="4259" y="4455"/>
                  </a:cubicBezTo>
                  <a:cubicBezTo>
                    <a:pt x="2662" y="3905"/>
                    <a:pt x="2924" y="2108"/>
                    <a:pt x="2924" y="2108"/>
                  </a:cubicBezTo>
                  <a:cubicBezTo>
                    <a:pt x="2387" y="1939"/>
                    <a:pt x="1901" y="1757"/>
                    <a:pt x="1495" y="1561"/>
                  </a:cubicBezTo>
                  <a:cubicBezTo>
                    <a:pt x="588" y="1121"/>
                    <a:pt x="52" y="613"/>
                    <a:pt x="10" y="76"/>
                  </a:cubicBezTo>
                  <a:cubicBezTo>
                    <a:pt x="6" y="48"/>
                    <a:pt x="6" y="24"/>
                    <a:pt x="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4" name="Google Shape;3954;p69"/>
            <p:cNvGrpSpPr/>
            <p:nvPr/>
          </p:nvGrpSpPr>
          <p:grpSpPr>
            <a:xfrm>
              <a:off x="7302384" y="2624060"/>
              <a:ext cx="333450" cy="337833"/>
              <a:chOff x="2400775" y="2245950"/>
              <a:chExt cx="247275" cy="250525"/>
            </a:xfrm>
          </p:grpSpPr>
          <p:sp>
            <p:nvSpPr>
              <p:cNvPr id="3955" name="Google Shape;3955;p69"/>
              <p:cNvSpPr/>
              <p:nvPr/>
            </p:nvSpPr>
            <p:spPr>
              <a:xfrm>
                <a:off x="2590325" y="2246775"/>
                <a:ext cx="57600" cy="77075"/>
              </a:xfrm>
              <a:custGeom>
                <a:rect b="b" l="l" r="r" t="t"/>
                <a:pathLst>
                  <a:path extrusionOk="0" h="3083" w="2304">
                    <a:moveTo>
                      <a:pt x="7" y="0"/>
                    </a:moveTo>
                    <a:lnTo>
                      <a:pt x="1" y="5"/>
                    </a:lnTo>
                    <a:cubicBezTo>
                      <a:pt x="683" y="1509"/>
                      <a:pt x="2149" y="2942"/>
                      <a:pt x="2298" y="3082"/>
                    </a:cubicBezTo>
                    <a:cubicBezTo>
                      <a:pt x="2304" y="3054"/>
                      <a:pt x="2252" y="2615"/>
                      <a:pt x="2252" y="2615"/>
                    </a:cubicBezTo>
                    <a:lnTo>
                      <a:pt x="2000" y="2386"/>
                    </a:lnTo>
                    <a:cubicBezTo>
                      <a:pt x="2000" y="2386"/>
                      <a:pt x="1977" y="2195"/>
                      <a:pt x="2005" y="2083"/>
                    </a:cubicBezTo>
                    <a:cubicBezTo>
                      <a:pt x="2033" y="1966"/>
                      <a:pt x="1800" y="1830"/>
                      <a:pt x="1800" y="1830"/>
                    </a:cubicBezTo>
                    <a:lnTo>
                      <a:pt x="1491" y="1453"/>
                    </a:lnTo>
                    <a:lnTo>
                      <a:pt x="1496" y="1229"/>
                    </a:lnTo>
                    <a:lnTo>
                      <a:pt x="1155" y="1046"/>
                    </a:lnTo>
                    <a:lnTo>
                      <a:pt x="1164" y="724"/>
                    </a:lnTo>
                    <a:lnTo>
                      <a:pt x="964" y="682"/>
                    </a:lnTo>
                    <a:lnTo>
                      <a:pt x="772" y="449"/>
                    </a:lnTo>
                    <a:lnTo>
                      <a:pt x="455" y="5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6" name="Google Shape;3956;p69"/>
              <p:cNvSpPr/>
              <p:nvPr/>
            </p:nvSpPr>
            <p:spPr>
              <a:xfrm>
                <a:off x="2444075" y="2327751"/>
                <a:ext cx="58628" cy="89294"/>
              </a:xfrm>
              <a:custGeom>
                <a:rect b="b" l="l" r="r" t="t"/>
                <a:pathLst>
                  <a:path extrusionOk="0" h="3456" w="2229">
                    <a:moveTo>
                      <a:pt x="1392" y="0"/>
                    </a:moveTo>
                    <a:cubicBezTo>
                      <a:pt x="753" y="490"/>
                      <a:pt x="300" y="831"/>
                      <a:pt x="300" y="831"/>
                    </a:cubicBezTo>
                    <a:cubicBezTo>
                      <a:pt x="300" y="831"/>
                      <a:pt x="1" y="1074"/>
                      <a:pt x="132" y="1340"/>
                    </a:cubicBezTo>
                    <a:lnTo>
                      <a:pt x="127" y="1350"/>
                    </a:lnTo>
                    <a:lnTo>
                      <a:pt x="136" y="1350"/>
                    </a:lnTo>
                    <a:cubicBezTo>
                      <a:pt x="136" y="1350"/>
                      <a:pt x="795" y="3105"/>
                      <a:pt x="2228" y="3455"/>
                    </a:cubicBezTo>
                    <a:cubicBezTo>
                      <a:pt x="2228" y="3455"/>
                      <a:pt x="1164" y="2498"/>
                      <a:pt x="1397" y="9"/>
                    </a:cubicBezTo>
                    <a:lnTo>
                      <a:pt x="1392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7" name="Google Shape;3957;p69"/>
              <p:cNvSpPr/>
              <p:nvPr/>
            </p:nvSpPr>
            <p:spPr>
              <a:xfrm>
                <a:off x="2451397" y="2394494"/>
                <a:ext cx="78495" cy="57251"/>
              </a:xfrm>
              <a:custGeom>
                <a:rect b="b" l="l" r="r" t="t"/>
                <a:pathLst>
                  <a:path extrusionOk="0" h="1917" w="2975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07" y="1285"/>
                      <a:pt x="1415" y="1751"/>
                    </a:cubicBezTo>
                    <a:cubicBezTo>
                      <a:pt x="1698" y="1852"/>
                      <a:pt x="2042" y="1916"/>
                      <a:pt x="2450" y="1916"/>
                    </a:cubicBezTo>
                    <a:cubicBezTo>
                      <a:pt x="2480" y="1916"/>
                      <a:pt x="2510" y="1916"/>
                      <a:pt x="2540" y="1915"/>
                    </a:cubicBezTo>
                    <a:cubicBezTo>
                      <a:pt x="2708" y="1565"/>
                      <a:pt x="2867" y="1234"/>
                      <a:pt x="2975" y="1010"/>
                    </a:cubicBezTo>
                    <a:lnTo>
                      <a:pt x="2956" y="1001"/>
                    </a:lnTo>
                    <a:cubicBezTo>
                      <a:pt x="2956" y="1001"/>
                      <a:pt x="2843" y="1033"/>
                      <a:pt x="2666" y="1070"/>
                    </a:cubicBezTo>
                    <a:cubicBezTo>
                      <a:pt x="2489" y="1102"/>
                      <a:pt x="2245" y="1135"/>
                      <a:pt x="1973" y="1135"/>
                    </a:cubicBezTo>
                    <a:cubicBezTo>
                      <a:pt x="1879" y="1135"/>
                      <a:pt x="1781" y="1131"/>
                      <a:pt x="1681" y="1122"/>
                    </a:cubicBezTo>
                    <a:cubicBezTo>
                      <a:pt x="1078" y="1057"/>
                      <a:pt x="402" y="790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8" name="Google Shape;3958;p69"/>
              <p:cNvSpPr/>
              <p:nvPr/>
            </p:nvSpPr>
            <p:spPr>
              <a:xfrm>
                <a:off x="2496372" y="2348190"/>
                <a:ext cx="58631" cy="68710"/>
              </a:xfrm>
              <a:custGeom>
                <a:rect b="b" l="l" r="r" t="t"/>
                <a:pathLst>
                  <a:path extrusionOk="0" h="2420" w="2065">
                    <a:moveTo>
                      <a:pt x="201" y="1"/>
                    </a:moveTo>
                    <a:lnTo>
                      <a:pt x="201" y="1"/>
                    </a:lnTo>
                    <a:cubicBezTo>
                      <a:pt x="0" y="654"/>
                      <a:pt x="117" y="1163"/>
                      <a:pt x="337" y="1542"/>
                    </a:cubicBezTo>
                    <a:lnTo>
                      <a:pt x="341" y="1542"/>
                    </a:lnTo>
                    <a:cubicBezTo>
                      <a:pt x="683" y="2130"/>
                      <a:pt x="1261" y="2400"/>
                      <a:pt x="1261" y="2400"/>
                    </a:cubicBezTo>
                    <a:lnTo>
                      <a:pt x="1276" y="2419"/>
                    </a:lnTo>
                    <a:cubicBezTo>
                      <a:pt x="1336" y="2391"/>
                      <a:pt x="1817" y="2377"/>
                      <a:pt x="2060" y="1803"/>
                    </a:cubicBezTo>
                    <a:lnTo>
                      <a:pt x="2065" y="1803"/>
                    </a:lnTo>
                    <a:lnTo>
                      <a:pt x="2056" y="1784"/>
                    </a:lnTo>
                    <a:cubicBezTo>
                      <a:pt x="1462" y="1588"/>
                      <a:pt x="1056" y="1294"/>
                      <a:pt x="780" y="1000"/>
                    </a:cubicBezTo>
                    <a:cubicBezTo>
                      <a:pt x="304" y="495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9" name="Google Shape;3959;p69"/>
              <p:cNvSpPr/>
              <p:nvPr/>
            </p:nvSpPr>
            <p:spPr>
              <a:xfrm>
                <a:off x="2400775" y="2245950"/>
                <a:ext cx="247275" cy="250525"/>
              </a:xfrm>
              <a:custGeom>
                <a:rect b="b" l="l" r="r" t="t"/>
                <a:pathLst>
                  <a:path extrusionOk="0" h="10021" w="9891">
                    <a:moveTo>
                      <a:pt x="7570" y="1"/>
                    </a:moveTo>
                    <a:cubicBezTo>
                      <a:pt x="7570" y="1"/>
                      <a:pt x="4772" y="2126"/>
                      <a:pt x="3175" y="3330"/>
                    </a:cubicBezTo>
                    <a:lnTo>
                      <a:pt x="3180" y="3339"/>
                    </a:lnTo>
                    <a:cubicBezTo>
                      <a:pt x="2947" y="5828"/>
                      <a:pt x="4011" y="6785"/>
                      <a:pt x="4011" y="6785"/>
                    </a:cubicBezTo>
                    <a:cubicBezTo>
                      <a:pt x="2578" y="6435"/>
                      <a:pt x="1919" y="4680"/>
                      <a:pt x="1919" y="4680"/>
                    </a:cubicBezTo>
                    <a:lnTo>
                      <a:pt x="1910" y="4680"/>
                    </a:lnTo>
                    <a:cubicBezTo>
                      <a:pt x="1798" y="4880"/>
                      <a:pt x="24" y="8088"/>
                      <a:pt x="1" y="8102"/>
                    </a:cubicBezTo>
                    <a:cubicBezTo>
                      <a:pt x="1" y="8102"/>
                      <a:pt x="654" y="8831"/>
                      <a:pt x="2153" y="9475"/>
                    </a:cubicBezTo>
                    <a:cubicBezTo>
                      <a:pt x="2611" y="9671"/>
                      <a:pt x="3143" y="9863"/>
                      <a:pt x="3764" y="10021"/>
                    </a:cubicBezTo>
                    <a:cubicBezTo>
                      <a:pt x="3764" y="10021"/>
                      <a:pt x="4268" y="8990"/>
                      <a:pt x="4693" y="8111"/>
                    </a:cubicBezTo>
                    <a:lnTo>
                      <a:pt x="4693" y="8111"/>
                    </a:lnTo>
                    <a:cubicBezTo>
                      <a:pt x="4663" y="8112"/>
                      <a:pt x="4633" y="8112"/>
                      <a:pt x="4603" y="8112"/>
                    </a:cubicBezTo>
                    <a:cubicBezTo>
                      <a:pt x="4195" y="8112"/>
                      <a:pt x="3851" y="8048"/>
                      <a:pt x="3568" y="7947"/>
                    </a:cubicBezTo>
                    <a:cubicBezTo>
                      <a:pt x="2260" y="7481"/>
                      <a:pt x="2153" y="6197"/>
                      <a:pt x="2153" y="6197"/>
                    </a:cubicBezTo>
                    <a:lnTo>
                      <a:pt x="2153" y="6197"/>
                    </a:lnTo>
                    <a:cubicBezTo>
                      <a:pt x="2555" y="6986"/>
                      <a:pt x="3231" y="7253"/>
                      <a:pt x="3834" y="7318"/>
                    </a:cubicBezTo>
                    <a:cubicBezTo>
                      <a:pt x="3934" y="7327"/>
                      <a:pt x="4032" y="7331"/>
                      <a:pt x="4126" y="7331"/>
                    </a:cubicBezTo>
                    <a:cubicBezTo>
                      <a:pt x="4398" y="7331"/>
                      <a:pt x="4642" y="7298"/>
                      <a:pt x="4819" y="7266"/>
                    </a:cubicBezTo>
                    <a:cubicBezTo>
                      <a:pt x="4996" y="7229"/>
                      <a:pt x="5109" y="7197"/>
                      <a:pt x="5109" y="7197"/>
                    </a:cubicBezTo>
                    <a:lnTo>
                      <a:pt x="5128" y="7206"/>
                    </a:lnTo>
                    <a:cubicBezTo>
                      <a:pt x="5216" y="7023"/>
                      <a:pt x="5263" y="6911"/>
                      <a:pt x="5258" y="6906"/>
                    </a:cubicBezTo>
                    <a:cubicBezTo>
                      <a:pt x="5258" y="6902"/>
                      <a:pt x="5263" y="6902"/>
                      <a:pt x="5268" y="6897"/>
                    </a:cubicBezTo>
                    <a:lnTo>
                      <a:pt x="5253" y="6878"/>
                    </a:lnTo>
                    <a:cubicBezTo>
                      <a:pt x="5253" y="6878"/>
                      <a:pt x="4675" y="6608"/>
                      <a:pt x="4333" y="6020"/>
                    </a:cubicBezTo>
                    <a:lnTo>
                      <a:pt x="4329" y="6020"/>
                    </a:lnTo>
                    <a:cubicBezTo>
                      <a:pt x="4109" y="5641"/>
                      <a:pt x="3992" y="5132"/>
                      <a:pt x="4193" y="4479"/>
                    </a:cubicBezTo>
                    <a:lnTo>
                      <a:pt x="4193" y="4479"/>
                    </a:lnTo>
                    <a:cubicBezTo>
                      <a:pt x="4193" y="4479"/>
                      <a:pt x="4296" y="4973"/>
                      <a:pt x="4772" y="5478"/>
                    </a:cubicBezTo>
                    <a:cubicBezTo>
                      <a:pt x="5048" y="5772"/>
                      <a:pt x="5454" y="6066"/>
                      <a:pt x="6048" y="6262"/>
                    </a:cubicBezTo>
                    <a:lnTo>
                      <a:pt x="6057" y="6281"/>
                    </a:lnTo>
                    <a:cubicBezTo>
                      <a:pt x="6169" y="6188"/>
                      <a:pt x="9876" y="3129"/>
                      <a:pt x="9890" y="3129"/>
                    </a:cubicBezTo>
                    <a:cubicBezTo>
                      <a:pt x="9890" y="3129"/>
                      <a:pt x="9886" y="3124"/>
                      <a:pt x="9880" y="3115"/>
                    </a:cubicBezTo>
                    <a:cubicBezTo>
                      <a:pt x="9815" y="3050"/>
                      <a:pt x="9475" y="2723"/>
                      <a:pt x="9063" y="2242"/>
                    </a:cubicBezTo>
                    <a:cubicBezTo>
                      <a:pt x="8569" y="1663"/>
                      <a:pt x="7957" y="859"/>
                      <a:pt x="7583" y="38"/>
                    </a:cubicBezTo>
                    <a:cubicBezTo>
                      <a:pt x="7579" y="24"/>
                      <a:pt x="7574" y="14"/>
                      <a:pt x="7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0" name="Google Shape;3960;p69"/>
              <p:cNvSpPr/>
              <p:nvPr/>
            </p:nvSpPr>
            <p:spPr>
              <a:xfrm>
                <a:off x="2491025" y="2425850"/>
                <a:ext cx="37375" cy="22900"/>
              </a:xfrm>
              <a:custGeom>
                <a:rect b="b" l="l" r="r" t="t"/>
                <a:pathLst>
                  <a:path extrusionOk="0" h="916" w="1495">
                    <a:moveTo>
                      <a:pt x="1009" y="915"/>
                    </a:moveTo>
                    <a:lnTo>
                      <a:pt x="1013" y="915"/>
                    </a:lnTo>
                    <a:lnTo>
                      <a:pt x="1013" y="915"/>
                    </a:lnTo>
                    <a:lnTo>
                      <a:pt x="1009" y="915"/>
                    </a:lnTo>
                    <a:close/>
                    <a:moveTo>
                      <a:pt x="1083" y="915"/>
                    </a:moveTo>
                    <a:lnTo>
                      <a:pt x="1013" y="915"/>
                    </a:lnTo>
                    <a:lnTo>
                      <a:pt x="1083" y="915"/>
                    </a:lnTo>
                    <a:lnTo>
                      <a:pt x="1083" y="915"/>
                    </a:lnTo>
                    <a:close/>
                    <a:moveTo>
                      <a:pt x="0" y="766"/>
                    </a:moveTo>
                    <a:lnTo>
                      <a:pt x="0" y="766"/>
                    </a:lnTo>
                    <a:lnTo>
                      <a:pt x="0" y="766"/>
                    </a:lnTo>
                    <a:close/>
                    <a:moveTo>
                      <a:pt x="527" y="135"/>
                    </a:moveTo>
                    <a:lnTo>
                      <a:pt x="527" y="135"/>
                    </a:lnTo>
                    <a:lnTo>
                      <a:pt x="527" y="135"/>
                    </a:lnTo>
                    <a:lnTo>
                      <a:pt x="527" y="135"/>
                    </a:lnTo>
                    <a:close/>
                    <a:moveTo>
                      <a:pt x="224" y="122"/>
                    </a:moveTo>
                    <a:lnTo>
                      <a:pt x="224" y="122"/>
                    </a:lnTo>
                    <a:lnTo>
                      <a:pt x="224" y="122"/>
                    </a:lnTo>
                    <a:lnTo>
                      <a:pt x="229" y="122"/>
                    </a:lnTo>
                    <a:lnTo>
                      <a:pt x="224" y="122"/>
                    </a:lnTo>
                    <a:lnTo>
                      <a:pt x="224" y="122"/>
                    </a:lnTo>
                    <a:close/>
                    <a:moveTo>
                      <a:pt x="1177" y="75"/>
                    </a:moveTo>
                    <a:cubicBezTo>
                      <a:pt x="1009" y="107"/>
                      <a:pt x="785" y="135"/>
                      <a:pt x="533" y="135"/>
                    </a:cubicBezTo>
                    <a:cubicBezTo>
                      <a:pt x="785" y="135"/>
                      <a:pt x="1009" y="107"/>
                      <a:pt x="1177" y="75"/>
                    </a:cubicBezTo>
                    <a:close/>
                    <a:moveTo>
                      <a:pt x="1246" y="61"/>
                    </a:moveTo>
                    <a:cubicBezTo>
                      <a:pt x="1237" y="61"/>
                      <a:pt x="1227" y="66"/>
                      <a:pt x="1218" y="66"/>
                    </a:cubicBezTo>
                    <a:cubicBezTo>
                      <a:pt x="1227" y="66"/>
                      <a:pt x="1237" y="61"/>
                      <a:pt x="1246" y="61"/>
                    </a:cubicBezTo>
                    <a:close/>
                    <a:moveTo>
                      <a:pt x="1255" y="61"/>
                    </a:moveTo>
                    <a:lnTo>
                      <a:pt x="1246" y="61"/>
                    </a:lnTo>
                    <a:lnTo>
                      <a:pt x="1255" y="61"/>
                    </a:lnTo>
                    <a:close/>
                    <a:moveTo>
                      <a:pt x="1494" y="1"/>
                    </a:moveTo>
                    <a:lnTo>
                      <a:pt x="1494" y="1"/>
                    </a:lnTo>
                    <a:lnTo>
                      <a:pt x="1494" y="1"/>
                    </a:lnTo>
                    <a:close/>
                    <a:moveTo>
                      <a:pt x="1494" y="1"/>
                    </a:moveTo>
                    <a:lnTo>
                      <a:pt x="1494" y="1"/>
                    </a:lnTo>
                    <a:lnTo>
                      <a:pt x="1494" y="1"/>
                    </a:lnTo>
                    <a:close/>
                  </a:path>
                </a:pathLst>
              </a:custGeom>
              <a:solidFill>
                <a:srgbClr val="C7D8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1" name="Google Shape;3961;p69"/>
              <p:cNvSpPr/>
              <p:nvPr/>
            </p:nvSpPr>
            <p:spPr>
              <a:xfrm>
                <a:off x="2489950" y="2425850"/>
                <a:ext cx="39025" cy="22900"/>
              </a:xfrm>
              <a:custGeom>
                <a:rect b="b" l="l" r="r" t="t"/>
                <a:pathLst>
                  <a:path extrusionOk="0" h="916" w="1561">
                    <a:moveTo>
                      <a:pt x="1537" y="1"/>
                    </a:moveTo>
                    <a:cubicBezTo>
                      <a:pt x="1528" y="5"/>
                      <a:pt x="1438" y="29"/>
                      <a:pt x="1298" y="61"/>
                    </a:cubicBezTo>
                    <a:lnTo>
                      <a:pt x="1289" y="61"/>
                    </a:lnTo>
                    <a:cubicBezTo>
                      <a:pt x="1280" y="61"/>
                      <a:pt x="1270" y="66"/>
                      <a:pt x="1261" y="66"/>
                    </a:cubicBezTo>
                    <a:cubicBezTo>
                      <a:pt x="1261" y="66"/>
                      <a:pt x="1257" y="66"/>
                      <a:pt x="1257" y="70"/>
                    </a:cubicBezTo>
                    <a:lnTo>
                      <a:pt x="1252" y="70"/>
                    </a:lnTo>
                    <a:cubicBezTo>
                      <a:pt x="1242" y="70"/>
                      <a:pt x="1233" y="70"/>
                      <a:pt x="1220" y="75"/>
                    </a:cubicBezTo>
                    <a:cubicBezTo>
                      <a:pt x="1052" y="107"/>
                      <a:pt x="828" y="135"/>
                      <a:pt x="576" y="135"/>
                    </a:cubicBezTo>
                    <a:lnTo>
                      <a:pt x="570" y="135"/>
                    </a:lnTo>
                    <a:cubicBezTo>
                      <a:pt x="477" y="135"/>
                      <a:pt x="374" y="131"/>
                      <a:pt x="272" y="122"/>
                    </a:cubicBezTo>
                    <a:lnTo>
                      <a:pt x="267" y="122"/>
                    </a:lnTo>
                    <a:cubicBezTo>
                      <a:pt x="267" y="122"/>
                      <a:pt x="169" y="397"/>
                      <a:pt x="1" y="751"/>
                    </a:cubicBezTo>
                    <a:cubicBezTo>
                      <a:pt x="15" y="757"/>
                      <a:pt x="29" y="762"/>
                      <a:pt x="43" y="766"/>
                    </a:cubicBezTo>
                    <a:cubicBezTo>
                      <a:pt x="323" y="859"/>
                      <a:pt x="654" y="915"/>
                      <a:pt x="1052" y="915"/>
                    </a:cubicBezTo>
                    <a:lnTo>
                      <a:pt x="1126" y="915"/>
                    </a:lnTo>
                    <a:cubicBezTo>
                      <a:pt x="1294" y="565"/>
                      <a:pt x="1453" y="234"/>
                      <a:pt x="1561" y="10"/>
                    </a:cubicBezTo>
                    <a:lnTo>
                      <a:pt x="15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2" name="Google Shape;3962;p69"/>
              <p:cNvSpPr/>
              <p:nvPr/>
            </p:nvSpPr>
            <p:spPr>
              <a:xfrm>
                <a:off x="2508975" y="2382875"/>
                <a:ext cx="43225" cy="35525"/>
              </a:xfrm>
              <a:custGeom>
                <a:rect b="b" l="l" r="r" t="t"/>
                <a:pathLst>
                  <a:path extrusionOk="0" h="1421" w="1729">
                    <a:moveTo>
                      <a:pt x="444" y="1"/>
                    </a:moveTo>
                    <a:cubicBezTo>
                      <a:pt x="435" y="29"/>
                      <a:pt x="351" y="543"/>
                      <a:pt x="1" y="543"/>
                    </a:cubicBezTo>
                    <a:lnTo>
                      <a:pt x="5" y="543"/>
                    </a:lnTo>
                    <a:cubicBezTo>
                      <a:pt x="347" y="1131"/>
                      <a:pt x="925" y="1401"/>
                      <a:pt x="925" y="1401"/>
                    </a:cubicBezTo>
                    <a:lnTo>
                      <a:pt x="940" y="1420"/>
                    </a:lnTo>
                    <a:cubicBezTo>
                      <a:pt x="1000" y="1392"/>
                      <a:pt x="1481" y="1378"/>
                      <a:pt x="1724" y="804"/>
                    </a:cubicBezTo>
                    <a:lnTo>
                      <a:pt x="1729" y="804"/>
                    </a:lnTo>
                    <a:lnTo>
                      <a:pt x="1720" y="785"/>
                    </a:lnTo>
                    <a:cubicBezTo>
                      <a:pt x="1126" y="589"/>
                      <a:pt x="720" y="295"/>
                      <a:pt x="4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3" name="Google Shape;3963;p69"/>
              <p:cNvSpPr/>
              <p:nvPr/>
            </p:nvSpPr>
            <p:spPr>
              <a:xfrm>
                <a:off x="2454600" y="2302000"/>
                <a:ext cx="193450" cy="194475"/>
              </a:xfrm>
              <a:custGeom>
                <a:rect b="b" l="l" r="r" t="t"/>
                <a:pathLst>
                  <a:path extrusionOk="0" h="7779" w="7738">
                    <a:moveTo>
                      <a:pt x="6910" y="0"/>
                    </a:moveTo>
                    <a:lnTo>
                      <a:pt x="2619" y="3231"/>
                    </a:lnTo>
                    <a:lnTo>
                      <a:pt x="2619" y="3236"/>
                    </a:lnTo>
                    <a:cubicBezTo>
                      <a:pt x="2895" y="3530"/>
                      <a:pt x="3301" y="3824"/>
                      <a:pt x="3895" y="4020"/>
                    </a:cubicBezTo>
                    <a:lnTo>
                      <a:pt x="3904" y="4039"/>
                    </a:lnTo>
                    <a:cubicBezTo>
                      <a:pt x="4016" y="3946"/>
                      <a:pt x="7723" y="887"/>
                      <a:pt x="7737" y="887"/>
                    </a:cubicBezTo>
                    <a:cubicBezTo>
                      <a:pt x="7737" y="887"/>
                      <a:pt x="7733" y="882"/>
                      <a:pt x="7727" y="873"/>
                    </a:cubicBezTo>
                    <a:cubicBezTo>
                      <a:pt x="7662" y="808"/>
                      <a:pt x="7322" y="481"/>
                      <a:pt x="6910" y="0"/>
                    </a:cubicBezTo>
                    <a:close/>
                    <a:moveTo>
                      <a:pt x="2180" y="3778"/>
                    </a:moveTo>
                    <a:cubicBezTo>
                      <a:pt x="2190" y="3847"/>
                      <a:pt x="2316" y="4646"/>
                      <a:pt x="1681" y="5076"/>
                    </a:cubicBezTo>
                    <a:lnTo>
                      <a:pt x="1686" y="5076"/>
                    </a:lnTo>
                    <a:cubicBezTo>
                      <a:pt x="1788" y="5085"/>
                      <a:pt x="1891" y="5089"/>
                      <a:pt x="1984" y="5089"/>
                    </a:cubicBezTo>
                    <a:lnTo>
                      <a:pt x="1990" y="5089"/>
                    </a:lnTo>
                    <a:cubicBezTo>
                      <a:pt x="2242" y="5089"/>
                      <a:pt x="2466" y="5061"/>
                      <a:pt x="2634" y="5029"/>
                    </a:cubicBezTo>
                    <a:cubicBezTo>
                      <a:pt x="2647" y="5024"/>
                      <a:pt x="2656" y="5024"/>
                      <a:pt x="2666" y="5024"/>
                    </a:cubicBezTo>
                    <a:lnTo>
                      <a:pt x="2671" y="5024"/>
                    </a:lnTo>
                    <a:cubicBezTo>
                      <a:pt x="2671" y="5020"/>
                      <a:pt x="2675" y="5020"/>
                      <a:pt x="2675" y="5020"/>
                    </a:cubicBezTo>
                    <a:cubicBezTo>
                      <a:pt x="2684" y="5020"/>
                      <a:pt x="2694" y="5015"/>
                      <a:pt x="2703" y="5015"/>
                    </a:cubicBezTo>
                    <a:lnTo>
                      <a:pt x="2712" y="5015"/>
                    </a:lnTo>
                    <a:cubicBezTo>
                      <a:pt x="2852" y="4983"/>
                      <a:pt x="2942" y="4959"/>
                      <a:pt x="2951" y="4955"/>
                    </a:cubicBezTo>
                    <a:lnTo>
                      <a:pt x="2956" y="4955"/>
                    </a:lnTo>
                    <a:lnTo>
                      <a:pt x="2975" y="4964"/>
                    </a:lnTo>
                    <a:cubicBezTo>
                      <a:pt x="3059" y="4786"/>
                      <a:pt x="3110" y="4674"/>
                      <a:pt x="3110" y="4664"/>
                    </a:cubicBezTo>
                    <a:lnTo>
                      <a:pt x="3105" y="4664"/>
                    </a:lnTo>
                    <a:lnTo>
                      <a:pt x="3105" y="4660"/>
                    </a:lnTo>
                    <a:cubicBezTo>
                      <a:pt x="3105" y="4660"/>
                      <a:pt x="3110" y="4660"/>
                      <a:pt x="3115" y="4655"/>
                    </a:cubicBezTo>
                    <a:lnTo>
                      <a:pt x="3100" y="4636"/>
                    </a:lnTo>
                    <a:cubicBezTo>
                      <a:pt x="3100" y="4636"/>
                      <a:pt x="2522" y="4366"/>
                      <a:pt x="2180" y="3778"/>
                    </a:cubicBezTo>
                    <a:close/>
                    <a:moveTo>
                      <a:pt x="1415" y="5705"/>
                    </a:moveTo>
                    <a:cubicBezTo>
                      <a:pt x="1126" y="6322"/>
                      <a:pt x="617" y="7177"/>
                      <a:pt x="0" y="7233"/>
                    </a:cubicBezTo>
                    <a:cubicBezTo>
                      <a:pt x="458" y="7429"/>
                      <a:pt x="990" y="7621"/>
                      <a:pt x="1611" y="7779"/>
                    </a:cubicBezTo>
                    <a:cubicBezTo>
                      <a:pt x="1611" y="7779"/>
                      <a:pt x="2115" y="6748"/>
                      <a:pt x="2540" y="5869"/>
                    </a:cubicBezTo>
                    <a:lnTo>
                      <a:pt x="2466" y="5869"/>
                    </a:lnTo>
                    <a:cubicBezTo>
                      <a:pt x="2068" y="5869"/>
                      <a:pt x="1737" y="5813"/>
                      <a:pt x="1457" y="5720"/>
                    </a:cubicBezTo>
                    <a:cubicBezTo>
                      <a:pt x="1443" y="5716"/>
                      <a:pt x="1429" y="5711"/>
                      <a:pt x="1415" y="57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64" name="Google Shape;3964;p69"/>
            <p:cNvSpPr/>
            <p:nvPr/>
          </p:nvSpPr>
          <p:spPr>
            <a:xfrm>
              <a:off x="7322514" y="2181733"/>
              <a:ext cx="686690" cy="673306"/>
            </a:xfrm>
            <a:custGeom>
              <a:rect b="b" l="l" r="r" t="t"/>
              <a:pathLst>
                <a:path extrusionOk="0" h="19972" w="20369">
                  <a:moveTo>
                    <a:pt x="5917" y="0"/>
                  </a:moveTo>
                  <a:lnTo>
                    <a:pt x="5917" y="0"/>
                  </a:lnTo>
                  <a:cubicBezTo>
                    <a:pt x="4540" y="118"/>
                    <a:pt x="4330" y="1299"/>
                    <a:pt x="4306" y="1887"/>
                  </a:cubicBezTo>
                  <a:cubicBezTo>
                    <a:pt x="4302" y="2088"/>
                    <a:pt x="4330" y="2293"/>
                    <a:pt x="4386" y="2485"/>
                  </a:cubicBezTo>
                  <a:cubicBezTo>
                    <a:pt x="4679" y="3465"/>
                    <a:pt x="5450" y="3745"/>
                    <a:pt x="6238" y="3745"/>
                  </a:cubicBezTo>
                  <a:cubicBezTo>
                    <a:pt x="7022" y="3745"/>
                    <a:pt x="7821" y="3467"/>
                    <a:pt x="8177" y="3325"/>
                  </a:cubicBezTo>
                  <a:cubicBezTo>
                    <a:pt x="8462" y="3204"/>
                    <a:pt x="8766" y="3133"/>
                    <a:pt x="9074" y="3110"/>
                  </a:cubicBezTo>
                  <a:cubicBezTo>
                    <a:pt x="9148" y="3105"/>
                    <a:pt x="9220" y="3103"/>
                    <a:pt x="9290" y="3103"/>
                  </a:cubicBezTo>
                  <a:cubicBezTo>
                    <a:pt x="9339" y="3103"/>
                    <a:pt x="9387" y="3104"/>
                    <a:pt x="9433" y="3105"/>
                  </a:cubicBezTo>
                  <a:cubicBezTo>
                    <a:pt x="9923" y="3153"/>
                    <a:pt x="10377" y="3400"/>
                    <a:pt x="10680" y="3792"/>
                  </a:cubicBezTo>
                  <a:cubicBezTo>
                    <a:pt x="10983" y="4185"/>
                    <a:pt x="11110" y="4684"/>
                    <a:pt x="11026" y="5174"/>
                  </a:cubicBezTo>
                  <a:cubicBezTo>
                    <a:pt x="10760" y="6810"/>
                    <a:pt x="9372" y="7146"/>
                    <a:pt x="8281" y="7146"/>
                  </a:cubicBezTo>
                  <a:cubicBezTo>
                    <a:pt x="7590" y="7146"/>
                    <a:pt x="7017" y="7011"/>
                    <a:pt x="6921" y="6986"/>
                  </a:cubicBezTo>
                  <a:lnTo>
                    <a:pt x="6903" y="6986"/>
                  </a:lnTo>
                  <a:cubicBezTo>
                    <a:pt x="6048" y="6788"/>
                    <a:pt x="5299" y="6702"/>
                    <a:pt x="4643" y="6702"/>
                  </a:cubicBezTo>
                  <a:cubicBezTo>
                    <a:pt x="1878" y="6702"/>
                    <a:pt x="768" y="8235"/>
                    <a:pt x="324" y="9409"/>
                  </a:cubicBezTo>
                  <a:cubicBezTo>
                    <a:pt x="95" y="10021"/>
                    <a:pt x="1" y="10680"/>
                    <a:pt x="57" y="11333"/>
                  </a:cubicBezTo>
                  <a:cubicBezTo>
                    <a:pt x="335" y="14641"/>
                    <a:pt x="2440" y="15438"/>
                    <a:pt x="4401" y="15438"/>
                  </a:cubicBezTo>
                  <a:cubicBezTo>
                    <a:pt x="6223" y="15438"/>
                    <a:pt x="7921" y="14751"/>
                    <a:pt x="7921" y="14751"/>
                  </a:cubicBezTo>
                  <a:cubicBezTo>
                    <a:pt x="9318" y="14241"/>
                    <a:pt x="10456" y="14052"/>
                    <a:pt x="11372" y="14052"/>
                  </a:cubicBezTo>
                  <a:cubicBezTo>
                    <a:pt x="11955" y="14052"/>
                    <a:pt x="12448" y="14129"/>
                    <a:pt x="12860" y="14247"/>
                  </a:cubicBezTo>
                  <a:cubicBezTo>
                    <a:pt x="14009" y="14574"/>
                    <a:pt x="14860" y="15540"/>
                    <a:pt x="15037" y="16721"/>
                  </a:cubicBezTo>
                  <a:cubicBezTo>
                    <a:pt x="15420" y="19299"/>
                    <a:pt x="13748" y="19971"/>
                    <a:pt x="13748" y="19971"/>
                  </a:cubicBezTo>
                  <a:lnTo>
                    <a:pt x="15018" y="19948"/>
                  </a:lnTo>
                  <a:cubicBezTo>
                    <a:pt x="15093" y="18543"/>
                    <a:pt x="16479" y="17987"/>
                    <a:pt x="16479" y="17987"/>
                  </a:cubicBezTo>
                  <a:cubicBezTo>
                    <a:pt x="20369" y="15783"/>
                    <a:pt x="18599" y="12949"/>
                    <a:pt x="18599" y="12949"/>
                  </a:cubicBezTo>
                  <a:cubicBezTo>
                    <a:pt x="17618" y="11314"/>
                    <a:pt x="15953" y="10808"/>
                    <a:pt x="14267" y="10808"/>
                  </a:cubicBezTo>
                  <a:cubicBezTo>
                    <a:pt x="12185" y="10808"/>
                    <a:pt x="10071" y="11581"/>
                    <a:pt x="9181" y="11950"/>
                  </a:cubicBezTo>
                  <a:cubicBezTo>
                    <a:pt x="8854" y="12090"/>
                    <a:pt x="8509" y="12187"/>
                    <a:pt x="8158" y="12243"/>
                  </a:cubicBezTo>
                  <a:cubicBezTo>
                    <a:pt x="7657" y="12321"/>
                    <a:pt x="7227" y="12356"/>
                    <a:pt x="6858" y="12356"/>
                  </a:cubicBezTo>
                  <a:cubicBezTo>
                    <a:pt x="4445" y="12356"/>
                    <a:pt x="4673" y="10885"/>
                    <a:pt x="4750" y="10577"/>
                  </a:cubicBezTo>
                  <a:cubicBezTo>
                    <a:pt x="4755" y="10540"/>
                    <a:pt x="4768" y="10506"/>
                    <a:pt x="4783" y="10474"/>
                  </a:cubicBezTo>
                  <a:cubicBezTo>
                    <a:pt x="5276" y="9239"/>
                    <a:pt x="7117" y="8934"/>
                    <a:pt x="8818" y="8934"/>
                  </a:cubicBezTo>
                  <a:cubicBezTo>
                    <a:pt x="9678" y="8934"/>
                    <a:pt x="10503" y="9012"/>
                    <a:pt x="11100" y="9088"/>
                  </a:cubicBezTo>
                  <a:cubicBezTo>
                    <a:pt x="11446" y="9134"/>
                    <a:pt x="11793" y="9157"/>
                    <a:pt x="12140" y="9157"/>
                  </a:cubicBezTo>
                  <a:cubicBezTo>
                    <a:pt x="12879" y="9157"/>
                    <a:pt x="13615" y="9053"/>
                    <a:pt x="14327" y="8849"/>
                  </a:cubicBezTo>
                  <a:cubicBezTo>
                    <a:pt x="16905" y="8107"/>
                    <a:pt x="17567" y="6500"/>
                    <a:pt x="17619" y="5137"/>
                  </a:cubicBezTo>
                  <a:cubicBezTo>
                    <a:pt x="17666" y="3834"/>
                    <a:pt x="17138" y="2573"/>
                    <a:pt x="16171" y="1691"/>
                  </a:cubicBezTo>
                  <a:cubicBezTo>
                    <a:pt x="14980" y="591"/>
                    <a:pt x="13709" y="258"/>
                    <a:pt x="12605" y="258"/>
                  </a:cubicBezTo>
                  <a:cubicBezTo>
                    <a:pt x="12316" y="258"/>
                    <a:pt x="12039" y="281"/>
                    <a:pt x="11778" y="318"/>
                  </a:cubicBezTo>
                  <a:cubicBezTo>
                    <a:pt x="10834" y="454"/>
                    <a:pt x="9938" y="813"/>
                    <a:pt x="9162" y="1368"/>
                  </a:cubicBezTo>
                  <a:cubicBezTo>
                    <a:pt x="7942" y="2244"/>
                    <a:pt x="7022" y="2472"/>
                    <a:pt x="6401" y="2472"/>
                  </a:cubicBezTo>
                  <a:cubicBezTo>
                    <a:pt x="6383" y="2472"/>
                    <a:pt x="6365" y="2472"/>
                    <a:pt x="6347" y="2471"/>
                  </a:cubicBezTo>
                  <a:cubicBezTo>
                    <a:pt x="5945" y="2461"/>
                    <a:pt x="5572" y="2256"/>
                    <a:pt x="5343" y="1920"/>
                  </a:cubicBezTo>
                  <a:cubicBezTo>
                    <a:pt x="5114" y="1588"/>
                    <a:pt x="5063" y="1163"/>
                    <a:pt x="5203" y="785"/>
                  </a:cubicBezTo>
                  <a:cubicBezTo>
                    <a:pt x="5404" y="239"/>
                    <a:pt x="5917" y="0"/>
                    <a:pt x="5917" y="0"/>
                  </a:cubicBezTo>
                  <a:close/>
                </a:path>
              </a:pathLst>
            </a:custGeom>
            <a:solidFill>
              <a:srgbClr val="FFFFFF">
                <a:alpha val="4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69"/>
            <p:cNvSpPr/>
            <p:nvPr/>
          </p:nvSpPr>
          <p:spPr>
            <a:xfrm>
              <a:off x="7983495" y="2790926"/>
              <a:ext cx="220075" cy="204230"/>
            </a:xfrm>
            <a:custGeom>
              <a:rect b="b" l="l" r="r" t="t"/>
              <a:pathLst>
                <a:path extrusionOk="0" h="6058" w="6528">
                  <a:moveTo>
                    <a:pt x="6528" y="0"/>
                  </a:moveTo>
                  <a:cubicBezTo>
                    <a:pt x="6364" y="104"/>
                    <a:pt x="6183" y="207"/>
                    <a:pt x="5977" y="304"/>
                  </a:cubicBezTo>
                  <a:cubicBezTo>
                    <a:pt x="5505" y="533"/>
                    <a:pt x="4940" y="743"/>
                    <a:pt x="4287" y="931"/>
                  </a:cubicBezTo>
                  <a:cubicBezTo>
                    <a:pt x="3941" y="1024"/>
                    <a:pt x="3577" y="1117"/>
                    <a:pt x="3189" y="1201"/>
                  </a:cubicBezTo>
                  <a:cubicBezTo>
                    <a:pt x="2241" y="1411"/>
                    <a:pt x="1168" y="1584"/>
                    <a:pt x="0" y="1701"/>
                  </a:cubicBezTo>
                  <a:lnTo>
                    <a:pt x="0" y="6058"/>
                  </a:lnTo>
                  <a:cubicBezTo>
                    <a:pt x="2942" y="5754"/>
                    <a:pt x="5300" y="5133"/>
                    <a:pt x="6528" y="4353"/>
                  </a:cubicBezTo>
                  <a:lnTo>
                    <a:pt x="65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9" name="Shape 3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Google Shape;3970;p70"/>
          <p:cNvSpPr txBox="1"/>
          <p:nvPr>
            <p:ph type="title"/>
          </p:nvPr>
        </p:nvSpPr>
        <p:spPr>
          <a:xfrm>
            <a:off x="720000" y="966850"/>
            <a:ext cx="4651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Select an engine &amp; template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1" name="Google Shape;3971;p70"/>
          <p:cNvSpPr txBox="1"/>
          <p:nvPr>
            <p:ph idx="2" type="title"/>
          </p:nvPr>
        </p:nvSpPr>
        <p:spPr>
          <a:xfrm>
            <a:off x="720000" y="3458850"/>
            <a:ext cx="3781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default VPC </a:t>
            </a:r>
            <a:endParaRPr/>
          </a:p>
        </p:txBody>
      </p:sp>
      <p:sp>
        <p:nvSpPr>
          <p:cNvPr id="3972" name="Google Shape;3972;p70"/>
          <p:cNvSpPr txBox="1"/>
          <p:nvPr>
            <p:ph idx="6"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CONFIGURATION: </a:t>
            </a:r>
            <a:r>
              <a:rPr lang="en">
                <a:solidFill>
                  <a:schemeClr val="lt2"/>
                </a:solidFill>
              </a:rPr>
              <a:t>RDS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973" name="Google Shape;3973;p70"/>
          <p:cNvSpPr txBox="1"/>
          <p:nvPr>
            <p:ph idx="4" type="title"/>
          </p:nvPr>
        </p:nvSpPr>
        <p:spPr>
          <a:xfrm>
            <a:off x="720000" y="2238775"/>
            <a:ext cx="5012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Set db identifier &amp; credentials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974" name="Google Shape;3974;p70"/>
          <p:cNvGrpSpPr/>
          <p:nvPr/>
        </p:nvGrpSpPr>
        <p:grpSpPr>
          <a:xfrm>
            <a:off x="6157234" y="1200363"/>
            <a:ext cx="1424699" cy="2333387"/>
            <a:chOff x="2738273" y="2696825"/>
            <a:chExt cx="581415" cy="952248"/>
          </a:xfrm>
        </p:grpSpPr>
        <p:sp>
          <p:nvSpPr>
            <p:cNvPr id="3975" name="Google Shape;3975;p70"/>
            <p:cNvSpPr/>
            <p:nvPr/>
          </p:nvSpPr>
          <p:spPr>
            <a:xfrm>
              <a:off x="3029080" y="3385022"/>
              <a:ext cx="122782" cy="264050"/>
            </a:xfrm>
            <a:custGeom>
              <a:rect b="b" l="l" r="r" t="t"/>
              <a:pathLst>
                <a:path extrusionOk="0" h="5656" w="2630">
                  <a:moveTo>
                    <a:pt x="440" y="252"/>
                  </a:moveTo>
                  <a:cubicBezTo>
                    <a:pt x="789" y="112"/>
                    <a:pt x="1541" y="0"/>
                    <a:pt x="1803" y="127"/>
                  </a:cubicBezTo>
                  <a:cubicBezTo>
                    <a:pt x="1938" y="196"/>
                    <a:pt x="2050" y="375"/>
                    <a:pt x="2116" y="580"/>
                  </a:cubicBezTo>
                  <a:cubicBezTo>
                    <a:pt x="2172" y="771"/>
                    <a:pt x="2205" y="981"/>
                    <a:pt x="2242" y="1239"/>
                  </a:cubicBezTo>
                  <a:cubicBezTo>
                    <a:pt x="2364" y="2079"/>
                    <a:pt x="2517" y="2957"/>
                    <a:pt x="2578" y="3797"/>
                  </a:cubicBezTo>
                  <a:cubicBezTo>
                    <a:pt x="2606" y="4166"/>
                    <a:pt x="2629" y="4633"/>
                    <a:pt x="2532" y="4937"/>
                  </a:cubicBezTo>
                  <a:cubicBezTo>
                    <a:pt x="2420" y="5286"/>
                    <a:pt x="2018" y="5655"/>
                    <a:pt x="1476" y="5558"/>
                  </a:cubicBezTo>
                  <a:cubicBezTo>
                    <a:pt x="1294" y="5525"/>
                    <a:pt x="1065" y="5418"/>
                    <a:pt x="911" y="5221"/>
                  </a:cubicBezTo>
                  <a:cubicBezTo>
                    <a:pt x="705" y="4950"/>
                    <a:pt x="575" y="4399"/>
                    <a:pt x="505" y="4007"/>
                  </a:cubicBezTo>
                  <a:cubicBezTo>
                    <a:pt x="431" y="3605"/>
                    <a:pt x="356" y="3200"/>
                    <a:pt x="295" y="2704"/>
                  </a:cubicBezTo>
                  <a:cubicBezTo>
                    <a:pt x="235" y="2214"/>
                    <a:pt x="159" y="1775"/>
                    <a:pt x="117" y="1420"/>
                  </a:cubicBezTo>
                  <a:cubicBezTo>
                    <a:pt x="61" y="963"/>
                    <a:pt x="0" y="426"/>
                    <a:pt x="440" y="2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70"/>
            <p:cNvSpPr/>
            <p:nvPr/>
          </p:nvSpPr>
          <p:spPr>
            <a:xfrm>
              <a:off x="3076373" y="3578395"/>
              <a:ext cx="52147" cy="51494"/>
            </a:xfrm>
            <a:custGeom>
              <a:rect b="b" l="l" r="r" t="t"/>
              <a:pathLst>
                <a:path extrusionOk="0" h="1103" w="1117">
                  <a:moveTo>
                    <a:pt x="15" y="183"/>
                  </a:moveTo>
                  <a:cubicBezTo>
                    <a:pt x="188" y="80"/>
                    <a:pt x="403" y="84"/>
                    <a:pt x="584" y="71"/>
                  </a:cubicBezTo>
                  <a:cubicBezTo>
                    <a:pt x="776" y="52"/>
                    <a:pt x="972" y="0"/>
                    <a:pt x="1117" y="84"/>
                  </a:cubicBezTo>
                  <a:cubicBezTo>
                    <a:pt x="1080" y="341"/>
                    <a:pt x="968" y="571"/>
                    <a:pt x="879" y="836"/>
                  </a:cubicBezTo>
                  <a:cubicBezTo>
                    <a:pt x="855" y="907"/>
                    <a:pt x="841" y="1047"/>
                    <a:pt x="776" y="1069"/>
                  </a:cubicBezTo>
                  <a:cubicBezTo>
                    <a:pt x="668" y="1103"/>
                    <a:pt x="459" y="799"/>
                    <a:pt x="379" y="711"/>
                  </a:cubicBezTo>
                  <a:cubicBezTo>
                    <a:pt x="319" y="636"/>
                    <a:pt x="253" y="565"/>
                    <a:pt x="197" y="500"/>
                  </a:cubicBezTo>
                  <a:cubicBezTo>
                    <a:pt x="103" y="403"/>
                    <a:pt x="0" y="319"/>
                    <a:pt x="15" y="1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70"/>
            <p:cNvSpPr/>
            <p:nvPr/>
          </p:nvSpPr>
          <p:spPr>
            <a:xfrm>
              <a:off x="2738273" y="2696825"/>
              <a:ext cx="581415" cy="803309"/>
            </a:xfrm>
            <a:custGeom>
              <a:rect b="b" l="l" r="r" t="t"/>
              <a:pathLst>
                <a:path extrusionOk="0" h="17207" w="12454">
                  <a:moveTo>
                    <a:pt x="841" y="1448"/>
                  </a:moveTo>
                  <a:cubicBezTo>
                    <a:pt x="1229" y="1327"/>
                    <a:pt x="1738" y="1256"/>
                    <a:pt x="2149" y="1209"/>
                  </a:cubicBezTo>
                  <a:cubicBezTo>
                    <a:pt x="3367" y="1060"/>
                    <a:pt x="4628" y="916"/>
                    <a:pt x="5903" y="729"/>
                  </a:cubicBezTo>
                  <a:cubicBezTo>
                    <a:pt x="6716" y="608"/>
                    <a:pt x="7598" y="468"/>
                    <a:pt x="8457" y="336"/>
                  </a:cubicBezTo>
                  <a:cubicBezTo>
                    <a:pt x="9274" y="211"/>
                    <a:pt x="10218" y="0"/>
                    <a:pt x="10614" y="575"/>
                  </a:cubicBezTo>
                  <a:cubicBezTo>
                    <a:pt x="10824" y="883"/>
                    <a:pt x="10899" y="1397"/>
                    <a:pt x="10992" y="1849"/>
                  </a:cubicBezTo>
                  <a:cubicBezTo>
                    <a:pt x="11086" y="2308"/>
                    <a:pt x="11128" y="2676"/>
                    <a:pt x="11216" y="3153"/>
                  </a:cubicBezTo>
                  <a:cubicBezTo>
                    <a:pt x="11473" y="4539"/>
                    <a:pt x="11632" y="5688"/>
                    <a:pt x="11837" y="7037"/>
                  </a:cubicBezTo>
                  <a:cubicBezTo>
                    <a:pt x="12029" y="8284"/>
                    <a:pt x="12253" y="9698"/>
                    <a:pt x="12341" y="10838"/>
                  </a:cubicBezTo>
                  <a:cubicBezTo>
                    <a:pt x="12408" y="11665"/>
                    <a:pt x="12453" y="12468"/>
                    <a:pt x="12272" y="13131"/>
                  </a:cubicBezTo>
                  <a:cubicBezTo>
                    <a:pt x="12089" y="13784"/>
                    <a:pt x="11740" y="14364"/>
                    <a:pt x="11343" y="14877"/>
                  </a:cubicBezTo>
                  <a:cubicBezTo>
                    <a:pt x="11137" y="15148"/>
                    <a:pt x="10918" y="15381"/>
                    <a:pt x="10660" y="15620"/>
                  </a:cubicBezTo>
                  <a:cubicBezTo>
                    <a:pt x="10535" y="15736"/>
                    <a:pt x="10418" y="15858"/>
                    <a:pt x="10274" y="15956"/>
                  </a:cubicBezTo>
                  <a:cubicBezTo>
                    <a:pt x="9848" y="16245"/>
                    <a:pt x="9293" y="16540"/>
                    <a:pt x="8699" y="16726"/>
                  </a:cubicBezTo>
                  <a:cubicBezTo>
                    <a:pt x="7173" y="17207"/>
                    <a:pt x="5763" y="17114"/>
                    <a:pt x="4651" y="16750"/>
                  </a:cubicBezTo>
                  <a:cubicBezTo>
                    <a:pt x="4488" y="16698"/>
                    <a:pt x="4357" y="16618"/>
                    <a:pt x="4199" y="16540"/>
                  </a:cubicBezTo>
                  <a:cubicBezTo>
                    <a:pt x="3904" y="16390"/>
                    <a:pt x="3628" y="16241"/>
                    <a:pt x="3348" y="16036"/>
                  </a:cubicBezTo>
                  <a:cubicBezTo>
                    <a:pt x="2816" y="15643"/>
                    <a:pt x="2289" y="15185"/>
                    <a:pt x="1934" y="14573"/>
                  </a:cubicBezTo>
                  <a:cubicBezTo>
                    <a:pt x="1574" y="13962"/>
                    <a:pt x="1345" y="13042"/>
                    <a:pt x="1168" y="12090"/>
                  </a:cubicBezTo>
                  <a:cubicBezTo>
                    <a:pt x="995" y="11146"/>
                    <a:pt x="902" y="10385"/>
                    <a:pt x="804" y="9526"/>
                  </a:cubicBezTo>
                  <a:cubicBezTo>
                    <a:pt x="613" y="7868"/>
                    <a:pt x="350" y="6159"/>
                    <a:pt x="188" y="4497"/>
                  </a:cubicBezTo>
                  <a:cubicBezTo>
                    <a:pt x="150" y="4114"/>
                    <a:pt x="89" y="3675"/>
                    <a:pt x="66" y="3255"/>
                  </a:cubicBezTo>
                  <a:cubicBezTo>
                    <a:pt x="38" y="2853"/>
                    <a:pt x="1" y="2420"/>
                    <a:pt x="85" y="2106"/>
                  </a:cubicBezTo>
                  <a:cubicBezTo>
                    <a:pt x="197" y="1681"/>
                    <a:pt x="468" y="1560"/>
                    <a:pt x="841" y="14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70"/>
            <p:cNvSpPr/>
            <p:nvPr/>
          </p:nvSpPr>
          <p:spPr>
            <a:xfrm>
              <a:off x="3074225" y="3436517"/>
              <a:ext cx="52147" cy="32026"/>
            </a:xfrm>
            <a:custGeom>
              <a:rect b="b" l="l" r="r" t="t"/>
              <a:pathLst>
                <a:path extrusionOk="0" h="686" w="1117">
                  <a:moveTo>
                    <a:pt x="141" y="276"/>
                  </a:moveTo>
                  <a:cubicBezTo>
                    <a:pt x="0" y="686"/>
                    <a:pt x="1117" y="541"/>
                    <a:pt x="878" y="186"/>
                  </a:cubicBezTo>
                  <a:cubicBezTo>
                    <a:pt x="757" y="0"/>
                    <a:pt x="313" y="154"/>
                    <a:pt x="141" y="2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70"/>
            <p:cNvSpPr/>
            <p:nvPr/>
          </p:nvSpPr>
          <p:spPr>
            <a:xfrm>
              <a:off x="2972217" y="3438431"/>
              <a:ext cx="92016" cy="37955"/>
            </a:xfrm>
            <a:custGeom>
              <a:rect b="b" l="l" r="r" t="t"/>
              <a:pathLst>
                <a:path extrusionOk="0" h="813" w="1971">
                  <a:moveTo>
                    <a:pt x="1751" y="724"/>
                  </a:moveTo>
                  <a:cubicBezTo>
                    <a:pt x="1830" y="677"/>
                    <a:pt x="1970" y="543"/>
                    <a:pt x="1867" y="388"/>
                  </a:cubicBezTo>
                  <a:cubicBezTo>
                    <a:pt x="1733" y="188"/>
                    <a:pt x="1251" y="220"/>
                    <a:pt x="1055" y="192"/>
                  </a:cubicBezTo>
                  <a:cubicBezTo>
                    <a:pt x="822" y="164"/>
                    <a:pt x="392" y="1"/>
                    <a:pt x="229" y="216"/>
                  </a:cubicBezTo>
                  <a:cubicBezTo>
                    <a:pt x="0" y="519"/>
                    <a:pt x="677" y="659"/>
                    <a:pt x="910" y="696"/>
                  </a:cubicBezTo>
                  <a:cubicBezTo>
                    <a:pt x="1037" y="720"/>
                    <a:pt x="1162" y="724"/>
                    <a:pt x="1270" y="739"/>
                  </a:cubicBezTo>
                  <a:cubicBezTo>
                    <a:pt x="1453" y="757"/>
                    <a:pt x="1597" y="813"/>
                    <a:pt x="1751" y="7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70"/>
            <p:cNvSpPr/>
            <p:nvPr/>
          </p:nvSpPr>
          <p:spPr>
            <a:xfrm>
              <a:off x="2822215" y="3301968"/>
              <a:ext cx="35341" cy="61764"/>
            </a:xfrm>
            <a:custGeom>
              <a:rect b="b" l="l" r="r" t="t"/>
              <a:pathLst>
                <a:path extrusionOk="0" h="1323" w="757">
                  <a:moveTo>
                    <a:pt x="164" y="1"/>
                  </a:moveTo>
                  <a:cubicBezTo>
                    <a:pt x="341" y="126"/>
                    <a:pt x="491" y="463"/>
                    <a:pt x="617" y="804"/>
                  </a:cubicBezTo>
                  <a:cubicBezTo>
                    <a:pt x="673" y="949"/>
                    <a:pt x="757" y="1187"/>
                    <a:pt x="631" y="1247"/>
                  </a:cubicBezTo>
                  <a:cubicBezTo>
                    <a:pt x="481" y="1322"/>
                    <a:pt x="345" y="1070"/>
                    <a:pt x="295" y="981"/>
                  </a:cubicBezTo>
                  <a:cubicBezTo>
                    <a:pt x="140" y="692"/>
                    <a:pt x="9" y="314"/>
                    <a:pt x="0" y="89"/>
                  </a:cubicBezTo>
                  <a:cubicBezTo>
                    <a:pt x="19" y="42"/>
                    <a:pt x="103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70"/>
            <p:cNvSpPr/>
            <p:nvPr/>
          </p:nvSpPr>
          <p:spPr>
            <a:xfrm>
              <a:off x="2881272" y="3346226"/>
              <a:ext cx="34033" cy="39075"/>
            </a:xfrm>
            <a:custGeom>
              <a:rect b="b" l="l" r="r" t="t"/>
              <a:pathLst>
                <a:path extrusionOk="0" h="837" w="729">
                  <a:moveTo>
                    <a:pt x="89" y="221"/>
                  </a:moveTo>
                  <a:cubicBezTo>
                    <a:pt x="365" y="1"/>
                    <a:pt x="729" y="682"/>
                    <a:pt x="459" y="790"/>
                  </a:cubicBezTo>
                  <a:cubicBezTo>
                    <a:pt x="341" y="837"/>
                    <a:pt x="43" y="575"/>
                    <a:pt x="11" y="383"/>
                  </a:cubicBezTo>
                  <a:cubicBezTo>
                    <a:pt x="0" y="318"/>
                    <a:pt x="39" y="258"/>
                    <a:pt x="89" y="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70"/>
            <p:cNvSpPr/>
            <p:nvPr/>
          </p:nvSpPr>
          <p:spPr>
            <a:xfrm>
              <a:off x="2884354" y="3395760"/>
              <a:ext cx="35107" cy="30532"/>
            </a:xfrm>
            <a:custGeom>
              <a:rect b="b" l="l" r="r" t="t"/>
              <a:pathLst>
                <a:path extrusionOk="0" h="654" w="752">
                  <a:moveTo>
                    <a:pt x="117" y="84"/>
                  </a:moveTo>
                  <a:cubicBezTo>
                    <a:pt x="206" y="0"/>
                    <a:pt x="374" y="70"/>
                    <a:pt x="499" y="201"/>
                  </a:cubicBezTo>
                  <a:cubicBezTo>
                    <a:pt x="602" y="303"/>
                    <a:pt x="751" y="546"/>
                    <a:pt x="602" y="621"/>
                  </a:cubicBezTo>
                  <a:cubicBezTo>
                    <a:pt x="537" y="653"/>
                    <a:pt x="397" y="616"/>
                    <a:pt x="290" y="509"/>
                  </a:cubicBezTo>
                  <a:cubicBezTo>
                    <a:pt x="159" y="387"/>
                    <a:pt x="1" y="196"/>
                    <a:pt x="117" y="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70"/>
            <p:cNvSpPr/>
            <p:nvPr/>
          </p:nvSpPr>
          <p:spPr>
            <a:xfrm>
              <a:off x="2772728" y="2749580"/>
              <a:ext cx="498362" cy="565916"/>
            </a:xfrm>
            <a:custGeom>
              <a:rect b="b" l="l" r="r" t="t"/>
              <a:pathLst>
                <a:path extrusionOk="0" h="12122" w="10675">
                  <a:moveTo>
                    <a:pt x="537" y="1234"/>
                  </a:moveTo>
                  <a:cubicBezTo>
                    <a:pt x="864" y="1116"/>
                    <a:pt x="1317" y="1051"/>
                    <a:pt x="1681" y="995"/>
                  </a:cubicBezTo>
                  <a:cubicBezTo>
                    <a:pt x="2774" y="827"/>
                    <a:pt x="3843" y="706"/>
                    <a:pt x="4931" y="551"/>
                  </a:cubicBezTo>
                  <a:cubicBezTo>
                    <a:pt x="5972" y="402"/>
                    <a:pt x="7121" y="211"/>
                    <a:pt x="8181" y="103"/>
                  </a:cubicBezTo>
                  <a:cubicBezTo>
                    <a:pt x="8728" y="51"/>
                    <a:pt x="9213" y="1"/>
                    <a:pt x="9433" y="444"/>
                  </a:cubicBezTo>
                  <a:cubicBezTo>
                    <a:pt x="9568" y="715"/>
                    <a:pt x="9620" y="1060"/>
                    <a:pt x="9685" y="1406"/>
                  </a:cubicBezTo>
                  <a:cubicBezTo>
                    <a:pt x="9745" y="1728"/>
                    <a:pt x="9829" y="2083"/>
                    <a:pt x="9890" y="2396"/>
                  </a:cubicBezTo>
                  <a:cubicBezTo>
                    <a:pt x="9956" y="2741"/>
                    <a:pt x="9989" y="3049"/>
                    <a:pt x="10030" y="3353"/>
                  </a:cubicBezTo>
                  <a:cubicBezTo>
                    <a:pt x="10264" y="4904"/>
                    <a:pt x="10549" y="6594"/>
                    <a:pt x="10637" y="8055"/>
                  </a:cubicBezTo>
                  <a:cubicBezTo>
                    <a:pt x="10674" y="8676"/>
                    <a:pt x="10651" y="9213"/>
                    <a:pt x="10437" y="9661"/>
                  </a:cubicBezTo>
                  <a:cubicBezTo>
                    <a:pt x="10226" y="10091"/>
                    <a:pt x="9844" y="10445"/>
                    <a:pt x="9424" y="10768"/>
                  </a:cubicBezTo>
                  <a:cubicBezTo>
                    <a:pt x="8597" y="11404"/>
                    <a:pt x="7327" y="11842"/>
                    <a:pt x="6052" y="11986"/>
                  </a:cubicBezTo>
                  <a:cubicBezTo>
                    <a:pt x="4861" y="12122"/>
                    <a:pt x="3717" y="12024"/>
                    <a:pt x="2802" y="11646"/>
                  </a:cubicBezTo>
                  <a:cubicBezTo>
                    <a:pt x="2302" y="11441"/>
                    <a:pt x="1905" y="11230"/>
                    <a:pt x="1573" y="10829"/>
                  </a:cubicBezTo>
                  <a:cubicBezTo>
                    <a:pt x="1256" y="10441"/>
                    <a:pt x="1047" y="9848"/>
                    <a:pt x="911" y="9111"/>
                  </a:cubicBezTo>
                  <a:cubicBezTo>
                    <a:pt x="677" y="7863"/>
                    <a:pt x="519" y="6561"/>
                    <a:pt x="346" y="5296"/>
                  </a:cubicBezTo>
                  <a:cubicBezTo>
                    <a:pt x="211" y="4333"/>
                    <a:pt x="136" y="3479"/>
                    <a:pt x="52" y="2508"/>
                  </a:cubicBezTo>
                  <a:cubicBezTo>
                    <a:pt x="28" y="2256"/>
                    <a:pt x="0" y="1896"/>
                    <a:pt x="71" y="1663"/>
                  </a:cubicBezTo>
                  <a:cubicBezTo>
                    <a:pt x="140" y="1434"/>
                    <a:pt x="323" y="1312"/>
                    <a:pt x="537" y="12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70"/>
            <p:cNvSpPr/>
            <p:nvPr/>
          </p:nvSpPr>
          <p:spPr>
            <a:xfrm>
              <a:off x="2827444" y="2819749"/>
              <a:ext cx="401164" cy="325955"/>
            </a:xfrm>
            <a:custGeom>
              <a:rect b="b" l="l" r="r" t="t"/>
              <a:pathLst>
                <a:path extrusionOk="0" h="6982" w="8593">
                  <a:moveTo>
                    <a:pt x="7849" y="380"/>
                  </a:moveTo>
                  <a:cubicBezTo>
                    <a:pt x="8074" y="2140"/>
                    <a:pt x="8270" y="3886"/>
                    <a:pt x="8592" y="5707"/>
                  </a:cubicBezTo>
                  <a:cubicBezTo>
                    <a:pt x="7546" y="6380"/>
                    <a:pt x="5791" y="6688"/>
                    <a:pt x="4450" y="6819"/>
                  </a:cubicBezTo>
                  <a:cubicBezTo>
                    <a:pt x="3050" y="6959"/>
                    <a:pt x="1709" y="6981"/>
                    <a:pt x="603" y="6716"/>
                  </a:cubicBezTo>
                  <a:cubicBezTo>
                    <a:pt x="364" y="4890"/>
                    <a:pt x="164" y="3087"/>
                    <a:pt x="0" y="1309"/>
                  </a:cubicBezTo>
                  <a:cubicBezTo>
                    <a:pt x="659" y="1061"/>
                    <a:pt x="1317" y="828"/>
                    <a:pt x="2017" y="627"/>
                  </a:cubicBezTo>
                  <a:cubicBezTo>
                    <a:pt x="4212" y="1"/>
                    <a:pt x="6168" y="136"/>
                    <a:pt x="7849" y="3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70"/>
            <p:cNvSpPr/>
            <p:nvPr/>
          </p:nvSpPr>
          <p:spPr>
            <a:xfrm>
              <a:off x="2880619" y="2900842"/>
              <a:ext cx="26237" cy="97758"/>
            </a:xfrm>
            <a:custGeom>
              <a:rect b="b" l="l" r="r" t="t"/>
              <a:pathLst>
                <a:path extrusionOk="0" h="2094" w="562">
                  <a:moveTo>
                    <a:pt x="271" y="1"/>
                  </a:moveTo>
                  <a:cubicBezTo>
                    <a:pt x="449" y="76"/>
                    <a:pt x="458" y="328"/>
                    <a:pt x="477" y="524"/>
                  </a:cubicBezTo>
                  <a:cubicBezTo>
                    <a:pt x="523" y="897"/>
                    <a:pt x="561" y="1281"/>
                    <a:pt x="542" y="1677"/>
                  </a:cubicBezTo>
                  <a:cubicBezTo>
                    <a:pt x="538" y="1841"/>
                    <a:pt x="514" y="2061"/>
                    <a:pt x="337" y="2093"/>
                  </a:cubicBezTo>
                  <a:cubicBezTo>
                    <a:pt x="150" y="1976"/>
                    <a:pt x="131" y="1705"/>
                    <a:pt x="94" y="1496"/>
                  </a:cubicBezTo>
                  <a:cubicBezTo>
                    <a:pt x="1" y="981"/>
                    <a:pt x="25" y="375"/>
                    <a:pt x="187" y="61"/>
                  </a:cubicBezTo>
                  <a:cubicBezTo>
                    <a:pt x="197" y="29"/>
                    <a:pt x="225" y="5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70"/>
            <p:cNvSpPr/>
            <p:nvPr/>
          </p:nvSpPr>
          <p:spPr>
            <a:xfrm>
              <a:off x="2891964" y="3013822"/>
              <a:ext cx="29878" cy="86974"/>
            </a:xfrm>
            <a:custGeom>
              <a:rect b="b" l="l" r="r" t="t"/>
              <a:pathLst>
                <a:path extrusionOk="0" h="1863" w="640">
                  <a:moveTo>
                    <a:pt x="295" y="14"/>
                  </a:moveTo>
                  <a:cubicBezTo>
                    <a:pt x="467" y="229"/>
                    <a:pt x="495" y="649"/>
                    <a:pt x="523" y="985"/>
                  </a:cubicBezTo>
                  <a:cubicBezTo>
                    <a:pt x="538" y="1167"/>
                    <a:pt x="640" y="1802"/>
                    <a:pt x="392" y="1835"/>
                  </a:cubicBezTo>
                  <a:cubicBezTo>
                    <a:pt x="183" y="1863"/>
                    <a:pt x="122" y="1311"/>
                    <a:pt x="94" y="985"/>
                  </a:cubicBezTo>
                  <a:cubicBezTo>
                    <a:pt x="56" y="607"/>
                    <a:pt x="0" y="107"/>
                    <a:pt x="174" y="23"/>
                  </a:cubicBezTo>
                  <a:cubicBezTo>
                    <a:pt x="224" y="0"/>
                    <a:pt x="262" y="23"/>
                    <a:pt x="295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70"/>
            <p:cNvSpPr/>
            <p:nvPr/>
          </p:nvSpPr>
          <p:spPr>
            <a:xfrm>
              <a:off x="2926838" y="2896921"/>
              <a:ext cx="22689" cy="95331"/>
            </a:xfrm>
            <a:custGeom>
              <a:rect b="b" l="l" r="r" t="t"/>
              <a:pathLst>
                <a:path extrusionOk="0" h="2042" w="486">
                  <a:moveTo>
                    <a:pt x="239" y="1"/>
                  </a:moveTo>
                  <a:cubicBezTo>
                    <a:pt x="384" y="104"/>
                    <a:pt x="365" y="328"/>
                    <a:pt x="379" y="501"/>
                  </a:cubicBezTo>
                  <a:cubicBezTo>
                    <a:pt x="407" y="860"/>
                    <a:pt x="435" y="1196"/>
                    <a:pt x="444" y="1570"/>
                  </a:cubicBezTo>
                  <a:cubicBezTo>
                    <a:pt x="449" y="1714"/>
                    <a:pt x="486" y="1985"/>
                    <a:pt x="323" y="2009"/>
                  </a:cubicBezTo>
                  <a:cubicBezTo>
                    <a:pt x="104" y="2041"/>
                    <a:pt x="76" y="1337"/>
                    <a:pt x="52" y="1131"/>
                  </a:cubicBezTo>
                  <a:cubicBezTo>
                    <a:pt x="20" y="767"/>
                    <a:pt x="1" y="323"/>
                    <a:pt x="113" y="71"/>
                  </a:cubicBezTo>
                  <a:cubicBezTo>
                    <a:pt x="122" y="29"/>
                    <a:pt x="178" y="15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70"/>
            <p:cNvSpPr/>
            <p:nvPr/>
          </p:nvSpPr>
          <p:spPr>
            <a:xfrm>
              <a:off x="2947753" y="2889778"/>
              <a:ext cx="64379" cy="21148"/>
            </a:xfrm>
            <a:custGeom>
              <a:rect b="b" l="l" r="r" t="t"/>
              <a:pathLst>
                <a:path extrusionOk="0" h="453" w="1379">
                  <a:moveTo>
                    <a:pt x="113" y="121"/>
                  </a:moveTo>
                  <a:cubicBezTo>
                    <a:pt x="206" y="61"/>
                    <a:pt x="576" y="46"/>
                    <a:pt x="809" y="37"/>
                  </a:cubicBezTo>
                  <a:cubicBezTo>
                    <a:pt x="981" y="33"/>
                    <a:pt x="1355" y="0"/>
                    <a:pt x="1369" y="154"/>
                  </a:cubicBezTo>
                  <a:cubicBezTo>
                    <a:pt x="1378" y="266"/>
                    <a:pt x="1177" y="313"/>
                    <a:pt x="981" y="345"/>
                  </a:cubicBezTo>
                  <a:cubicBezTo>
                    <a:pt x="753" y="388"/>
                    <a:pt x="66" y="453"/>
                    <a:pt x="24" y="266"/>
                  </a:cubicBezTo>
                  <a:cubicBezTo>
                    <a:pt x="1" y="168"/>
                    <a:pt x="48" y="164"/>
                    <a:pt x="113" y="1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70"/>
            <p:cNvSpPr/>
            <p:nvPr/>
          </p:nvSpPr>
          <p:spPr>
            <a:xfrm>
              <a:off x="3017502" y="2887350"/>
              <a:ext cx="31933" cy="95097"/>
            </a:xfrm>
            <a:custGeom>
              <a:rect b="b" l="l" r="r" t="t"/>
              <a:pathLst>
                <a:path extrusionOk="0" h="2037" w="684">
                  <a:moveTo>
                    <a:pt x="216" y="85"/>
                  </a:moveTo>
                  <a:cubicBezTo>
                    <a:pt x="449" y="1"/>
                    <a:pt x="543" y="818"/>
                    <a:pt x="571" y="1084"/>
                  </a:cubicBezTo>
                  <a:cubicBezTo>
                    <a:pt x="613" y="1466"/>
                    <a:pt x="683" y="1990"/>
                    <a:pt x="463" y="2013"/>
                  </a:cubicBezTo>
                  <a:cubicBezTo>
                    <a:pt x="239" y="2037"/>
                    <a:pt x="174" y="1387"/>
                    <a:pt x="136" y="1065"/>
                  </a:cubicBezTo>
                  <a:cubicBezTo>
                    <a:pt x="108" y="846"/>
                    <a:pt x="1" y="164"/>
                    <a:pt x="216" y="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70"/>
            <p:cNvSpPr/>
            <p:nvPr/>
          </p:nvSpPr>
          <p:spPr>
            <a:xfrm>
              <a:off x="2938603" y="3005979"/>
              <a:ext cx="23996" cy="86087"/>
            </a:xfrm>
            <a:custGeom>
              <a:rect b="b" l="l" r="r" t="t"/>
              <a:pathLst>
                <a:path extrusionOk="0" h="1844" w="514">
                  <a:moveTo>
                    <a:pt x="332" y="1844"/>
                  </a:moveTo>
                  <a:cubicBezTo>
                    <a:pt x="183" y="1751"/>
                    <a:pt x="141" y="1423"/>
                    <a:pt x="94" y="1181"/>
                  </a:cubicBezTo>
                  <a:cubicBezTo>
                    <a:pt x="24" y="789"/>
                    <a:pt x="1" y="345"/>
                    <a:pt x="33" y="51"/>
                  </a:cubicBezTo>
                  <a:cubicBezTo>
                    <a:pt x="136" y="0"/>
                    <a:pt x="164" y="28"/>
                    <a:pt x="244" y="61"/>
                  </a:cubicBezTo>
                  <a:cubicBezTo>
                    <a:pt x="365" y="471"/>
                    <a:pt x="388" y="863"/>
                    <a:pt x="416" y="1233"/>
                  </a:cubicBezTo>
                  <a:cubicBezTo>
                    <a:pt x="430" y="1442"/>
                    <a:pt x="514" y="1723"/>
                    <a:pt x="332" y="18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70"/>
            <p:cNvSpPr/>
            <p:nvPr/>
          </p:nvSpPr>
          <p:spPr>
            <a:xfrm>
              <a:off x="3032582" y="2995522"/>
              <a:ext cx="27731" cy="90896"/>
            </a:xfrm>
            <a:custGeom>
              <a:rect b="b" l="l" r="r" t="t"/>
              <a:pathLst>
                <a:path extrusionOk="0" h="1947" w="594">
                  <a:moveTo>
                    <a:pt x="253" y="18"/>
                  </a:moveTo>
                  <a:cubicBezTo>
                    <a:pt x="458" y="341"/>
                    <a:pt x="505" y="779"/>
                    <a:pt x="528" y="1265"/>
                  </a:cubicBezTo>
                  <a:cubicBezTo>
                    <a:pt x="537" y="1447"/>
                    <a:pt x="593" y="1928"/>
                    <a:pt x="356" y="1938"/>
                  </a:cubicBezTo>
                  <a:cubicBezTo>
                    <a:pt x="154" y="1947"/>
                    <a:pt x="70" y="1373"/>
                    <a:pt x="42" y="1027"/>
                  </a:cubicBezTo>
                  <a:cubicBezTo>
                    <a:pt x="9" y="639"/>
                    <a:pt x="0" y="270"/>
                    <a:pt x="70" y="102"/>
                  </a:cubicBezTo>
                  <a:cubicBezTo>
                    <a:pt x="98" y="28"/>
                    <a:pt x="154" y="0"/>
                    <a:pt x="253" y="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70"/>
            <p:cNvSpPr/>
            <p:nvPr/>
          </p:nvSpPr>
          <p:spPr>
            <a:xfrm>
              <a:off x="2962833" y="3077922"/>
              <a:ext cx="68907" cy="25490"/>
            </a:xfrm>
            <a:custGeom>
              <a:rect b="b" l="l" r="r" t="t"/>
              <a:pathLst>
                <a:path extrusionOk="0" h="546" w="1476">
                  <a:moveTo>
                    <a:pt x="163" y="219"/>
                  </a:moveTo>
                  <a:cubicBezTo>
                    <a:pt x="197" y="201"/>
                    <a:pt x="453" y="140"/>
                    <a:pt x="611" y="117"/>
                  </a:cubicBezTo>
                  <a:cubicBezTo>
                    <a:pt x="850" y="74"/>
                    <a:pt x="1447" y="0"/>
                    <a:pt x="1466" y="182"/>
                  </a:cubicBezTo>
                  <a:cubicBezTo>
                    <a:pt x="1475" y="322"/>
                    <a:pt x="1167" y="359"/>
                    <a:pt x="939" y="387"/>
                  </a:cubicBezTo>
                  <a:cubicBezTo>
                    <a:pt x="714" y="415"/>
                    <a:pt x="486" y="420"/>
                    <a:pt x="359" y="438"/>
                  </a:cubicBezTo>
                  <a:cubicBezTo>
                    <a:pt x="225" y="466"/>
                    <a:pt x="94" y="546"/>
                    <a:pt x="42" y="410"/>
                  </a:cubicBezTo>
                  <a:cubicBezTo>
                    <a:pt x="1" y="289"/>
                    <a:pt x="89" y="261"/>
                    <a:pt x="163" y="2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70"/>
            <p:cNvSpPr/>
            <p:nvPr/>
          </p:nvSpPr>
          <p:spPr>
            <a:xfrm>
              <a:off x="3070070" y="2872084"/>
              <a:ext cx="83286" cy="25350"/>
            </a:xfrm>
            <a:custGeom>
              <a:rect b="b" l="l" r="r" t="t"/>
              <a:pathLst>
                <a:path extrusionOk="0" h="543" w="1784">
                  <a:moveTo>
                    <a:pt x="1784" y="112"/>
                  </a:moveTo>
                  <a:cubicBezTo>
                    <a:pt x="1770" y="257"/>
                    <a:pt x="1564" y="263"/>
                    <a:pt x="1439" y="295"/>
                  </a:cubicBezTo>
                  <a:cubicBezTo>
                    <a:pt x="967" y="412"/>
                    <a:pt x="360" y="543"/>
                    <a:pt x="51" y="416"/>
                  </a:cubicBezTo>
                  <a:cubicBezTo>
                    <a:pt x="1" y="216"/>
                    <a:pt x="388" y="183"/>
                    <a:pt x="640" y="136"/>
                  </a:cubicBezTo>
                  <a:cubicBezTo>
                    <a:pt x="831" y="99"/>
                    <a:pt x="1060" y="71"/>
                    <a:pt x="1256" y="52"/>
                  </a:cubicBezTo>
                  <a:cubicBezTo>
                    <a:pt x="1476" y="28"/>
                    <a:pt x="1710" y="0"/>
                    <a:pt x="1784" y="1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70"/>
            <p:cNvSpPr/>
            <p:nvPr/>
          </p:nvSpPr>
          <p:spPr>
            <a:xfrm>
              <a:off x="3060920" y="2896734"/>
              <a:ext cx="29458" cy="81139"/>
            </a:xfrm>
            <a:custGeom>
              <a:rect b="b" l="l" r="r" t="t"/>
              <a:pathLst>
                <a:path extrusionOk="0" h="1738" w="631">
                  <a:moveTo>
                    <a:pt x="243" y="33"/>
                  </a:moveTo>
                  <a:cubicBezTo>
                    <a:pt x="359" y="252"/>
                    <a:pt x="374" y="570"/>
                    <a:pt x="426" y="911"/>
                  </a:cubicBezTo>
                  <a:cubicBezTo>
                    <a:pt x="463" y="1121"/>
                    <a:pt x="631" y="1649"/>
                    <a:pt x="387" y="1700"/>
                  </a:cubicBezTo>
                  <a:cubicBezTo>
                    <a:pt x="197" y="1737"/>
                    <a:pt x="163" y="1406"/>
                    <a:pt x="126" y="1205"/>
                  </a:cubicBezTo>
                  <a:cubicBezTo>
                    <a:pt x="57" y="822"/>
                    <a:pt x="1" y="285"/>
                    <a:pt x="85" y="71"/>
                  </a:cubicBezTo>
                  <a:cubicBezTo>
                    <a:pt x="103" y="0"/>
                    <a:pt x="187" y="24"/>
                    <a:pt x="243" y="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70"/>
            <p:cNvSpPr/>
            <p:nvPr/>
          </p:nvSpPr>
          <p:spPr>
            <a:xfrm>
              <a:off x="3078147" y="2965643"/>
              <a:ext cx="91596" cy="26797"/>
            </a:xfrm>
            <a:custGeom>
              <a:rect b="b" l="l" r="r" t="t"/>
              <a:pathLst>
                <a:path extrusionOk="0" h="574" w="1962">
                  <a:moveTo>
                    <a:pt x="178" y="289"/>
                  </a:moveTo>
                  <a:cubicBezTo>
                    <a:pt x="383" y="186"/>
                    <a:pt x="803" y="173"/>
                    <a:pt x="1126" y="145"/>
                  </a:cubicBezTo>
                  <a:cubicBezTo>
                    <a:pt x="1326" y="130"/>
                    <a:pt x="1901" y="0"/>
                    <a:pt x="1934" y="182"/>
                  </a:cubicBezTo>
                  <a:cubicBezTo>
                    <a:pt x="1962" y="345"/>
                    <a:pt x="1555" y="410"/>
                    <a:pt x="1322" y="448"/>
                  </a:cubicBezTo>
                  <a:cubicBezTo>
                    <a:pt x="1195" y="472"/>
                    <a:pt x="865" y="513"/>
                    <a:pt x="621" y="532"/>
                  </a:cubicBezTo>
                  <a:cubicBezTo>
                    <a:pt x="421" y="546"/>
                    <a:pt x="61" y="574"/>
                    <a:pt x="29" y="444"/>
                  </a:cubicBezTo>
                  <a:cubicBezTo>
                    <a:pt x="0" y="322"/>
                    <a:pt x="74" y="336"/>
                    <a:pt x="178" y="2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70"/>
            <p:cNvSpPr/>
            <p:nvPr/>
          </p:nvSpPr>
          <p:spPr>
            <a:xfrm>
              <a:off x="3163816" y="2981936"/>
              <a:ext cx="29271" cy="90102"/>
            </a:xfrm>
            <a:custGeom>
              <a:rect b="b" l="l" r="r" t="t"/>
              <a:pathLst>
                <a:path extrusionOk="0" h="1930" w="627">
                  <a:moveTo>
                    <a:pt x="285" y="15"/>
                  </a:moveTo>
                  <a:cubicBezTo>
                    <a:pt x="463" y="253"/>
                    <a:pt x="444" y="660"/>
                    <a:pt x="476" y="1014"/>
                  </a:cubicBezTo>
                  <a:cubicBezTo>
                    <a:pt x="491" y="1169"/>
                    <a:pt x="514" y="1365"/>
                    <a:pt x="537" y="1533"/>
                  </a:cubicBezTo>
                  <a:cubicBezTo>
                    <a:pt x="556" y="1677"/>
                    <a:pt x="626" y="1925"/>
                    <a:pt x="407" y="1929"/>
                  </a:cubicBezTo>
                  <a:cubicBezTo>
                    <a:pt x="267" y="1878"/>
                    <a:pt x="271" y="1664"/>
                    <a:pt x="229" y="1440"/>
                  </a:cubicBezTo>
                  <a:cubicBezTo>
                    <a:pt x="140" y="977"/>
                    <a:pt x="0" y="313"/>
                    <a:pt x="99" y="99"/>
                  </a:cubicBezTo>
                  <a:cubicBezTo>
                    <a:pt x="131" y="29"/>
                    <a:pt x="173" y="1"/>
                    <a:pt x="285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70"/>
            <p:cNvSpPr/>
            <p:nvPr/>
          </p:nvSpPr>
          <p:spPr>
            <a:xfrm>
              <a:off x="3083609" y="3061535"/>
              <a:ext cx="89589" cy="29038"/>
            </a:xfrm>
            <a:custGeom>
              <a:rect b="b" l="l" r="r" t="t"/>
              <a:pathLst>
                <a:path extrusionOk="0" h="622" w="1919">
                  <a:moveTo>
                    <a:pt x="168" y="276"/>
                  </a:moveTo>
                  <a:cubicBezTo>
                    <a:pt x="350" y="164"/>
                    <a:pt x="756" y="155"/>
                    <a:pt x="1134" y="112"/>
                  </a:cubicBezTo>
                  <a:cubicBezTo>
                    <a:pt x="1368" y="84"/>
                    <a:pt x="1910" y="0"/>
                    <a:pt x="1914" y="215"/>
                  </a:cubicBezTo>
                  <a:cubicBezTo>
                    <a:pt x="1919" y="407"/>
                    <a:pt x="1177" y="468"/>
                    <a:pt x="981" y="496"/>
                  </a:cubicBezTo>
                  <a:cubicBezTo>
                    <a:pt x="817" y="514"/>
                    <a:pt x="154" y="621"/>
                    <a:pt x="75" y="481"/>
                  </a:cubicBezTo>
                  <a:cubicBezTo>
                    <a:pt x="0" y="351"/>
                    <a:pt x="93" y="323"/>
                    <a:pt x="168" y="2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70"/>
            <p:cNvSpPr/>
            <p:nvPr/>
          </p:nvSpPr>
          <p:spPr>
            <a:xfrm>
              <a:off x="2921189" y="3198465"/>
              <a:ext cx="49953" cy="52987"/>
            </a:xfrm>
            <a:custGeom>
              <a:rect b="b" l="l" r="r" t="t"/>
              <a:pathLst>
                <a:path extrusionOk="0" h="1135" w="1070">
                  <a:moveTo>
                    <a:pt x="986" y="28"/>
                  </a:moveTo>
                  <a:cubicBezTo>
                    <a:pt x="1070" y="210"/>
                    <a:pt x="1042" y="425"/>
                    <a:pt x="1037" y="606"/>
                  </a:cubicBezTo>
                  <a:cubicBezTo>
                    <a:pt x="1037" y="798"/>
                    <a:pt x="1065" y="999"/>
                    <a:pt x="971" y="1134"/>
                  </a:cubicBezTo>
                  <a:cubicBezTo>
                    <a:pt x="719" y="1074"/>
                    <a:pt x="505" y="938"/>
                    <a:pt x="248" y="822"/>
                  </a:cubicBezTo>
                  <a:cubicBezTo>
                    <a:pt x="178" y="789"/>
                    <a:pt x="37" y="761"/>
                    <a:pt x="24" y="696"/>
                  </a:cubicBezTo>
                  <a:cubicBezTo>
                    <a:pt x="0" y="588"/>
                    <a:pt x="327" y="406"/>
                    <a:pt x="425" y="341"/>
                  </a:cubicBezTo>
                  <a:cubicBezTo>
                    <a:pt x="500" y="285"/>
                    <a:pt x="579" y="229"/>
                    <a:pt x="649" y="177"/>
                  </a:cubicBezTo>
                  <a:cubicBezTo>
                    <a:pt x="757" y="93"/>
                    <a:pt x="854" y="0"/>
                    <a:pt x="986" y="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70"/>
            <p:cNvSpPr/>
            <p:nvPr/>
          </p:nvSpPr>
          <p:spPr>
            <a:xfrm>
              <a:off x="3137625" y="3175542"/>
              <a:ext cx="50653" cy="53221"/>
            </a:xfrm>
            <a:custGeom>
              <a:rect b="b" l="l" r="r" t="t"/>
              <a:pathLst>
                <a:path extrusionOk="0" h="1140" w="1085">
                  <a:moveTo>
                    <a:pt x="80" y="33"/>
                  </a:moveTo>
                  <a:cubicBezTo>
                    <a:pt x="1" y="215"/>
                    <a:pt x="39" y="431"/>
                    <a:pt x="43" y="612"/>
                  </a:cubicBezTo>
                  <a:cubicBezTo>
                    <a:pt x="52" y="804"/>
                    <a:pt x="29" y="1004"/>
                    <a:pt x="132" y="1140"/>
                  </a:cubicBezTo>
                  <a:cubicBezTo>
                    <a:pt x="379" y="1069"/>
                    <a:pt x="589" y="925"/>
                    <a:pt x="841" y="804"/>
                  </a:cubicBezTo>
                  <a:cubicBezTo>
                    <a:pt x="912" y="767"/>
                    <a:pt x="1047" y="733"/>
                    <a:pt x="1061" y="668"/>
                  </a:cubicBezTo>
                  <a:cubicBezTo>
                    <a:pt x="1084" y="556"/>
                    <a:pt x="748" y="388"/>
                    <a:pt x="650" y="323"/>
                  </a:cubicBezTo>
                  <a:cubicBezTo>
                    <a:pt x="571" y="276"/>
                    <a:pt x="492" y="220"/>
                    <a:pt x="421" y="168"/>
                  </a:cubicBezTo>
                  <a:cubicBezTo>
                    <a:pt x="309" y="94"/>
                    <a:pt x="211" y="0"/>
                    <a:pt x="80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70"/>
            <p:cNvSpPr/>
            <p:nvPr/>
          </p:nvSpPr>
          <p:spPr>
            <a:xfrm>
              <a:off x="3027960" y="3192536"/>
              <a:ext cx="51353" cy="52847"/>
            </a:xfrm>
            <a:custGeom>
              <a:rect b="b" l="l" r="r" t="t"/>
              <a:pathLst>
                <a:path extrusionOk="0" h="1132" w="1100">
                  <a:moveTo>
                    <a:pt x="356" y="164"/>
                  </a:moveTo>
                  <a:cubicBezTo>
                    <a:pt x="711" y="0"/>
                    <a:pt x="1099" y="248"/>
                    <a:pt x="1052" y="664"/>
                  </a:cubicBezTo>
                  <a:cubicBezTo>
                    <a:pt x="1028" y="912"/>
                    <a:pt x="776" y="1131"/>
                    <a:pt x="520" y="1093"/>
                  </a:cubicBezTo>
                  <a:cubicBezTo>
                    <a:pt x="389" y="1075"/>
                    <a:pt x="207" y="953"/>
                    <a:pt x="136" y="813"/>
                  </a:cubicBezTo>
                  <a:cubicBezTo>
                    <a:pt x="1" y="533"/>
                    <a:pt x="151" y="263"/>
                    <a:pt x="356" y="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1" name="Google Shape;4001;p70"/>
          <p:cNvGrpSpPr/>
          <p:nvPr/>
        </p:nvGrpSpPr>
        <p:grpSpPr>
          <a:xfrm>
            <a:off x="7646637" y="2495561"/>
            <a:ext cx="660302" cy="1145460"/>
            <a:chOff x="3865972" y="3025120"/>
            <a:chExt cx="269467" cy="467458"/>
          </a:xfrm>
        </p:grpSpPr>
        <p:sp>
          <p:nvSpPr>
            <p:cNvPr id="4002" name="Google Shape;4002;p70"/>
            <p:cNvSpPr/>
            <p:nvPr/>
          </p:nvSpPr>
          <p:spPr>
            <a:xfrm>
              <a:off x="3865972" y="3092301"/>
              <a:ext cx="250745" cy="400277"/>
            </a:xfrm>
            <a:custGeom>
              <a:rect b="b" l="l" r="r" t="t"/>
              <a:pathLst>
                <a:path extrusionOk="0" h="8574" w="5371">
                  <a:moveTo>
                    <a:pt x="2125" y="0"/>
                  </a:moveTo>
                  <a:cubicBezTo>
                    <a:pt x="3026" y="56"/>
                    <a:pt x="3858" y="196"/>
                    <a:pt x="4647" y="392"/>
                  </a:cubicBezTo>
                  <a:cubicBezTo>
                    <a:pt x="4632" y="550"/>
                    <a:pt x="4614" y="677"/>
                    <a:pt x="4600" y="817"/>
                  </a:cubicBezTo>
                  <a:cubicBezTo>
                    <a:pt x="4582" y="943"/>
                    <a:pt x="4544" y="1106"/>
                    <a:pt x="4595" y="1265"/>
                  </a:cubicBezTo>
                  <a:cubicBezTo>
                    <a:pt x="4666" y="1490"/>
                    <a:pt x="5063" y="1569"/>
                    <a:pt x="5203" y="1751"/>
                  </a:cubicBezTo>
                  <a:cubicBezTo>
                    <a:pt x="5287" y="1854"/>
                    <a:pt x="5356" y="2003"/>
                    <a:pt x="5366" y="2231"/>
                  </a:cubicBezTo>
                  <a:cubicBezTo>
                    <a:pt x="5371" y="2354"/>
                    <a:pt x="5343" y="2479"/>
                    <a:pt x="5328" y="2615"/>
                  </a:cubicBezTo>
                  <a:cubicBezTo>
                    <a:pt x="5291" y="2970"/>
                    <a:pt x="5221" y="3357"/>
                    <a:pt x="5170" y="3726"/>
                  </a:cubicBezTo>
                  <a:cubicBezTo>
                    <a:pt x="4987" y="4954"/>
                    <a:pt x="4796" y="6173"/>
                    <a:pt x="4548" y="7350"/>
                  </a:cubicBezTo>
                  <a:cubicBezTo>
                    <a:pt x="4492" y="7602"/>
                    <a:pt x="4460" y="7845"/>
                    <a:pt x="4367" y="8022"/>
                  </a:cubicBezTo>
                  <a:cubicBezTo>
                    <a:pt x="4287" y="8171"/>
                    <a:pt x="4095" y="8367"/>
                    <a:pt x="3965" y="8433"/>
                  </a:cubicBezTo>
                  <a:cubicBezTo>
                    <a:pt x="3671" y="8573"/>
                    <a:pt x="3237" y="8512"/>
                    <a:pt x="2929" y="8479"/>
                  </a:cubicBezTo>
                  <a:cubicBezTo>
                    <a:pt x="2550" y="8442"/>
                    <a:pt x="2279" y="8382"/>
                    <a:pt x="1981" y="8344"/>
                  </a:cubicBezTo>
                  <a:cubicBezTo>
                    <a:pt x="1686" y="8307"/>
                    <a:pt x="1360" y="8255"/>
                    <a:pt x="1042" y="8175"/>
                  </a:cubicBezTo>
                  <a:cubicBezTo>
                    <a:pt x="766" y="8106"/>
                    <a:pt x="435" y="8007"/>
                    <a:pt x="276" y="7817"/>
                  </a:cubicBezTo>
                  <a:cubicBezTo>
                    <a:pt x="1" y="7494"/>
                    <a:pt x="43" y="7027"/>
                    <a:pt x="89" y="6542"/>
                  </a:cubicBezTo>
                  <a:cubicBezTo>
                    <a:pt x="113" y="6285"/>
                    <a:pt x="155" y="6024"/>
                    <a:pt x="183" y="5800"/>
                  </a:cubicBezTo>
                  <a:cubicBezTo>
                    <a:pt x="337" y="4576"/>
                    <a:pt x="533" y="3371"/>
                    <a:pt x="733" y="2171"/>
                  </a:cubicBezTo>
                  <a:cubicBezTo>
                    <a:pt x="752" y="2054"/>
                    <a:pt x="780" y="1938"/>
                    <a:pt x="804" y="1826"/>
                  </a:cubicBezTo>
                  <a:cubicBezTo>
                    <a:pt x="869" y="1508"/>
                    <a:pt x="962" y="1223"/>
                    <a:pt x="1233" y="1087"/>
                  </a:cubicBezTo>
                  <a:cubicBezTo>
                    <a:pt x="1438" y="985"/>
                    <a:pt x="1724" y="1009"/>
                    <a:pt x="1859" y="882"/>
                  </a:cubicBezTo>
                  <a:cubicBezTo>
                    <a:pt x="2037" y="719"/>
                    <a:pt x="2013" y="294"/>
                    <a:pt x="2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70"/>
            <p:cNvSpPr/>
            <p:nvPr/>
          </p:nvSpPr>
          <p:spPr>
            <a:xfrm>
              <a:off x="3904581" y="3203227"/>
              <a:ext cx="192949" cy="76984"/>
            </a:xfrm>
            <a:custGeom>
              <a:rect b="b" l="l" r="r" t="t"/>
              <a:pathLst>
                <a:path extrusionOk="0" h="1649" w="4133">
                  <a:moveTo>
                    <a:pt x="42" y="739"/>
                  </a:moveTo>
                  <a:cubicBezTo>
                    <a:pt x="1" y="472"/>
                    <a:pt x="122" y="34"/>
                    <a:pt x="337" y="15"/>
                  </a:cubicBezTo>
                  <a:cubicBezTo>
                    <a:pt x="514" y="0"/>
                    <a:pt x="686" y="52"/>
                    <a:pt x="859" y="80"/>
                  </a:cubicBezTo>
                  <a:cubicBezTo>
                    <a:pt x="1835" y="239"/>
                    <a:pt x="2802" y="416"/>
                    <a:pt x="3731" y="728"/>
                  </a:cubicBezTo>
                  <a:cubicBezTo>
                    <a:pt x="3885" y="780"/>
                    <a:pt x="4076" y="851"/>
                    <a:pt x="4109" y="958"/>
                  </a:cubicBezTo>
                  <a:cubicBezTo>
                    <a:pt x="4132" y="1047"/>
                    <a:pt x="4100" y="1215"/>
                    <a:pt x="4081" y="1312"/>
                  </a:cubicBezTo>
                  <a:cubicBezTo>
                    <a:pt x="4007" y="1649"/>
                    <a:pt x="3731" y="1607"/>
                    <a:pt x="3391" y="1536"/>
                  </a:cubicBezTo>
                  <a:cubicBezTo>
                    <a:pt x="2909" y="1443"/>
                    <a:pt x="2404" y="1299"/>
                    <a:pt x="1934" y="1215"/>
                  </a:cubicBezTo>
                  <a:cubicBezTo>
                    <a:pt x="1424" y="1126"/>
                    <a:pt x="943" y="1047"/>
                    <a:pt x="443" y="939"/>
                  </a:cubicBezTo>
                  <a:cubicBezTo>
                    <a:pt x="294" y="907"/>
                    <a:pt x="135" y="864"/>
                    <a:pt x="42" y="7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70"/>
            <p:cNvSpPr/>
            <p:nvPr/>
          </p:nvSpPr>
          <p:spPr>
            <a:xfrm>
              <a:off x="3880771" y="3300007"/>
              <a:ext cx="182352" cy="46592"/>
            </a:xfrm>
            <a:custGeom>
              <a:rect b="b" l="l" r="r" t="t"/>
              <a:pathLst>
                <a:path extrusionOk="0" h="998" w="3906">
                  <a:moveTo>
                    <a:pt x="52" y="0"/>
                  </a:moveTo>
                  <a:cubicBezTo>
                    <a:pt x="34" y="118"/>
                    <a:pt x="15" y="234"/>
                    <a:pt x="1" y="351"/>
                  </a:cubicBezTo>
                  <a:cubicBezTo>
                    <a:pt x="52" y="364"/>
                    <a:pt x="104" y="379"/>
                    <a:pt x="151" y="388"/>
                  </a:cubicBezTo>
                  <a:cubicBezTo>
                    <a:pt x="347" y="431"/>
                    <a:pt x="528" y="468"/>
                    <a:pt x="673" y="491"/>
                  </a:cubicBezTo>
                  <a:cubicBezTo>
                    <a:pt x="1407" y="612"/>
                    <a:pt x="2093" y="752"/>
                    <a:pt x="2812" y="883"/>
                  </a:cubicBezTo>
                  <a:cubicBezTo>
                    <a:pt x="3004" y="920"/>
                    <a:pt x="3256" y="948"/>
                    <a:pt x="3498" y="972"/>
                  </a:cubicBezTo>
                  <a:cubicBezTo>
                    <a:pt x="3543" y="974"/>
                    <a:pt x="3648" y="998"/>
                    <a:pt x="3740" y="998"/>
                  </a:cubicBezTo>
                  <a:cubicBezTo>
                    <a:pt x="3821" y="998"/>
                    <a:pt x="3892" y="979"/>
                    <a:pt x="3901" y="911"/>
                  </a:cubicBezTo>
                  <a:cubicBezTo>
                    <a:pt x="3905" y="851"/>
                    <a:pt x="3811" y="785"/>
                    <a:pt x="3732" y="757"/>
                  </a:cubicBezTo>
                  <a:cubicBezTo>
                    <a:pt x="3606" y="701"/>
                    <a:pt x="3620" y="724"/>
                    <a:pt x="3494" y="687"/>
                  </a:cubicBezTo>
                  <a:cubicBezTo>
                    <a:pt x="2705" y="444"/>
                    <a:pt x="1845" y="271"/>
                    <a:pt x="1024" y="127"/>
                  </a:cubicBezTo>
                  <a:cubicBezTo>
                    <a:pt x="711" y="71"/>
                    <a:pt x="379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70"/>
            <p:cNvSpPr/>
            <p:nvPr/>
          </p:nvSpPr>
          <p:spPr>
            <a:xfrm>
              <a:off x="3876243" y="3336609"/>
              <a:ext cx="99859" cy="30765"/>
            </a:xfrm>
            <a:custGeom>
              <a:rect b="b" l="l" r="r" t="t"/>
              <a:pathLst>
                <a:path extrusionOk="0" h="659" w="2139">
                  <a:moveTo>
                    <a:pt x="37" y="1"/>
                  </a:moveTo>
                  <a:cubicBezTo>
                    <a:pt x="24" y="95"/>
                    <a:pt x="9" y="192"/>
                    <a:pt x="0" y="286"/>
                  </a:cubicBezTo>
                  <a:cubicBezTo>
                    <a:pt x="5" y="291"/>
                    <a:pt x="9" y="291"/>
                    <a:pt x="14" y="291"/>
                  </a:cubicBezTo>
                  <a:cubicBezTo>
                    <a:pt x="524" y="431"/>
                    <a:pt x="1004" y="539"/>
                    <a:pt x="1550" y="617"/>
                  </a:cubicBezTo>
                  <a:cubicBezTo>
                    <a:pt x="1639" y="631"/>
                    <a:pt x="1786" y="658"/>
                    <a:pt x="1910" y="658"/>
                  </a:cubicBezTo>
                  <a:cubicBezTo>
                    <a:pt x="2033" y="658"/>
                    <a:pt x="2134" y="631"/>
                    <a:pt x="2134" y="539"/>
                  </a:cubicBezTo>
                  <a:cubicBezTo>
                    <a:pt x="2138" y="399"/>
                    <a:pt x="1845" y="337"/>
                    <a:pt x="1662" y="295"/>
                  </a:cubicBezTo>
                  <a:cubicBezTo>
                    <a:pt x="1270" y="202"/>
                    <a:pt x="841" y="136"/>
                    <a:pt x="476" y="76"/>
                  </a:cubicBezTo>
                  <a:cubicBezTo>
                    <a:pt x="360" y="57"/>
                    <a:pt x="187" y="1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70"/>
            <p:cNvSpPr/>
            <p:nvPr/>
          </p:nvSpPr>
          <p:spPr>
            <a:xfrm>
              <a:off x="3870781" y="3373677"/>
              <a:ext cx="172501" cy="40336"/>
            </a:xfrm>
            <a:custGeom>
              <a:rect b="b" l="l" r="r" t="t"/>
              <a:pathLst>
                <a:path extrusionOk="0" h="864" w="3695">
                  <a:moveTo>
                    <a:pt x="103" y="0"/>
                  </a:moveTo>
                  <a:cubicBezTo>
                    <a:pt x="86" y="0"/>
                    <a:pt x="69" y="1"/>
                    <a:pt x="52" y="1"/>
                  </a:cubicBezTo>
                  <a:cubicBezTo>
                    <a:pt x="33" y="122"/>
                    <a:pt x="14" y="253"/>
                    <a:pt x="1" y="383"/>
                  </a:cubicBezTo>
                  <a:cubicBezTo>
                    <a:pt x="253" y="426"/>
                    <a:pt x="509" y="450"/>
                    <a:pt x="766" y="482"/>
                  </a:cubicBezTo>
                  <a:cubicBezTo>
                    <a:pt x="1598" y="585"/>
                    <a:pt x="2326" y="739"/>
                    <a:pt x="3175" y="846"/>
                  </a:cubicBezTo>
                  <a:cubicBezTo>
                    <a:pt x="3212" y="850"/>
                    <a:pt x="3312" y="864"/>
                    <a:pt x="3410" y="864"/>
                  </a:cubicBezTo>
                  <a:cubicBezTo>
                    <a:pt x="3524" y="864"/>
                    <a:pt x="3637" y="846"/>
                    <a:pt x="3652" y="776"/>
                  </a:cubicBezTo>
                  <a:cubicBezTo>
                    <a:pt x="3694" y="599"/>
                    <a:pt x="3386" y="557"/>
                    <a:pt x="3302" y="534"/>
                  </a:cubicBezTo>
                  <a:cubicBezTo>
                    <a:pt x="2835" y="393"/>
                    <a:pt x="2367" y="314"/>
                    <a:pt x="1901" y="230"/>
                  </a:cubicBezTo>
                  <a:cubicBezTo>
                    <a:pt x="1415" y="146"/>
                    <a:pt x="949" y="57"/>
                    <a:pt x="430" y="19"/>
                  </a:cubicBezTo>
                  <a:cubicBezTo>
                    <a:pt x="337" y="11"/>
                    <a:pt x="213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70"/>
            <p:cNvSpPr/>
            <p:nvPr/>
          </p:nvSpPr>
          <p:spPr>
            <a:xfrm>
              <a:off x="3923956" y="3025120"/>
              <a:ext cx="211483" cy="100326"/>
            </a:xfrm>
            <a:custGeom>
              <a:rect b="b" l="l" r="r" t="t"/>
              <a:pathLst>
                <a:path extrusionOk="0" h="2149" w="4530">
                  <a:moveTo>
                    <a:pt x="323" y="56"/>
                  </a:moveTo>
                  <a:cubicBezTo>
                    <a:pt x="476" y="0"/>
                    <a:pt x="776" y="38"/>
                    <a:pt x="963" y="66"/>
                  </a:cubicBezTo>
                  <a:cubicBezTo>
                    <a:pt x="1929" y="211"/>
                    <a:pt x="2685" y="365"/>
                    <a:pt x="3605" y="631"/>
                  </a:cubicBezTo>
                  <a:cubicBezTo>
                    <a:pt x="3858" y="705"/>
                    <a:pt x="4399" y="817"/>
                    <a:pt x="4483" y="1088"/>
                  </a:cubicBezTo>
                  <a:cubicBezTo>
                    <a:pt x="4530" y="1243"/>
                    <a:pt x="4455" y="1513"/>
                    <a:pt x="4422" y="1635"/>
                  </a:cubicBezTo>
                  <a:cubicBezTo>
                    <a:pt x="4390" y="1752"/>
                    <a:pt x="4315" y="2000"/>
                    <a:pt x="4213" y="2065"/>
                  </a:cubicBezTo>
                  <a:cubicBezTo>
                    <a:pt x="4077" y="2149"/>
                    <a:pt x="3830" y="2102"/>
                    <a:pt x="3642" y="2060"/>
                  </a:cubicBezTo>
                  <a:cubicBezTo>
                    <a:pt x="3106" y="1933"/>
                    <a:pt x="2629" y="1817"/>
                    <a:pt x="2064" y="1724"/>
                  </a:cubicBezTo>
                  <a:cubicBezTo>
                    <a:pt x="1500" y="1630"/>
                    <a:pt x="1014" y="1569"/>
                    <a:pt x="476" y="1401"/>
                  </a:cubicBezTo>
                  <a:cubicBezTo>
                    <a:pt x="295" y="1345"/>
                    <a:pt x="103" y="1280"/>
                    <a:pt x="43" y="1140"/>
                  </a:cubicBezTo>
                  <a:cubicBezTo>
                    <a:pt x="0" y="1052"/>
                    <a:pt x="19" y="948"/>
                    <a:pt x="34" y="832"/>
                  </a:cubicBezTo>
                  <a:cubicBezTo>
                    <a:pt x="66" y="505"/>
                    <a:pt x="56" y="145"/>
                    <a:pt x="323" y="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70"/>
            <p:cNvSpPr/>
            <p:nvPr/>
          </p:nvSpPr>
          <p:spPr>
            <a:xfrm>
              <a:off x="3961678" y="3027735"/>
              <a:ext cx="148318" cy="42017"/>
            </a:xfrm>
            <a:custGeom>
              <a:rect b="b" l="l" r="r" t="t"/>
              <a:pathLst>
                <a:path extrusionOk="0" h="900" w="3177">
                  <a:moveTo>
                    <a:pt x="94" y="0"/>
                  </a:moveTo>
                  <a:cubicBezTo>
                    <a:pt x="38" y="19"/>
                    <a:pt x="0" y="43"/>
                    <a:pt x="5" y="117"/>
                  </a:cubicBezTo>
                  <a:cubicBezTo>
                    <a:pt x="5" y="220"/>
                    <a:pt x="187" y="300"/>
                    <a:pt x="299" y="341"/>
                  </a:cubicBezTo>
                  <a:cubicBezTo>
                    <a:pt x="444" y="403"/>
                    <a:pt x="580" y="431"/>
                    <a:pt x="692" y="463"/>
                  </a:cubicBezTo>
                  <a:cubicBezTo>
                    <a:pt x="1228" y="621"/>
                    <a:pt x="1728" y="743"/>
                    <a:pt x="2326" y="832"/>
                  </a:cubicBezTo>
                  <a:cubicBezTo>
                    <a:pt x="2400" y="843"/>
                    <a:pt x="2666" y="900"/>
                    <a:pt x="2880" y="900"/>
                  </a:cubicBezTo>
                  <a:cubicBezTo>
                    <a:pt x="3033" y="900"/>
                    <a:pt x="3159" y="871"/>
                    <a:pt x="3171" y="776"/>
                  </a:cubicBezTo>
                  <a:cubicBezTo>
                    <a:pt x="3176" y="739"/>
                    <a:pt x="3166" y="705"/>
                    <a:pt x="3138" y="673"/>
                  </a:cubicBezTo>
                  <a:cubicBezTo>
                    <a:pt x="3013" y="631"/>
                    <a:pt x="2886" y="603"/>
                    <a:pt x="2797" y="575"/>
                  </a:cubicBezTo>
                  <a:cubicBezTo>
                    <a:pt x="1877" y="309"/>
                    <a:pt x="1121" y="155"/>
                    <a:pt x="155" y="10"/>
                  </a:cubicBezTo>
                  <a:cubicBezTo>
                    <a:pt x="136" y="5"/>
                    <a:pt x="112" y="0"/>
                    <a:pt x="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70"/>
            <p:cNvSpPr/>
            <p:nvPr/>
          </p:nvSpPr>
          <p:spPr>
            <a:xfrm>
              <a:off x="3983060" y="3463501"/>
              <a:ext cx="38795" cy="11811"/>
            </a:xfrm>
            <a:custGeom>
              <a:rect b="b" l="l" r="r" t="t"/>
              <a:pathLst>
                <a:path extrusionOk="0" h="253" w="831">
                  <a:moveTo>
                    <a:pt x="14" y="71"/>
                  </a:moveTo>
                  <a:cubicBezTo>
                    <a:pt x="131" y="0"/>
                    <a:pt x="355" y="0"/>
                    <a:pt x="574" y="15"/>
                  </a:cubicBezTo>
                  <a:cubicBezTo>
                    <a:pt x="667" y="19"/>
                    <a:pt x="822" y="28"/>
                    <a:pt x="826" y="112"/>
                  </a:cubicBezTo>
                  <a:cubicBezTo>
                    <a:pt x="831" y="215"/>
                    <a:pt x="658" y="230"/>
                    <a:pt x="593" y="239"/>
                  </a:cubicBezTo>
                  <a:cubicBezTo>
                    <a:pt x="397" y="252"/>
                    <a:pt x="150" y="230"/>
                    <a:pt x="23" y="183"/>
                  </a:cubicBezTo>
                  <a:cubicBezTo>
                    <a:pt x="5" y="159"/>
                    <a:pt x="1" y="103"/>
                    <a:pt x="14" y="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70"/>
            <p:cNvSpPr/>
            <p:nvPr/>
          </p:nvSpPr>
          <p:spPr>
            <a:xfrm>
              <a:off x="4019008" y="3444967"/>
              <a:ext cx="22082" cy="16620"/>
            </a:xfrm>
            <a:custGeom>
              <a:rect b="b" l="l" r="r" t="t"/>
              <a:pathLst>
                <a:path extrusionOk="0" h="356" w="473">
                  <a:moveTo>
                    <a:pt x="56" y="244"/>
                  </a:moveTo>
                  <a:cubicBezTo>
                    <a:pt x="0" y="39"/>
                    <a:pt x="472" y="1"/>
                    <a:pt x="468" y="179"/>
                  </a:cubicBezTo>
                  <a:cubicBezTo>
                    <a:pt x="463" y="253"/>
                    <a:pt x="244" y="356"/>
                    <a:pt x="132" y="328"/>
                  </a:cubicBezTo>
                  <a:cubicBezTo>
                    <a:pt x="89" y="319"/>
                    <a:pt x="65" y="281"/>
                    <a:pt x="56" y="2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70"/>
            <p:cNvSpPr/>
            <p:nvPr/>
          </p:nvSpPr>
          <p:spPr>
            <a:xfrm>
              <a:off x="4042771" y="3453277"/>
              <a:ext cx="19234" cy="20728"/>
            </a:xfrm>
            <a:custGeom>
              <a:rect b="b" l="l" r="r" t="t"/>
              <a:pathLst>
                <a:path extrusionOk="0" h="444" w="412">
                  <a:moveTo>
                    <a:pt x="47" y="365"/>
                  </a:moveTo>
                  <a:cubicBezTo>
                    <a:pt x="0" y="309"/>
                    <a:pt x="52" y="210"/>
                    <a:pt x="131" y="135"/>
                  </a:cubicBezTo>
                  <a:cubicBezTo>
                    <a:pt x="201" y="79"/>
                    <a:pt x="355" y="1"/>
                    <a:pt x="392" y="94"/>
                  </a:cubicBezTo>
                  <a:cubicBezTo>
                    <a:pt x="412" y="135"/>
                    <a:pt x="384" y="219"/>
                    <a:pt x="313" y="281"/>
                  </a:cubicBezTo>
                  <a:cubicBezTo>
                    <a:pt x="234" y="355"/>
                    <a:pt x="108" y="443"/>
                    <a:pt x="47" y="3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70"/>
            <p:cNvSpPr/>
            <p:nvPr/>
          </p:nvSpPr>
          <p:spPr>
            <a:xfrm>
              <a:off x="3930258" y="3150659"/>
              <a:ext cx="23389" cy="11204"/>
            </a:xfrm>
            <a:custGeom>
              <a:rect b="b" l="l" r="r" t="t"/>
              <a:pathLst>
                <a:path extrusionOk="0" h="240" w="501">
                  <a:moveTo>
                    <a:pt x="487" y="123"/>
                  </a:moveTo>
                  <a:cubicBezTo>
                    <a:pt x="501" y="240"/>
                    <a:pt x="43" y="235"/>
                    <a:pt x="29" y="145"/>
                  </a:cubicBezTo>
                  <a:cubicBezTo>
                    <a:pt x="1" y="1"/>
                    <a:pt x="482" y="15"/>
                    <a:pt x="487" y="1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70"/>
            <p:cNvSpPr/>
            <p:nvPr/>
          </p:nvSpPr>
          <p:spPr>
            <a:xfrm>
              <a:off x="3956636" y="3153087"/>
              <a:ext cx="133939" cy="40569"/>
            </a:xfrm>
            <a:custGeom>
              <a:rect b="b" l="l" r="r" t="t"/>
              <a:pathLst>
                <a:path extrusionOk="0" h="869" w="2869">
                  <a:moveTo>
                    <a:pt x="95" y="52"/>
                  </a:moveTo>
                  <a:cubicBezTo>
                    <a:pt x="155" y="0"/>
                    <a:pt x="356" y="37"/>
                    <a:pt x="515" y="56"/>
                  </a:cubicBezTo>
                  <a:cubicBezTo>
                    <a:pt x="1127" y="132"/>
                    <a:pt x="1720" y="253"/>
                    <a:pt x="2285" y="425"/>
                  </a:cubicBezTo>
                  <a:cubicBezTo>
                    <a:pt x="2378" y="453"/>
                    <a:pt x="2485" y="486"/>
                    <a:pt x="2606" y="537"/>
                  </a:cubicBezTo>
                  <a:cubicBezTo>
                    <a:pt x="2696" y="575"/>
                    <a:pt x="2868" y="631"/>
                    <a:pt x="2849" y="743"/>
                  </a:cubicBezTo>
                  <a:cubicBezTo>
                    <a:pt x="2826" y="869"/>
                    <a:pt x="2593" y="794"/>
                    <a:pt x="2513" y="780"/>
                  </a:cubicBezTo>
                  <a:cubicBezTo>
                    <a:pt x="1906" y="645"/>
                    <a:pt x="1369" y="481"/>
                    <a:pt x="748" y="328"/>
                  </a:cubicBezTo>
                  <a:cubicBezTo>
                    <a:pt x="655" y="304"/>
                    <a:pt x="528" y="281"/>
                    <a:pt x="384" y="248"/>
                  </a:cubicBezTo>
                  <a:cubicBezTo>
                    <a:pt x="263" y="216"/>
                    <a:pt x="1" y="173"/>
                    <a:pt x="95" y="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70"/>
            <p:cNvSpPr/>
            <p:nvPr/>
          </p:nvSpPr>
          <p:spPr>
            <a:xfrm>
              <a:off x="3945571" y="3033430"/>
              <a:ext cx="25957" cy="18114"/>
            </a:xfrm>
            <a:custGeom>
              <a:rect b="b" l="l" r="r" t="t"/>
              <a:pathLst>
                <a:path extrusionOk="0" h="388" w="556">
                  <a:moveTo>
                    <a:pt x="485" y="294"/>
                  </a:moveTo>
                  <a:cubicBezTo>
                    <a:pt x="556" y="191"/>
                    <a:pt x="140" y="1"/>
                    <a:pt x="84" y="74"/>
                  </a:cubicBezTo>
                  <a:cubicBezTo>
                    <a:pt x="0" y="191"/>
                    <a:pt x="439" y="387"/>
                    <a:pt x="485" y="2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70"/>
            <p:cNvSpPr/>
            <p:nvPr/>
          </p:nvSpPr>
          <p:spPr>
            <a:xfrm>
              <a:off x="3973910" y="3044542"/>
              <a:ext cx="132772" cy="38375"/>
            </a:xfrm>
            <a:custGeom>
              <a:rect b="b" l="l" r="r" t="t"/>
              <a:pathLst>
                <a:path extrusionOk="0" h="822" w="2844">
                  <a:moveTo>
                    <a:pt x="28" y="149"/>
                  </a:moveTo>
                  <a:cubicBezTo>
                    <a:pt x="65" y="215"/>
                    <a:pt x="262" y="271"/>
                    <a:pt x="411" y="323"/>
                  </a:cubicBezTo>
                  <a:cubicBezTo>
                    <a:pt x="999" y="523"/>
                    <a:pt x="1583" y="668"/>
                    <a:pt x="2167" y="757"/>
                  </a:cubicBezTo>
                  <a:cubicBezTo>
                    <a:pt x="2264" y="771"/>
                    <a:pt x="2376" y="789"/>
                    <a:pt x="2507" y="794"/>
                  </a:cubicBezTo>
                  <a:cubicBezTo>
                    <a:pt x="2606" y="799"/>
                    <a:pt x="2783" y="822"/>
                    <a:pt x="2811" y="715"/>
                  </a:cubicBezTo>
                  <a:cubicBezTo>
                    <a:pt x="2844" y="593"/>
                    <a:pt x="2606" y="556"/>
                    <a:pt x="2526" y="537"/>
                  </a:cubicBezTo>
                  <a:cubicBezTo>
                    <a:pt x="1924" y="397"/>
                    <a:pt x="1368" y="308"/>
                    <a:pt x="738" y="177"/>
                  </a:cubicBezTo>
                  <a:cubicBezTo>
                    <a:pt x="645" y="159"/>
                    <a:pt x="523" y="127"/>
                    <a:pt x="378" y="99"/>
                  </a:cubicBezTo>
                  <a:cubicBezTo>
                    <a:pt x="253" y="71"/>
                    <a:pt x="0" y="0"/>
                    <a:pt x="28" y="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6" name="Google Shape;4016;p70"/>
          <p:cNvGrpSpPr/>
          <p:nvPr/>
        </p:nvGrpSpPr>
        <p:grpSpPr>
          <a:xfrm>
            <a:off x="7870087" y="1675988"/>
            <a:ext cx="213408" cy="280329"/>
            <a:chOff x="2664095" y="4343724"/>
            <a:chExt cx="111755" cy="146823"/>
          </a:xfrm>
        </p:grpSpPr>
        <p:sp>
          <p:nvSpPr>
            <p:cNvPr id="4017" name="Google Shape;4017;p70"/>
            <p:cNvSpPr/>
            <p:nvPr/>
          </p:nvSpPr>
          <p:spPr>
            <a:xfrm>
              <a:off x="2664095" y="4343724"/>
              <a:ext cx="111755" cy="146823"/>
            </a:xfrm>
            <a:custGeom>
              <a:rect b="b" l="l" r="r" t="t"/>
              <a:pathLst>
                <a:path extrusionOk="0" h="3148" w="2396">
                  <a:moveTo>
                    <a:pt x="359" y="1733"/>
                  </a:moveTo>
                  <a:cubicBezTo>
                    <a:pt x="318" y="1813"/>
                    <a:pt x="215" y="1971"/>
                    <a:pt x="163" y="2106"/>
                  </a:cubicBezTo>
                  <a:cubicBezTo>
                    <a:pt x="1" y="2507"/>
                    <a:pt x="9" y="3096"/>
                    <a:pt x="565" y="3134"/>
                  </a:cubicBezTo>
                  <a:cubicBezTo>
                    <a:pt x="770" y="3147"/>
                    <a:pt x="1027" y="3012"/>
                    <a:pt x="1186" y="2858"/>
                  </a:cubicBezTo>
                  <a:cubicBezTo>
                    <a:pt x="1410" y="2643"/>
                    <a:pt x="1690" y="2223"/>
                    <a:pt x="1906" y="1835"/>
                  </a:cubicBezTo>
                  <a:cubicBezTo>
                    <a:pt x="2124" y="1443"/>
                    <a:pt x="2395" y="929"/>
                    <a:pt x="2386" y="630"/>
                  </a:cubicBezTo>
                  <a:cubicBezTo>
                    <a:pt x="2376" y="332"/>
                    <a:pt x="2139" y="0"/>
                    <a:pt x="1738" y="14"/>
                  </a:cubicBezTo>
                  <a:cubicBezTo>
                    <a:pt x="1368" y="28"/>
                    <a:pt x="1144" y="421"/>
                    <a:pt x="882" y="832"/>
                  </a:cubicBezTo>
                  <a:cubicBezTo>
                    <a:pt x="691" y="1135"/>
                    <a:pt x="533" y="1420"/>
                    <a:pt x="359" y="1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70"/>
            <p:cNvSpPr/>
            <p:nvPr/>
          </p:nvSpPr>
          <p:spPr>
            <a:xfrm>
              <a:off x="2664095" y="4402304"/>
              <a:ext cx="85402" cy="87637"/>
            </a:xfrm>
            <a:custGeom>
              <a:rect b="b" l="l" r="r" t="t"/>
              <a:pathLst>
                <a:path extrusionOk="0" h="1879" w="1831">
                  <a:moveTo>
                    <a:pt x="630" y="1"/>
                  </a:moveTo>
                  <a:cubicBezTo>
                    <a:pt x="537" y="154"/>
                    <a:pt x="453" y="313"/>
                    <a:pt x="359" y="477"/>
                  </a:cubicBezTo>
                  <a:cubicBezTo>
                    <a:pt x="318" y="557"/>
                    <a:pt x="215" y="715"/>
                    <a:pt x="163" y="850"/>
                  </a:cubicBezTo>
                  <a:cubicBezTo>
                    <a:pt x="1" y="1251"/>
                    <a:pt x="9" y="1840"/>
                    <a:pt x="565" y="1878"/>
                  </a:cubicBezTo>
                  <a:cubicBezTo>
                    <a:pt x="575" y="1878"/>
                    <a:pt x="584" y="1879"/>
                    <a:pt x="594" y="1879"/>
                  </a:cubicBezTo>
                  <a:cubicBezTo>
                    <a:pt x="794" y="1879"/>
                    <a:pt x="1034" y="1749"/>
                    <a:pt x="1186" y="1602"/>
                  </a:cubicBezTo>
                  <a:cubicBezTo>
                    <a:pt x="1382" y="1410"/>
                    <a:pt x="1625" y="1061"/>
                    <a:pt x="1831" y="715"/>
                  </a:cubicBezTo>
                  <a:lnTo>
                    <a:pt x="1831" y="715"/>
                  </a:lnTo>
                  <a:cubicBezTo>
                    <a:pt x="1734" y="736"/>
                    <a:pt x="1644" y="746"/>
                    <a:pt x="1560" y="746"/>
                  </a:cubicBezTo>
                  <a:cubicBezTo>
                    <a:pt x="1037" y="746"/>
                    <a:pt x="768" y="35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70"/>
            <p:cNvSpPr/>
            <p:nvPr/>
          </p:nvSpPr>
          <p:spPr>
            <a:xfrm>
              <a:off x="2686950" y="4393816"/>
              <a:ext cx="25747" cy="34654"/>
            </a:xfrm>
            <a:custGeom>
              <a:rect b="b" l="l" r="r" t="t"/>
              <a:pathLst>
                <a:path extrusionOk="0" h="743" w="552">
                  <a:moveTo>
                    <a:pt x="552" y="56"/>
                  </a:moveTo>
                  <a:cubicBezTo>
                    <a:pt x="552" y="187"/>
                    <a:pt x="429" y="374"/>
                    <a:pt x="304" y="551"/>
                  </a:cubicBezTo>
                  <a:cubicBezTo>
                    <a:pt x="252" y="626"/>
                    <a:pt x="159" y="743"/>
                    <a:pt x="89" y="705"/>
                  </a:cubicBezTo>
                  <a:cubicBezTo>
                    <a:pt x="0" y="654"/>
                    <a:pt x="80" y="500"/>
                    <a:pt x="112" y="448"/>
                  </a:cubicBezTo>
                  <a:cubicBezTo>
                    <a:pt x="201" y="276"/>
                    <a:pt x="345" y="84"/>
                    <a:pt x="453" y="4"/>
                  </a:cubicBezTo>
                  <a:cubicBezTo>
                    <a:pt x="485" y="0"/>
                    <a:pt x="533" y="28"/>
                    <a:pt x="552" y="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70"/>
            <p:cNvSpPr/>
            <p:nvPr/>
          </p:nvSpPr>
          <p:spPr>
            <a:xfrm>
              <a:off x="2698890" y="4424039"/>
              <a:ext cx="19870" cy="22760"/>
            </a:xfrm>
            <a:custGeom>
              <a:rect b="b" l="l" r="r" t="t"/>
              <a:pathLst>
                <a:path extrusionOk="0" h="488" w="426">
                  <a:moveTo>
                    <a:pt x="225" y="15"/>
                  </a:moveTo>
                  <a:cubicBezTo>
                    <a:pt x="426" y="80"/>
                    <a:pt x="212" y="487"/>
                    <a:pt x="67" y="389"/>
                  </a:cubicBezTo>
                  <a:cubicBezTo>
                    <a:pt x="1" y="347"/>
                    <a:pt x="33" y="108"/>
                    <a:pt x="117" y="34"/>
                  </a:cubicBezTo>
                  <a:cubicBezTo>
                    <a:pt x="145" y="6"/>
                    <a:pt x="193" y="1"/>
                    <a:pt x="225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21" name="Google Shape;402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50" y="1451863"/>
            <a:ext cx="2072963" cy="818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2" name="Google Shape;4022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925" y="1396875"/>
            <a:ext cx="1597138" cy="9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3" name="Google Shape;4023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150" y="2697825"/>
            <a:ext cx="1229600" cy="8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4" name="Google Shape;4024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56521" y="2770500"/>
            <a:ext cx="1963316" cy="6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5" name="Google Shape;4025;p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65721" y="2805546"/>
            <a:ext cx="1891500" cy="603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26" name="Google Shape;4026;p70"/>
          <p:cNvGrpSpPr/>
          <p:nvPr/>
        </p:nvGrpSpPr>
        <p:grpSpPr>
          <a:xfrm>
            <a:off x="5639005" y="1961306"/>
            <a:ext cx="1081750" cy="2213959"/>
            <a:chOff x="1885275" y="2831887"/>
            <a:chExt cx="441458" cy="903509"/>
          </a:xfrm>
        </p:grpSpPr>
        <p:sp>
          <p:nvSpPr>
            <p:cNvPr id="4027" name="Google Shape;4027;p70"/>
            <p:cNvSpPr/>
            <p:nvPr/>
          </p:nvSpPr>
          <p:spPr>
            <a:xfrm>
              <a:off x="1949982" y="2997015"/>
              <a:ext cx="283471" cy="599295"/>
            </a:xfrm>
            <a:custGeom>
              <a:rect b="b" l="l" r="r" t="t"/>
              <a:pathLst>
                <a:path extrusionOk="0" h="12837" w="6072">
                  <a:moveTo>
                    <a:pt x="6071" y="12449"/>
                  </a:moveTo>
                  <a:cubicBezTo>
                    <a:pt x="5748" y="12575"/>
                    <a:pt x="5440" y="12716"/>
                    <a:pt x="5119" y="12837"/>
                  </a:cubicBezTo>
                  <a:cubicBezTo>
                    <a:pt x="5048" y="12584"/>
                    <a:pt x="4923" y="12337"/>
                    <a:pt x="4806" y="12071"/>
                  </a:cubicBezTo>
                  <a:cubicBezTo>
                    <a:pt x="4479" y="11309"/>
                    <a:pt x="4166" y="10516"/>
                    <a:pt x="3839" y="9731"/>
                  </a:cubicBezTo>
                  <a:cubicBezTo>
                    <a:pt x="2989" y="7695"/>
                    <a:pt x="2121" y="5604"/>
                    <a:pt x="1248" y="3540"/>
                  </a:cubicBezTo>
                  <a:cubicBezTo>
                    <a:pt x="935" y="2798"/>
                    <a:pt x="599" y="2003"/>
                    <a:pt x="267" y="1214"/>
                  </a:cubicBezTo>
                  <a:cubicBezTo>
                    <a:pt x="211" y="1089"/>
                    <a:pt x="173" y="977"/>
                    <a:pt x="117" y="813"/>
                  </a:cubicBezTo>
                  <a:cubicBezTo>
                    <a:pt x="71" y="673"/>
                    <a:pt x="1" y="509"/>
                    <a:pt x="24" y="369"/>
                  </a:cubicBezTo>
                  <a:cubicBezTo>
                    <a:pt x="57" y="182"/>
                    <a:pt x="332" y="29"/>
                    <a:pt x="537" y="9"/>
                  </a:cubicBezTo>
                  <a:cubicBezTo>
                    <a:pt x="580" y="1"/>
                    <a:pt x="701" y="1"/>
                    <a:pt x="748" y="18"/>
                  </a:cubicBezTo>
                  <a:cubicBezTo>
                    <a:pt x="930" y="89"/>
                    <a:pt x="1061" y="477"/>
                    <a:pt x="1168" y="719"/>
                  </a:cubicBezTo>
                  <a:cubicBezTo>
                    <a:pt x="1748" y="2031"/>
                    <a:pt x="2246" y="3306"/>
                    <a:pt x="2807" y="4628"/>
                  </a:cubicBezTo>
                  <a:cubicBezTo>
                    <a:pt x="3909" y="7233"/>
                    <a:pt x="4998" y="9886"/>
                    <a:pt x="6071" y="124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70"/>
            <p:cNvSpPr/>
            <p:nvPr/>
          </p:nvSpPr>
          <p:spPr>
            <a:xfrm>
              <a:off x="1985977" y="3018164"/>
              <a:ext cx="199298" cy="482443"/>
            </a:xfrm>
            <a:custGeom>
              <a:rect b="b" l="l" r="r" t="t"/>
              <a:pathLst>
                <a:path extrusionOk="0" h="10334" w="4269">
                  <a:moveTo>
                    <a:pt x="80" y="24"/>
                  </a:moveTo>
                  <a:cubicBezTo>
                    <a:pt x="220" y="70"/>
                    <a:pt x="341" y="425"/>
                    <a:pt x="421" y="621"/>
                  </a:cubicBezTo>
                  <a:cubicBezTo>
                    <a:pt x="887" y="1714"/>
                    <a:pt x="1303" y="2797"/>
                    <a:pt x="1747" y="3904"/>
                  </a:cubicBezTo>
                  <a:cubicBezTo>
                    <a:pt x="2018" y="4576"/>
                    <a:pt x="2260" y="5225"/>
                    <a:pt x="2531" y="5884"/>
                  </a:cubicBezTo>
                  <a:cubicBezTo>
                    <a:pt x="2624" y="6112"/>
                    <a:pt x="2690" y="6341"/>
                    <a:pt x="2770" y="6565"/>
                  </a:cubicBezTo>
                  <a:cubicBezTo>
                    <a:pt x="2938" y="7013"/>
                    <a:pt x="3143" y="7444"/>
                    <a:pt x="3315" y="7868"/>
                  </a:cubicBezTo>
                  <a:cubicBezTo>
                    <a:pt x="3404" y="8093"/>
                    <a:pt x="3488" y="8312"/>
                    <a:pt x="3577" y="8526"/>
                  </a:cubicBezTo>
                  <a:cubicBezTo>
                    <a:pt x="3750" y="8929"/>
                    <a:pt x="3885" y="9278"/>
                    <a:pt x="4048" y="9698"/>
                  </a:cubicBezTo>
                  <a:cubicBezTo>
                    <a:pt x="4053" y="9713"/>
                    <a:pt x="4035" y="9718"/>
                    <a:pt x="4048" y="9735"/>
                  </a:cubicBezTo>
                  <a:cubicBezTo>
                    <a:pt x="4081" y="9802"/>
                    <a:pt x="4095" y="9881"/>
                    <a:pt x="4132" y="9993"/>
                  </a:cubicBezTo>
                  <a:cubicBezTo>
                    <a:pt x="4175" y="10095"/>
                    <a:pt x="4268" y="10222"/>
                    <a:pt x="4175" y="10334"/>
                  </a:cubicBezTo>
                  <a:cubicBezTo>
                    <a:pt x="4025" y="10329"/>
                    <a:pt x="4002" y="10161"/>
                    <a:pt x="3960" y="10067"/>
                  </a:cubicBezTo>
                  <a:cubicBezTo>
                    <a:pt x="3890" y="9923"/>
                    <a:pt x="3815" y="9806"/>
                    <a:pt x="3755" y="9638"/>
                  </a:cubicBezTo>
                  <a:cubicBezTo>
                    <a:pt x="3731" y="9573"/>
                    <a:pt x="3666" y="9437"/>
                    <a:pt x="3619" y="9334"/>
                  </a:cubicBezTo>
                  <a:cubicBezTo>
                    <a:pt x="3447" y="8942"/>
                    <a:pt x="3274" y="8517"/>
                    <a:pt x="3100" y="8121"/>
                  </a:cubicBezTo>
                  <a:cubicBezTo>
                    <a:pt x="2998" y="7886"/>
                    <a:pt x="2882" y="7612"/>
                    <a:pt x="2770" y="7350"/>
                  </a:cubicBezTo>
                  <a:cubicBezTo>
                    <a:pt x="2723" y="7242"/>
                    <a:pt x="2690" y="7121"/>
                    <a:pt x="2643" y="7009"/>
                  </a:cubicBezTo>
                  <a:cubicBezTo>
                    <a:pt x="2606" y="6916"/>
                    <a:pt x="2546" y="6827"/>
                    <a:pt x="2507" y="6733"/>
                  </a:cubicBezTo>
                  <a:cubicBezTo>
                    <a:pt x="2462" y="6617"/>
                    <a:pt x="2423" y="6500"/>
                    <a:pt x="2382" y="6393"/>
                  </a:cubicBezTo>
                  <a:cubicBezTo>
                    <a:pt x="2260" y="6103"/>
                    <a:pt x="2130" y="5813"/>
                    <a:pt x="2013" y="5533"/>
                  </a:cubicBezTo>
                  <a:cubicBezTo>
                    <a:pt x="1397" y="4035"/>
                    <a:pt x="809" y="2401"/>
                    <a:pt x="234" y="770"/>
                  </a:cubicBezTo>
                  <a:cubicBezTo>
                    <a:pt x="154" y="546"/>
                    <a:pt x="1" y="233"/>
                    <a:pt x="42" y="37"/>
                  </a:cubicBezTo>
                  <a:cubicBezTo>
                    <a:pt x="42" y="28"/>
                    <a:pt x="85" y="0"/>
                    <a:pt x="8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70"/>
            <p:cNvSpPr/>
            <p:nvPr/>
          </p:nvSpPr>
          <p:spPr>
            <a:xfrm>
              <a:off x="1954790" y="3027968"/>
              <a:ext cx="16153" cy="10738"/>
            </a:xfrm>
            <a:custGeom>
              <a:rect b="b" l="l" r="r" t="t"/>
              <a:pathLst>
                <a:path extrusionOk="0" h="230" w="346">
                  <a:moveTo>
                    <a:pt x="276" y="0"/>
                  </a:moveTo>
                  <a:cubicBezTo>
                    <a:pt x="268" y="0"/>
                    <a:pt x="260" y="2"/>
                    <a:pt x="253" y="5"/>
                  </a:cubicBezTo>
                  <a:lnTo>
                    <a:pt x="1" y="112"/>
                  </a:lnTo>
                  <a:cubicBezTo>
                    <a:pt x="5" y="126"/>
                    <a:pt x="10" y="135"/>
                    <a:pt x="14" y="150"/>
                  </a:cubicBezTo>
                  <a:cubicBezTo>
                    <a:pt x="24" y="178"/>
                    <a:pt x="33" y="206"/>
                    <a:pt x="42" y="230"/>
                  </a:cubicBezTo>
                  <a:lnTo>
                    <a:pt x="300" y="122"/>
                  </a:lnTo>
                  <a:cubicBezTo>
                    <a:pt x="332" y="107"/>
                    <a:pt x="346" y="70"/>
                    <a:pt x="332" y="42"/>
                  </a:cubicBezTo>
                  <a:cubicBezTo>
                    <a:pt x="325" y="17"/>
                    <a:pt x="301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70"/>
            <p:cNvSpPr/>
            <p:nvPr/>
          </p:nvSpPr>
          <p:spPr>
            <a:xfrm>
              <a:off x="1966135" y="3057380"/>
              <a:ext cx="17273" cy="10924"/>
            </a:xfrm>
            <a:custGeom>
              <a:rect b="b" l="l" r="r" t="t"/>
              <a:pathLst>
                <a:path extrusionOk="0" h="234" w="370">
                  <a:moveTo>
                    <a:pt x="297" y="0"/>
                  </a:moveTo>
                  <a:cubicBezTo>
                    <a:pt x="288" y="0"/>
                    <a:pt x="279" y="2"/>
                    <a:pt x="271" y="5"/>
                  </a:cubicBezTo>
                  <a:lnTo>
                    <a:pt x="1" y="117"/>
                  </a:lnTo>
                  <a:cubicBezTo>
                    <a:pt x="19" y="154"/>
                    <a:pt x="33" y="197"/>
                    <a:pt x="51" y="234"/>
                  </a:cubicBezTo>
                  <a:lnTo>
                    <a:pt x="322" y="122"/>
                  </a:lnTo>
                  <a:cubicBezTo>
                    <a:pt x="355" y="108"/>
                    <a:pt x="370" y="70"/>
                    <a:pt x="355" y="38"/>
                  </a:cubicBezTo>
                  <a:cubicBezTo>
                    <a:pt x="345" y="14"/>
                    <a:pt x="322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70"/>
            <p:cNvSpPr/>
            <p:nvPr/>
          </p:nvSpPr>
          <p:spPr>
            <a:xfrm>
              <a:off x="1978553" y="3086559"/>
              <a:ext cx="17040" cy="11018"/>
            </a:xfrm>
            <a:custGeom>
              <a:rect b="b" l="l" r="r" t="t"/>
              <a:pathLst>
                <a:path extrusionOk="0" h="236" w="365">
                  <a:moveTo>
                    <a:pt x="297" y="0"/>
                  </a:moveTo>
                  <a:cubicBezTo>
                    <a:pt x="289" y="0"/>
                    <a:pt x="280" y="2"/>
                    <a:pt x="272" y="6"/>
                  </a:cubicBezTo>
                  <a:lnTo>
                    <a:pt x="0" y="118"/>
                  </a:lnTo>
                  <a:cubicBezTo>
                    <a:pt x="15" y="160"/>
                    <a:pt x="33" y="197"/>
                    <a:pt x="47" y="235"/>
                  </a:cubicBezTo>
                  <a:lnTo>
                    <a:pt x="318" y="123"/>
                  </a:lnTo>
                  <a:cubicBezTo>
                    <a:pt x="351" y="109"/>
                    <a:pt x="365" y="72"/>
                    <a:pt x="356" y="39"/>
                  </a:cubicBezTo>
                  <a:cubicBezTo>
                    <a:pt x="345" y="14"/>
                    <a:pt x="322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70"/>
            <p:cNvSpPr/>
            <p:nvPr/>
          </p:nvSpPr>
          <p:spPr>
            <a:xfrm>
              <a:off x="1991019" y="3115971"/>
              <a:ext cx="17040" cy="11018"/>
            </a:xfrm>
            <a:custGeom>
              <a:rect b="b" l="l" r="r" t="t"/>
              <a:pathLst>
                <a:path extrusionOk="0" h="236" w="365">
                  <a:moveTo>
                    <a:pt x="292" y="1"/>
                  </a:moveTo>
                  <a:cubicBezTo>
                    <a:pt x="283" y="1"/>
                    <a:pt x="274" y="3"/>
                    <a:pt x="266" y="7"/>
                  </a:cubicBezTo>
                  <a:lnTo>
                    <a:pt x="0" y="119"/>
                  </a:lnTo>
                  <a:cubicBezTo>
                    <a:pt x="14" y="156"/>
                    <a:pt x="33" y="194"/>
                    <a:pt x="46" y="235"/>
                  </a:cubicBezTo>
                  <a:lnTo>
                    <a:pt x="317" y="123"/>
                  </a:lnTo>
                  <a:cubicBezTo>
                    <a:pt x="350" y="110"/>
                    <a:pt x="364" y="72"/>
                    <a:pt x="350" y="39"/>
                  </a:cubicBezTo>
                  <a:cubicBezTo>
                    <a:pt x="340" y="15"/>
                    <a:pt x="317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70"/>
            <p:cNvSpPr/>
            <p:nvPr/>
          </p:nvSpPr>
          <p:spPr>
            <a:xfrm>
              <a:off x="2003204" y="3145197"/>
              <a:ext cx="17040" cy="10971"/>
            </a:xfrm>
            <a:custGeom>
              <a:rect b="b" l="l" r="r" t="t"/>
              <a:pathLst>
                <a:path extrusionOk="0" h="235" w="365">
                  <a:moveTo>
                    <a:pt x="297" y="1"/>
                  </a:moveTo>
                  <a:cubicBezTo>
                    <a:pt x="289" y="1"/>
                    <a:pt x="280" y="2"/>
                    <a:pt x="271" y="6"/>
                  </a:cubicBezTo>
                  <a:lnTo>
                    <a:pt x="0" y="118"/>
                  </a:lnTo>
                  <a:cubicBezTo>
                    <a:pt x="19" y="156"/>
                    <a:pt x="37" y="197"/>
                    <a:pt x="52" y="234"/>
                  </a:cubicBezTo>
                  <a:lnTo>
                    <a:pt x="317" y="122"/>
                  </a:lnTo>
                  <a:cubicBezTo>
                    <a:pt x="350" y="109"/>
                    <a:pt x="364" y="72"/>
                    <a:pt x="356" y="38"/>
                  </a:cubicBezTo>
                  <a:cubicBezTo>
                    <a:pt x="345" y="14"/>
                    <a:pt x="322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70"/>
            <p:cNvSpPr/>
            <p:nvPr/>
          </p:nvSpPr>
          <p:spPr>
            <a:xfrm>
              <a:off x="2015575" y="3174562"/>
              <a:ext cx="17087" cy="10831"/>
            </a:xfrm>
            <a:custGeom>
              <a:rect b="b" l="l" r="r" t="t"/>
              <a:pathLst>
                <a:path extrusionOk="0" h="232" w="366">
                  <a:moveTo>
                    <a:pt x="288" y="0"/>
                  </a:moveTo>
                  <a:cubicBezTo>
                    <a:pt x="281" y="0"/>
                    <a:pt x="274" y="1"/>
                    <a:pt x="268" y="3"/>
                  </a:cubicBezTo>
                  <a:lnTo>
                    <a:pt x="1" y="120"/>
                  </a:lnTo>
                  <a:cubicBezTo>
                    <a:pt x="20" y="157"/>
                    <a:pt x="34" y="194"/>
                    <a:pt x="52" y="232"/>
                  </a:cubicBezTo>
                  <a:lnTo>
                    <a:pt x="319" y="120"/>
                  </a:lnTo>
                  <a:cubicBezTo>
                    <a:pt x="352" y="110"/>
                    <a:pt x="365" y="73"/>
                    <a:pt x="352" y="40"/>
                  </a:cubicBezTo>
                  <a:cubicBezTo>
                    <a:pt x="340" y="15"/>
                    <a:pt x="315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70"/>
            <p:cNvSpPr/>
            <p:nvPr/>
          </p:nvSpPr>
          <p:spPr>
            <a:xfrm>
              <a:off x="2028041" y="3203834"/>
              <a:ext cx="17040" cy="10971"/>
            </a:xfrm>
            <a:custGeom>
              <a:rect b="b" l="l" r="r" t="t"/>
              <a:pathLst>
                <a:path extrusionOk="0" h="235" w="365">
                  <a:moveTo>
                    <a:pt x="293" y="1"/>
                  </a:moveTo>
                  <a:cubicBezTo>
                    <a:pt x="284" y="1"/>
                    <a:pt x="275" y="3"/>
                    <a:pt x="266" y="6"/>
                  </a:cubicBezTo>
                  <a:lnTo>
                    <a:pt x="1" y="118"/>
                  </a:lnTo>
                  <a:cubicBezTo>
                    <a:pt x="14" y="155"/>
                    <a:pt x="33" y="198"/>
                    <a:pt x="48" y="235"/>
                  </a:cubicBezTo>
                  <a:lnTo>
                    <a:pt x="313" y="123"/>
                  </a:lnTo>
                  <a:cubicBezTo>
                    <a:pt x="346" y="109"/>
                    <a:pt x="365" y="71"/>
                    <a:pt x="350" y="39"/>
                  </a:cubicBezTo>
                  <a:cubicBezTo>
                    <a:pt x="340" y="15"/>
                    <a:pt x="317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70"/>
            <p:cNvSpPr/>
            <p:nvPr/>
          </p:nvSpPr>
          <p:spPr>
            <a:xfrm>
              <a:off x="2040459" y="3233106"/>
              <a:ext cx="17273" cy="11158"/>
            </a:xfrm>
            <a:custGeom>
              <a:rect b="b" l="l" r="r" t="t"/>
              <a:pathLst>
                <a:path extrusionOk="0" h="239" w="370">
                  <a:moveTo>
                    <a:pt x="293" y="0"/>
                  </a:moveTo>
                  <a:cubicBezTo>
                    <a:pt x="286" y="0"/>
                    <a:pt x="279" y="1"/>
                    <a:pt x="271" y="4"/>
                  </a:cubicBezTo>
                  <a:lnTo>
                    <a:pt x="0" y="122"/>
                  </a:lnTo>
                  <a:cubicBezTo>
                    <a:pt x="15" y="159"/>
                    <a:pt x="34" y="201"/>
                    <a:pt x="47" y="239"/>
                  </a:cubicBezTo>
                  <a:lnTo>
                    <a:pt x="323" y="122"/>
                  </a:lnTo>
                  <a:cubicBezTo>
                    <a:pt x="355" y="108"/>
                    <a:pt x="370" y="71"/>
                    <a:pt x="355" y="43"/>
                  </a:cubicBezTo>
                  <a:cubicBezTo>
                    <a:pt x="345" y="17"/>
                    <a:pt x="320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70"/>
            <p:cNvSpPr/>
            <p:nvPr/>
          </p:nvSpPr>
          <p:spPr>
            <a:xfrm>
              <a:off x="2052691" y="3262472"/>
              <a:ext cx="17460" cy="10971"/>
            </a:xfrm>
            <a:custGeom>
              <a:rect b="b" l="l" r="r" t="t"/>
              <a:pathLst>
                <a:path extrusionOk="0" h="235" w="374">
                  <a:moveTo>
                    <a:pt x="302" y="1"/>
                  </a:moveTo>
                  <a:cubicBezTo>
                    <a:pt x="294" y="1"/>
                    <a:pt x="285" y="3"/>
                    <a:pt x="276" y="6"/>
                  </a:cubicBezTo>
                  <a:lnTo>
                    <a:pt x="0" y="118"/>
                  </a:lnTo>
                  <a:cubicBezTo>
                    <a:pt x="18" y="160"/>
                    <a:pt x="33" y="198"/>
                    <a:pt x="52" y="235"/>
                  </a:cubicBezTo>
                  <a:lnTo>
                    <a:pt x="327" y="118"/>
                  </a:lnTo>
                  <a:cubicBezTo>
                    <a:pt x="355" y="109"/>
                    <a:pt x="374" y="71"/>
                    <a:pt x="360" y="39"/>
                  </a:cubicBezTo>
                  <a:cubicBezTo>
                    <a:pt x="349" y="15"/>
                    <a:pt x="327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70"/>
            <p:cNvSpPr/>
            <p:nvPr/>
          </p:nvSpPr>
          <p:spPr>
            <a:xfrm>
              <a:off x="2064876" y="3291697"/>
              <a:ext cx="17460" cy="11204"/>
            </a:xfrm>
            <a:custGeom>
              <a:rect b="b" l="l" r="r" t="t"/>
              <a:pathLst>
                <a:path extrusionOk="0" h="240" w="374">
                  <a:moveTo>
                    <a:pt x="302" y="1"/>
                  </a:moveTo>
                  <a:cubicBezTo>
                    <a:pt x="293" y="1"/>
                    <a:pt x="285" y="2"/>
                    <a:pt x="276" y="6"/>
                  </a:cubicBezTo>
                  <a:lnTo>
                    <a:pt x="1" y="122"/>
                  </a:lnTo>
                  <a:cubicBezTo>
                    <a:pt x="20" y="160"/>
                    <a:pt x="33" y="202"/>
                    <a:pt x="52" y="240"/>
                  </a:cubicBezTo>
                  <a:lnTo>
                    <a:pt x="328" y="122"/>
                  </a:lnTo>
                  <a:cubicBezTo>
                    <a:pt x="360" y="109"/>
                    <a:pt x="374" y="72"/>
                    <a:pt x="360" y="38"/>
                  </a:cubicBezTo>
                  <a:cubicBezTo>
                    <a:pt x="349" y="14"/>
                    <a:pt x="326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70"/>
            <p:cNvSpPr/>
            <p:nvPr/>
          </p:nvSpPr>
          <p:spPr>
            <a:xfrm>
              <a:off x="2077341" y="3321016"/>
              <a:ext cx="17460" cy="11298"/>
            </a:xfrm>
            <a:custGeom>
              <a:rect b="b" l="l" r="r" t="t"/>
              <a:pathLst>
                <a:path extrusionOk="0" h="242" w="374">
                  <a:moveTo>
                    <a:pt x="296" y="1"/>
                  </a:moveTo>
                  <a:cubicBezTo>
                    <a:pt x="289" y="1"/>
                    <a:pt x="282" y="2"/>
                    <a:pt x="275" y="4"/>
                  </a:cubicBezTo>
                  <a:lnTo>
                    <a:pt x="0" y="125"/>
                  </a:lnTo>
                  <a:cubicBezTo>
                    <a:pt x="14" y="162"/>
                    <a:pt x="33" y="200"/>
                    <a:pt x="46" y="242"/>
                  </a:cubicBezTo>
                  <a:lnTo>
                    <a:pt x="322" y="125"/>
                  </a:lnTo>
                  <a:cubicBezTo>
                    <a:pt x="354" y="111"/>
                    <a:pt x="373" y="74"/>
                    <a:pt x="359" y="41"/>
                  </a:cubicBezTo>
                  <a:cubicBezTo>
                    <a:pt x="348" y="15"/>
                    <a:pt x="323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70"/>
            <p:cNvSpPr/>
            <p:nvPr/>
          </p:nvSpPr>
          <p:spPr>
            <a:xfrm>
              <a:off x="2089526" y="3350335"/>
              <a:ext cx="17460" cy="11204"/>
            </a:xfrm>
            <a:custGeom>
              <a:rect b="b" l="l" r="r" t="t"/>
              <a:pathLst>
                <a:path extrusionOk="0" h="240" w="374">
                  <a:moveTo>
                    <a:pt x="304" y="1"/>
                  </a:moveTo>
                  <a:cubicBezTo>
                    <a:pt x="295" y="1"/>
                    <a:pt x="286" y="2"/>
                    <a:pt x="276" y="6"/>
                  </a:cubicBezTo>
                  <a:lnTo>
                    <a:pt x="0" y="122"/>
                  </a:lnTo>
                  <a:cubicBezTo>
                    <a:pt x="14" y="165"/>
                    <a:pt x="33" y="202"/>
                    <a:pt x="47" y="239"/>
                  </a:cubicBezTo>
                  <a:lnTo>
                    <a:pt x="328" y="122"/>
                  </a:lnTo>
                  <a:cubicBezTo>
                    <a:pt x="360" y="109"/>
                    <a:pt x="374" y="71"/>
                    <a:pt x="360" y="38"/>
                  </a:cubicBezTo>
                  <a:cubicBezTo>
                    <a:pt x="349" y="14"/>
                    <a:pt x="329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70"/>
            <p:cNvSpPr/>
            <p:nvPr/>
          </p:nvSpPr>
          <p:spPr>
            <a:xfrm>
              <a:off x="2101711" y="3379653"/>
              <a:ext cx="17740" cy="11298"/>
            </a:xfrm>
            <a:custGeom>
              <a:rect b="b" l="l" r="r" t="t"/>
              <a:pathLst>
                <a:path extrusionOk="0" h="242" w="380">
                  <a:moveTo>
                    <a:pt x="300" y="1"/>
                  </a:moveTo>
                  <a:cubicBezTo>
                    <a:pt x="294" y="1"/>
                    <a:pt x="287" y="2"/>
                    <a:pt x="281" y="3"/>
                  </a:cubicBezTo>
                  <a:lnTo>
                    <a:pt x="0" y="125"/>
                  </a:lnTo>
                  <a:cubicBezTo>
                    <a:pt x="15" y="162"/>
                    <a:pt x="33" y="199"/>
                    <a:pt x="48" y="242"/>
                  </a:cubicBezTo>
                  <a:lnTo>
                    <a:pt x="332" y="121"/>
                  </a:lnTo>
                  <a:cubicBezTo>
                    <a:pt x="365" y="111"/>
                    <a:pt x="379" y="69"/>
                    <a:pt x="365" y="41"/>
                  </a:cubicBezTo>
                  <a:cubicBezTo>
                    <a:pt x="354" y="15"/>
                    <a:pt x="32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70"/>
            <p:cNvSpPr/>
            <p:nvPr/>
          </p:nvSpPr>
          <p:spPr>
            <a:xfrm>
              <a:off x="2113943" y="3408972"/>
              <a:ext cx="17880" cy="11204"/>
            </a:xfrm>
            <a:custGeom>
              <a:rect b="b" l="l" r="r" t="t"/>
              <a:pathLst>
                <a:path extrusionOk="0" h="240" w="383">
                  <a:moveTo>
                    <a:pt x="311" y="1"/>
                  </a:moveTo>
                  <a:cubicBezTo>
                    <a:pt x="303" y="1"/>
                    <a:pt x="294" y="2"/>
                    <a:pt x="285" y="6"/>
                  </a:cubicBezTo>
                  <a:lnTo>
                    <a:pt x="1" y="123"/>
                  </a:lnTo>
                  <a:cubicBezTo>
                    <a:pt x="19" y="165"/>
                    <a:pt x="33" y="202"/>
                    <a:pt x="51" y="239"/>
                  </a:cubicBezTo>
                  <a:lnTo>
                    <a:pt x="331" y="123"/>
                  </a:lnTo>
                  <a:cubicBezTo>
                    <a:pt x="365" y="109"/>
                    <a:pt x="383" y="71"/>
                    <a:pt x="369" y="39"/>
                  </a:cubicBezTo>
                  <a:cubicBezTo>
                    <a:pt x="359" y="15"/>
                    <a:pt x="336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70"/>
            <p:cNvSpPr/>
            <p:nvPr/>
          </p:nvSpPr>
          <p:spPr>
            <a:xfrm>
              <a:off x="2126128" y="3438244"/>
              <a:ext cx="17974" cy="11391"/>
            </a:xfrm>
            <a:custGeom>
              <a:rect b="b" l="l" r="r" t="t"/>
              <a:pathLst>
                <a:path extrusionOk="0" h="244" w="385">
                  <a:moveTo>
                    <a:pt x="308" y="0"/>
                  </a:moveTo>
                  <a:cubicBezTo>
                    <a:pt x="301" y="0"/>
                    <a:pt x="293" y="1"/>
                    <a:pt x="285" y="5"/>
                  </a:cubicBezTo>
                  <a:lnTo>
                    <a:pt x="1" y="127"/>
                  </a:lnTo>
                  <a:cubicBezTo>
                    <a:pt x="20" y="164"/>
                    <a:pt x="33" y="205"/>
                    <a:pt x="52" y="243"/>
                  </a:cubicBezTo>
                  <a:lnTo>
                    <a:pt x="337" y="121"/>
                  </a:lnTo>
                  <a:cubicBezTo>
                    <a:pt x="370" y="108"/>
                    <a:pt x="384" y="71"/>
                    <a:pt x="370" y="43"/>
                  </a:cubicBezTo>
                  <a:cubicBezTo>
                    <a:pt x="359" y="17"/>
                    <a:pt x="334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70"/>
            <p:cNvSpPr/>
            <p:nvPr/>
          </p:nvSpPr>
          <p:spPr>
            <a:xfrm>
              <a:off x="2138313" y="3467610"/>
              <a:ext cx="18160" cy="11438"/>
            </a:xfrm>
            <a:custGeom>
              <a:rect b="b" l="l" r="r" t="t"/>
              <a:pathLst>
                <a:path extrusionOk="0" h="245" w="389">
                  <a:moveTo>
                    <a:pt x="317" y="1"/>
                  </a:moveTo>
                  <a:cubicBezTo>
                    <a:pt x="309" y="1"/>
                    <a:pt x="300" y="3"/>
                    <a:pt x="291" y="6"/>
                  </a:cubicBezTo>
                  <a:lnTo>
                    <a:pt x="1" y="127"/>
                  </a:lnTo>
                  <a:cubicBezTo>
                    <a:pt x="16" y="164"/>
                    <a:pt x="33" y="203"/>
                    <a:pt x="48" y="244"/>
                  </a:cubicBezTo>
                  <a:lnTo>
                    <a:pt x="342" y="123"/>
                  </a:lnTo>
                  <a:cubicBezTo>
                    <a:pt x="370" y="108"/>
                    <a:pt x="389" y="71"/>
                    <a:pt x="375" y="39"/>
                  </a:cubicBezTo>
                  <a:cubicBezTo>
                    <a:pt x="365" y="15"/>
                    <a:pt x="342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70"/>
            <p:cNvSpPr/>
            <p:nvPr/>
          </p:nvSpPr>
          <p:spPr>
            <a:xfrm>
              <a:off x="2150311" y="3496835"/>
              <a:ext cx="18347" cy="11625"/>
            </a:xfrm>
            <a:custGeom>
              <a:rect b="b" l="l" r="r" t="t"/>
              <a:pathLst>
                <a:path extrusionOk="0" h="249" w="393">
                  <a:moveTo>
                    <a:pt x="323" y="1"/>
                  </a:moveTo>
                  <a:cubicBezTo>
                    <a:pt x="315" y="1"/>
                    <a:pt x="307" y="2"/>
                    <a:pt x="300" y="6"/>
                  </a:cubicBezTo>
                  <a:lnTo>
                    <a:pt x="1" y="132"/>
                  </a:lnTo>
                  <a:cubicBezTo>
                    <a:pt x="20" y="169"/>
                    <a:pt x="34" y="206"/>
                    <a:pt x="52" y="249"/>
                  </a:cubicBezTo>
                  <a:lnTo>
                    <a:pt x="347" y="122"/>
                  </a:lnTo>
                  <a:cubicBezTo>
                    <a:pt x="379" y="109"/>
                    <a:pt x="393" y="71"/>
                    <a:pt x="379" y="38"/>
                  </a:cubicBezTo>
                  <a:cubicBezTo>
                    <a:pt x="369" y="14"/>
                    <a:pt x="346" y="1"/>
                    <a:pt x="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70"/>
            <p:cNvSpPr/>
            <p:nvPr/>
          </p:nvSpPr>
          <p:spPr>
            <a:xfrm>
              <a:off x="2162543" y="3526294"/>
              <a:ext cx="18581" cy="11578"/>
            </a:xfrm>
            <a:custGeom>
              <a:rect b="b" l="l" r="r" t="t"/>
              <a:pathLst>
                <a:path extrusionOk="0" h="248" w="398">
                  <a:moveTo>
                    <a:pt x="326" y="0"/>
                  </a:moveTo>
                  <a:cubicBezTo>
                    <a:pt x="317" y="0"/>
                    <a:pt x="308" y="2"/>
                    <a:pt x="299" y="6"/>
                  </a:cubicBezTo>
                  <a:lnTo>
                    <a:pt x="1" y="131"/>
                  </a:lnTo>
                  <a:cubicBezTo>
                    <a:pt x="14" y="168"/>
                    <a:pt x="33" y="206"/>
                    <a:pt x="47" y="248"/>
                  </a:cubicBezTo>
                  <a:lnTo>
                    <a:pt x="350" y="118"/>
                  </a:lnTo>
                  <a:cubicBezTo>
                    <a:pt x="383" y="108"/>
                    <a:pt x="398" y="71"/>
                    <a:pt x="383" y="38"/>
                  </a:cubicBezTo>
                  <a:cubicBezTo>
                    <a:pt x="373" y="14"/>
                    <a:pt x="35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70"/>
            <p:cNvSpPr/>
            <p:nvPr/>
          </p:nvSpPr>
          <p:spPr>
            <a:xfrm>
              <a:off x="2174961" y="3555472"/>
              <a:ext cx="18347" cy="11671"/>
            </a:xfrm>
            <a:custGeom>
              <a:rect b="b" l="l" r="r" t="t"/>
              <a:pathLst>
                <a:path extrusionOk="0" h="250" w="393">
                  <a:moveTo>
                    <a:pt x="324" y="0"/>
                  </a:moveTo>
                  <a:cubicBezTo>
                    <a:pt x="315" y="0"/>
                    <a:pt x="307" y="2"/>
                    <a:pt x="300" y="6"/>
                  </a:cubicBezTo>
                  <a:lnTo>
                    <a:pt x="0" y="132"/>
                  </a:lnTo>
                  <a:cubicBezTo>
                    <a:pt x="15" y="170"/>
                    <a:pt x="33" y="211"/>
                    <a:pt x="47" y="249"/>
                  </a:cubicBezTo>
                  <a:lnTo>
                    <a:pt x="347" y="123"/>
                  </a:lnTo>
                  <a:cubicBezTo>
                    <a:pt x="379" y="109"/>
                    <a:pt x="393" y="71"/>
                    <a:pt x="379" y="39"/>
                  </a:cubicBezTo>
                  <a:cubicBezTo>
                    <a:pt x="372" y="15"/>
                    <a:pt x="347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70"/>
            <p:cNvSpPr/>
            <p:nvPr/>
          </p:nvSpPr>
          <p:spPr>
            <a:xfrm>
              <a:off x="1924911" y="2947295"/>
              <a:ext cx="57189" cy="60364"/>
            </a:xfrm>
            <a:custGeom>
              <a:rect b="b" l="l" r="r" t="t"/>
              <a:pathLst>
                <a:path extrusionOk="0" h="1293" w="1225">
                  <a:moveTo>
                    <a:pt x="682" y="0"/>
                  </a:moveTo>
                  <a:cubicBezTo>
                    <a:pt x="654" y="0"/>
                    <a:pt x="625" y="6"/>
                    <a:pt x="598" y="19"/>
                  </a:cubicBezTo>
                  <a:lnTo>
                    <a:pt x="136" y="234"/>
                  </a:lnTo>
                  <a:cubicBezTo>
                    <a:pt x="43" y="281"/>
                    <a:pt x="1" y="393"/>
                    <a:pt x="48" y="486"/>
                  </a:cubicBezTo>
                  <a:lnTo>
                    <a:pt x="374" y="1187"/>
                  </a:lnTo>
                  <a:cubicBezTo>
                    <a:pt x="408" y="1254"/>
                    <a:pt x="476" y="1292"/>
                    <a:pt x="546" y="1292"/>
                  </a:cubicBezTo>
                  <a:cubicBezTo>
                    <a:pt x="573" y="1292"/>
                    <a:pt x="600" y="1287"/>
                    <a:pt x="626" y="1275"/>
                  </a:cubicBezTo>
                  <a:lnTo>
                    <a:pt x="1089" y="1055"/>
                  </a:lnTo>
                  <a:cubicBezTo>
                    <a:pt x="1182" y="1014"/>
                    <a:pt x="1225" y="902"/>
                    <a:pt x="1182" y="809"/>
                  </a:cubicBezTo>
                  <a:lnTo>
                    <a:pt x="850" y="108"/>
                  </a:lnTo>
                  <a:cubicBezTo>
                    <a:pt x="820" y="41"/>
                    <a:pt x="754" y="0"/>
                    <a:pt x="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70"/>
            <p:cNvSpPr/>
            <p:nvPr/>
          </p:nvSpPr>
          <p:spPr>
            <a:xfrm>
              <a:off x="1924491" y="2925913"/>
              <a:ext cx="31232" cy="36041"/>
            </a:xfrm>
            <a:custGeom>
              <a:rect b="b" l="l" r="r" t="t"/>
              <a:pathLst>
                <a:path extrusionOk="0" h="772" w="669">
                  <a:moveTo>
                    <a:pt x="240" y="0"/>
                  </a:moveTo>
                  <a:cubicBezTo>
                    <a:pt x="224" y="0"/>
                    <a:pt x="208" y="4"/>
                    <a:pt x="192" y="11"/>
                  </a:cubicBezTo>
                  <a:lnTo>
                    <a:pt x="75" y="67"/>
                  </a:lnTo>
                  <a:cubicBezTo>
                    <a:pt x="29" y="90"/>
                    <a:pt x="1" y="141"/>
                    <a:pt x="10" y="192"/>
                  </a:cubicBezTo>
                  <a:cubicBezTo>
                    <a:pt x="10" y="202"/>
                    <a:pt x="141" y="701"/>
                    <a:pt x="141" y="701"/>
                  </a:cubicBezTo>
                  <a:cubicBezTo>
                    <a:pt x="162" y="747"/>
                    <a:pt x="206" y="771"/>
                    <a:pt x="250" y="771"/>
                  </a:cubicBezTo>
                  <a:cubicBezTo>
                    <a:pt x="265" y="771"/>
                    <a:pt x="280" y="768"/>
                    <a:pt x="294" y="763"/>
                  </a:cubicBezTo>
                  <a:lnTo>
                    <a:pt x="585" y="623"/>
                  </a:lnTo>
                  <a:cubicBezTo>
                    <a:pt x="645" y="599"/>
                    <a:pt x="669" y="524"/>
                    <a:pt x="641" y="468"/>
                  </a:cubicBezTo>
                  <a:cubicBezTo>
                    <a:pt x="641" y="468"/>
                    <a:pt x="341" y="52"/>
                    <a:pt x="337" y="43"/>
                  </a:cubicBezTo>
                  <a:cubicBezTo>
                    <a:pt x="314" y="17"/>
                    <a:pt x="278" y="0"/>
                    <a:pt x="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70"/>
            <p:cNvSpPr/>
            <p:nvPr/>
          </p:nvSpPr>
          <p:spPr>
            <a:xfrm>
              <a:off x="1885275" y="2831887"/>
              <a:ext cx="48412" cy="98459"/>
            </a:xfrm>
            <a:custGeom>
              <a:rect b="b" l="l" r="r" t="t"/>
              <a:pathLst>
                <a:path extrusionOk="0" h="2109" w="1037">
                  <a:moveTo>
                    <a:pt x="17" y="1"/>
                  </a:moveTo>
                  <a:cubicBezTo>
                    <a:pt x="15" y="1"/>
                    <a:pt x="12" y="1"/>
                    <a:pt x="9" y="3"/>
                  </a:cubicBezTo>
                  <a:cubicBezTo>
                    <a:pt x="0" y="3"/>
                    <a:pt x="0" y="12"/>
                    <a:pt x="0" y="21"/>
                  </a:cubicBezTo>
                  <a:lnTo>
                    <a:pt x="943" y="2109"/>
                  </a:lnTo>
                  <a:lnTo>
                    <a:pt x="1037" y="2066"/>
                  </a:lnTo>
                  <a:lnTo>
                    <a:pt x="33" y="7"/>
                  </a:lnTo>
                  <a:cubicBezTo>
                    <a:pt x="30" y="4"/>
                    <a:pt x="24" y="1"/>
                    <a:pt x="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70"/>
            <p:cNvSpPr/>
            <p:nvPr/>
          </p:nvSpPr>
          <p:spPr>
            <a:xfrm>
              <a:off x="1926032" y="2924699"/>
              <a:ext cx="9617" cy="6256"/>
            </a:xfrm>
            <a:custGeom>
              <a:rect b="b" l="l" r="r" t="t"/>
              <a:pathLst>
                <a:path extrusionOk="0" h="134" w="206">
                  <a:moveTo>
                    <a:pt x="156" y="0"/>
                  </a:moveTo>
                  <a:cubicBezTo>
                    <a:pt x="151" y="0"/>
                    <a:pt x="146" y="1"/>
                    <a:pt x="140" y="4"/>
                  </a:cubicBezTo>
                  <a:lnTo>
                    <a:pt x="28" y="55"/>
                  </a:lnTo>
                  <a:cubicBezTo>
                    <a:pt x="9" y="65"/>
                    <a:pt x="0" y="88"/>
                    <a:pt x="9" y="111"/>
                  </a:cubicBezTo>
                  <a:cubicBezTo>
                    <a:pt x="17" y="125"/>
                    <a:pt x="31" y="133"/>
                    <a:pt x="47" y="133"/>
                  </a:cubicBezTo>
                  <a:cubicBezTo>
                    <a:pt x="53" y="133"/>
                    <a:pt x="59" y="132"/>
                    <a:pt x="65" y="130"/>
                  </a:cubicBezTo>
                  <a:lnTo>
                    <a:pt x="173" y="78"/>
                  </a:lnTo>
                  <a:cubicBezTo>
                    <a:pt x="196" y="69"/>
                    <a:pt x="205" y="46"/>
                    <a:pt x="192" y="22"/>
                  </a:cubicBezTo>
                  <a:cubicBezTo>
                    <a:pt x="185" y="9"/>
                    <a:pt x="171" y="0"/>
                    <a:pt x="156" y="0"/>
                  </a:cubicBezTo>
                  <a:close/>
                </a:path>
              </a:pathLst>
            </a:custGeom>
            <a:solidFill>
              <a:srgbClr val="334F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70"/>
            <p:cNvSpPr/>
            <p:nvPr/>
          </p:nvSpPr>
          <p:spPr>
            <a:xfrm>
              <a:off x="1934762" y="2984130"/>
              <a:ext cx="59944" cy="32913"/>
            </a:xfrm>
            <a:custGeom>
              <a:rect b="b" l="l" r="r" t="t"/>
              <a:pathLst>
                <a:path extrusionOk="0" h="705" w="1284">
                  <a:moveTo>
                    <a:pt x="1163" y="1"/>
                  </a:moveTo>
                  <a:cubicBezTo>
                    <a:pt x="1149" y="1"/>
                    <a:pt x="1134" y="4"/>
                    <a:pt x="1121" y="10"/>
                  </a:cubicBezTo>
                  <a:lnTo>
                    <a:pt x="74" y="501"/>
                  </a:lnTo>
                  <a:cubicBezTo>
                    <a:pt x="23" y="529"/>
                    <a:pt x="0" y="589"/>
                    <a:pt x="23" y="641"/>
                  </a:cubicBezTo>
                  <a:cubicBezTo>
                    <a:pt x="40" y="681"/>
                    <a:pt x="78" y="704"/>
                    <a:pt x="117" y="704"/>
                  </a:cubicBezTo>
                  <a:cubicBezTo>
                    <a:pt x="133" y="704"/>
                    <a:pt x="148" y="700"/>
                    <a:pt x="163" y="692"/>
                  </a:cubicBezTo>
                  <a:lnTo>
                    <a:pt x="1210" y="201"/>
                  </a:lnTo>
                  <a:cubicBezTo>
                    <a:pt x="1261" y="178"/>
                    <a:pt x="1284" y="113"/>
                    <a:pt x="1261" y="61"/>
                  </a:cubicBezTo>
                  <a:cubicBezTo>
                    <a:pt x="1241" y="23"/>
                    <a:pt x="1202" y="1"/>
                    <a:pt x="1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70"/>
            <p:cNvSpPr/>
            <p:nvPr/>
          </p:nvSpPr>
          <p:spPr>
            <a:xfrm>
              <a:off x="2145549" y="3560748"/>
              <a:ext cx="181184" cy="174649"/>
            </a:xfrm>
            <a:custGeom>
              <a:rect b="b" l="l" r="r" t="t"/>
              <a:pathLst>
                <a:path extrusionOk="0" h="3741" w="3881">
                  <a:moveTo>
                    <a:pt x="2111" y="602"/>
                  </a:moveTo>
                  <a:cubicBezTo>
                    <a:pt x="2316" y="621"/>
                    <a:pt x="2522" y="561"/>
                    <a:pt x="2662" y="669"/>
                  </a:cubicBezTo>
                  <a:cubicBezTo>
                    <a:pt x="2764" y="747"/>
                    <a:pt x="2820" y="915"/>
                    <a:pt x="2891" y="1055"/>
                  </a:cubicBezTo>
                  <a:cubicBezTo>
                    <a:pt x="3078" y="1457"/>
                    <a:pt x="3288" y="1975"/>
                    <a:pt x="3414" y="2386"/>
                  </a:cubicBezTo>
                  <a:cubicBezTo>
                    <a:pt x="3488" y="2358"/>
                    <a:pt x="3643" y="2316"/>
                    <a:pt x="3722" y="2372"/>
                  </a:cubicBezTo>
                  <a:cubicBezTo>
                    <a:pt x="3880" y="2634"/>
                    <a:pt x="3414" y="2760"/>
                    <a:pt x="3184" y="2858"/>
                  </a:cubicBezTo>
                  <a:cubicBezTo>
                    <a:pt x="2648" y="3082"/>
                    <a:pt x="2078" y="3335"/>
                    <a:pt x="1518" y="3559"/>
                  </a:cubicBezTo>
                  <a:cubicBezTo>
                    <a:pt x="1363" y="3619"/>
                    <a:pt x="1055" y="3740"/>
                    <a:pt x="1023" y="3531"/>
                  </a:cubicBezTo>
                  <a:cubicBezTo>
                    <a:pt x="995" y="3348"/>
                    <a:pt x="1219" y="3311"/>
                    <a:pt x="1275" y="3259"/>
                  </a:cubicBezTo>
                  <a:cubicBezTo>
                    <a:pt x="1186" y="3050"/>
                    <a:pt x="1083" y="2770"/>
                    <a:pt x="967" y="2480"/>
                  </a:cubicBezTo>
                  <a:cubicBezTo>
                    <a:pt x="859" y="2218"/>
                    <a:pt x="729" y="1924"/>
                    <a:pt x="701" y="1677"/>
                  </a:cubicBezTo>
                  <a:cubicBezTo>
                    <a:pt x="669" y="1387"/>
                    <a:pt x="770" y="1275"/>
                    <a:pt x="915" y="1139"/>
                  </a:cubicBezTo>
                  <a:cubicBezTo>
                    <a:pt x="803" y="1173"/>
                    <a:pt x="697" y="1229"/>
                    <a:pt x="565" y="1270"/>
                  </a:cubicBezTo>
                  <a:cubicBezTo>
                    <a:pt x="449" y="1307"/>
                    <a:pt x="294" y="1369"/>
                    <a:pt x="173" y="1354"/>
                  </a:cubicBezTo>
                  <a:cubicBezTo>
                    <a:pt x="103" y="1341"/>
                    <a:pt x="19" y="1279"/>
                    <a:pt x="14" y="1219"/>
                  </a:cubicBezTo>
                  <a:cubicBezTo>
                    <a:pt x="1" y="1065"/>
                    <a:pt x="355" y="925"/>
                    <a:pt x="551" y="827"/>
                  </a:cubicBezTo>
                  <a:cubicBezTo>
                    <a:pt x="943" y="635"/>
                    <a:pt x="1401" y="397"/>
                    <a:pt x="1812" y="238"/>
                  </a:cubicBezTo>
                  <a:cubicBezTo>
                    <a:pt x="2050" y="145"/>
                    <a:pt x="2350" y="57"/>
                    <a:pt x="2527" y="24"/>
                  </a:cubicBezTo>
                  <a:cubicBezTo>
                    <a:pt x="2658" y="1"/>
                    <a:pt x="2746" y="42"/>
                    <a:pt x="2755" y="103"/>
                  </a:cubicBezTo>
                  <a:cubicBezTo>
                    <a:pt x="2779" y="243"/>
                    <a:pt x="2564" y="341"/>
                    <a:pt x="2471" y="397"/>
                  </a:cubicBezTo>
                  <a:cubicBezTo>
                    <a:pt x="2339" y="486"/>
                    <a:pt x="2246" y="556"/>
                    <a:pt x="2111" y="6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70"/>
            <p:cNvSpPr/>
            <p:nvPr/>
          </p:nvSpPr>
          <p:spPr>
            <a:xfrm>
              <a:off x="2189154" y="3656034"/>
              <a:ext cx="12698" cy="18067"/>
            </a:xfrm>
            <a:custGeom>
              <a:rect b="b" l="l" r="r" t="t"/>
              <a:pathLst>
                <a:path extrusionOk="0" h="387" w="272">
                  <a:moveTo>
                    <a:pt x="149" y="33"/>
                  </a:moveTo>
                  <a:cubicBezTo>
                    <a:pt x="0" y="0"/>
                    <a:pt x="99" y="387"/>
                    <a:pt x="211" y="289"/>
                  </a:cubicBezTo>
                  <a:cubicBezTo>
                    <a:pt x="271" y="238"/>
                    <a:pt x="201" y="89"/>
                    <a:pt x="149" y="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70"/>
            <p:cNvSpPr/>
            <p:nvPr/>
          </p:nvSpPr>
          <p:spPr>
            <a:xfrm>
              <a:off x="2185232" y="3619619"/>
              <a:ext cx="11158" cy="32726"/>
            </a:xfrm>
            <a:custGeom>
              <a:rect b="b" l="l" r="r" t="t"/>
              <a:pathLst>
                <a:path extrusionOk="0" h="701" w="239">
                  <a:moveTo>
                    <a:pt x="37" y="630"/>
                  </a:moveTo>
                  <a:cubicBezTo>
                    <a:pt x="56" y="654"/>
                    <a:pt x="112" y="701"/>
                    <a:pt x="159" y="654"/>
                  </a:cubicBezTo>
                  <a:cubicBezTo>
                    <a:pt x="224" y="598"/>
                    <a:pt x="196" y="430"/>
                    <a:pt x="196" y="360"/>
                  </a:cubicBezTo>
                  <a:cubicBezTo>
                    <a:pt x="196" y="276"/>
                    <a:pt x="239" y="117"/>
                    <a:pt x="155" y="70"/>
                  </a:cubicBezTo>
                  <a:cubicBezTo>
                    <a:pt x="37" y="0"/>
                    <a:pt x="19" y="248"/>
                    <a:pt x="15" y="332"/>
                  </a:cubicBezTo>
                  <a:cubicBezTo>
                    <a:pt x="9" y="378"/>
                    <a:pt x="15" y="421"/>
                    <a:pt x="15" y="458"/>
                  </a:cubicBezTo>
                  <a:cubicBezTo>
                    <a:pt x="15" y="523"/>
                    <a:pt x="0" y="579"/>
                    <a:pt x="37" y="6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70"/>
            <p:cNvSpPr/>
            <p:nvPr/>
          </p:nvSpPr>
          <p:spPr>
            <a:xfrm>
              <a:off x="2287661" y="3653139"/>
              <a:ext cx="9664" cy="27778"/>
            </a:xfrm>
            <a:custGeom>
              <a:rect b="b" l="l" r="r" t="t"/>
              <a:pathLst>
                <a:path extrusionOk="0" h="595" w="207">
                  <a:moveTo>
                    <a:pt x="38" y="20"/>
                  </a:moveTo>
                  <a:cubicBezTo>
                    <a:pt x="0" y="104"/>
                    <a:pt x="15" y="263"/>
                    <a:pt x="43" y="421"/>
                  </a:cubicBezTo>
                  <a:cubicBezTo>
                    <a:pt x="52" y="487"/>
                    <a:pt x="75" y="595"/>
                    <a:pt x="136" y="589"/>
                  </a:cubicBezTo>
                  <a:cubicBezTo>
                    <a:pt x="207" y="589"/>
                    <a:pt x="207" y="464"/>
                    <a:pt x="202" y="416"/>
                  </a:cubicBezTo>
                  <a:cubicBezTo>
                    <a:pt x="202" y="272"/>
                    <a:pt x="164" y="104"/>
                    <a:pt x="122" y="15"/>
                  </a:cubicBezTo>
                  <a:cubicBezTo>
                    <a:pt x="103" y="1"/>
                    <a:pt x="62" y="6"/>
                    <a:pt x="38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70"/>
            <p:cNvSpPr/>
            <p:nvPr/>
          </p:nvSpPr>
          <p:spPr>
            <a:xfrm>
              <a:off x="2275476" y="3672561"/>
              <a:ext cx="11578" cy="15733"/>
            </a:xfrm>
            <a:custGeom>
              <a:rect b="b" l="l" r="r" t="t"/>
              <a:pathLst>
                <a:path extrusionOk="0" h="337" w="248">
                  <a:moveTo>
                    <a:pt x="149" y="20"/>
                  </a:moveTo>
                  <a:cubicBezTo>
                    <a:pt x="0" y="0"/>
                    <a:pt x="9" y="337"/>
                    <a:pt x="136" y="319"/>
                  </a:cubicBezTo>
                  <a:cubicBezTo>
                    <a:pt x="192" y="309"/>
                    <a:pt x="248" y="145"/>
                    <a:pt x="215" y="67"/>
                  </a:cubicBezTo>
                  <a:cubicBezTo>
                    <a:pt x="205" y="39"/>
                    <a:pt x="177" y="24"/>
                    <a:pt x="149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8" name="Google Shape;4058;p70"/>
          <p:cNvGrpSpPr/>
          <p:nvPr/>
        </p:nvGrpSpPr>
        <p:grpSpPr>
          <a:xfrm rot="6299944">
            <a:off x="7266796" y="3756183"/>
            <a:ext cx="213404" cy="280324"/>
            <a:chOff x="2664095" y="4343724"/>
            <a:chExt cx="111755" cy="146823"/>
          </a:xfrm>
        </p:grpSpPr>
        <p:sp>
          <p:nvSpPr>
            <p:cNvPr id="4059" name="Google Shape;4059;p70"/>
            <p:cNvSpPr/>
            <p:nvPr/>
          </p:nvSpPr>
          <p:spPr>
            <a:xfrm>
              <a:off x="2664095" y="4343724"/>
              <a:ext cx="111755" cy="146823"/>
            </a:xfrm>
            <a:custGeom>
              <a:rect b="b" l="l" r="r" t="t"/>
              <a:pathLst>
                <a:path extrusionOk="0" h="3148" w="2396">
                  <a:moveTo>
                    <a:pt x="359" y="1733"/>
                  </a:moveTo>
                  <a:cubicBezTo>
                    <a:pt x="318" y="1813"/>
                    <a:pt x="215" y="1971"/>
                    <a:pt x="163" y="2106"/>
                  </a:cubicBezTo>
                  <a:cubicBezTo>
                    <a:pt x="1" y="2507"/>
                    <a:pt x="9" y="3096"/>
                    <a:pt x="565" y="3134"/>
                  </a:cubicBezTo>
                  <a:cubicBezTo>
                    <a:pt x="770" y="3147"/>
                    <a:pt x="1027" y="3012"/>
                    <a:pt x="1186" y="2858"/>
                  </a:cubicBezTo>
                  <a:cubicBezTo>
                    <a:pt x="1410" y="2643"/>
                    <a:pt x="1690" y="2223"/>
                    <a:pt x="1906" y="1835"/>
                  </a:cubicBezTo>
                  <a:cubicBezTo>
                    <a:pt x="2124" y="1443"/>
                    <a:pt x="2395" y="929"/>
                    <a:pt x="2386" y="630"/>
                  </a:cubicBezTo>
                  <a:cubicBezTo>
                    <a:pt x="2376" y="332"/>
                    <a:pt x="2139" y="0"/>
                    <a:pt x="1738" y="14"/>
                  </a:cubicBezTo>
                  <a:cubicBezTo>
                    <a:pt x="1368" y="28"/>
                    <a:pt x="1144" y="421"/>
                    <a:pt x="882" y="832"/>
                  </a:cubicBezTo>
                  <a:cubicBezTo>
                    <a:pt x="691" y="1135"/>
                    <a:pt x="533" y="1420"/>
                    <a:pt x="359" y="1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70"/>
            <p:cNvSpPr/>
            <p:nvPr/>
          </p:nvSpPr>
          <p:spPr>
            <a:xfrm>
              <a:off x="2664095" y="4402304"/>
              <a:ext cx="85402" cy="87637"/>
            </a:xfrm>
            <a:custGeom>
              <a:rect b="b" l="l" r="r" t="t"/>
              <a:pathLst>
                <a:path extrusionOk="0" h="1879" w="1831">
                  <a:moveTo>
                    <a:pt x="630" y="1"/>
                  </a:moveTo>
                  <a:cubicBezTo>
                    <a:pt x="537" y="154"/>
                    <a:pt x="453" y="313"/>
                    <a:pt x="359" y="477"/>
                  </a:cubicBezTo>
                  <a:cubicBezTo>
                    <a:pt x="318" y="557"/>
                    <a:pt x="215" y="715"/>
                    <a:pt x="163" y="850"/>
                  </a:cubicBezTo>
                  <a:cubicBezTo>
                    <a:pt x="1" y="1251"/>
                    <a:pt x="9" y="1840"/>
                    <a:pt x="565" y="1878"/>
                  </a:cubicBezTo>
                  <a:cubicBezTo>
                    <a:pt x="575" y="1878"/>
                    <a:pt x="584" y="1879"/>
                    <a:pt x="594" y="1879"/>
                  </a:cubicBezTo>
                  <a:cubicBezTo>
                    <a:pt x="794" y="1879"/>
                    <a:pt x="1034" y="1749"/>
                    <a:pt x="1186" y="1602"/>
                  </a:cubicBezTo>
                  <a:cubicBezTo>
                    <a:pt x="1382" y="1410"/>
                    <a:pt x="1625" y="1061"/>
                    <a:pt x="1831" y="715"/>
                  </a:cubicBezTo>
                  <a:lnTo>
                    <a:pt x="1831" y="715"/>
                  </a:lnTo>
                  <a:cubicBezTo>
                    <a:pt x="1734" y="736"/>
                    <a:pt x="1644" y="746"/>
                    <a:pt x="1560" y="746"/>
                  </a:cubicBezTo>
                  <a:cubicBezTo>
                    <a:pt x="1037" y="746"/>
                    <a:pt x="768" y="351"/>
                    <a:pt x="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70"/>
            <p:cNvSpPr/>
            <p:nvPr/>
          </p:nvSpPr>
          <p:spPr>
            <a:xfrm>
              <a:off x="2686950" y="4393816"/>
              <a:ext cx="25747" cy="34654"/>
            </a:xfrm>
            <a:custGeom>
              <a:rect b="b" l="l" r="r" t="t"/>
              <a:pathLst>
                <a:path extrusionOk="0" h="743" w="552">
                  <a:moveTo>
                    <a:pt x="552" y="56"/>
                  </a:moveTo>
                  <a:cubicBezTo>
                    <a:pt x="552" y="187"/>
                    <a:pt x="429" y="374"/>
                    <a:pt x="304" y="551"/>
                  </a:cubicBezTo>
                  <a:cubicBezTo>
                    <a:pt x="252" y="626"/>
                    <a:pt x="159" y="743"/>
                    <a:pt x="89" y="705"/>
                  </a:cubicBezTo>
                  <a:cubicBezTo>
                    <a:pt x="0" y="654"/>
                    <a:pt x="80" y="500"/>
                    <a:pt x="112" y="448"/>
                  </a:cubicBezTo>
                  <a:cubicBezTo>
                    <a:pt x="201" y="276"/>
                    <a:pt x="345" y="84"/>
                    <a:pt x="453" y="4"/>
                  </a:cubicBezTo>
                  <a:cubicBezTo>
                    <a:pt x="485" y="0"/>
                    <a:pt x="533" y="28"/>
                    <a:pt x="552" y="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70"/>
            <p:cNvSpPr/>
            <p:nvPr/>
          </p:nvSpPr>
          <p:spPr>
            <a:xfrm>
              <a:off x="2698890" y="4424039"/>
              <a:ext cx="19870" cy="22760"/>
            </a:xfrm>
            <a:custGeom>
              <a:rect b="b" l="l" r="r" t="t"/>
              <a:pathLst>
                <a:path extrusionOk="0" h="488" w="426">
                  <a:moveTo>
                    <a:pt x="225" y="15"/>
                  </a:moveTo>
                  <a:cubicBezTo>
                    <a:pt x="426" y="80"/>
                    <a:pt x="212" y="487"/>
                    <a:pt x="67" y="389"/>
                  </a:cubicBezTo>
                  <a:cubicBezTo>
                    <a:pt x="1" y="347"/>
                    <a:pt x="33" y="108"/>
                    <a:pt x="117" y="34"/>
                  </a:cubicBezTo>
                  <a:cubicBezTo>
                    <a:pt x="145" y="6"/>
                    <a:pt x="193" y="1"/>
                    <a:pt x="225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63" name="Google Shape;4063;p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3162" y="3914550"/>
            <a:ext cx="3788912" cy="8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7" name="Shape 4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8" name="Google Shape;4068;p71"/>
          <p:cNvSpPr txBox="1"/>
          <p:nvPr>
            <p:ph type="title"/>
          </p:nvPr>
        </p:nvSpPr>
        <p:spPr>
          <a:xfrm>
            <a:off x="378225" y="1463100"/>
            <a:ext cx="4042500" cy="12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  <p:sp>
        <p:nvSpPr>
          <p:cNvPr id="4069" name="Google Shape;4069;p71"/>
          <p:cNvSpPr txBox="1"/>
          <p:nvPr>
            <p:ph idx="1" type="subTitle"/>
          </p:nvPr>
        </p:nvSpPr>
        <p:spPr>
          <a:xfrm>
            <a:off x="454125" y="2687700"/>
            <a:ext cx="4042500" cy="9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to set your RDS public access to “yes”. Failure to do so could cause complications when trying to access the database with other services!</a:t>
            </a:r>
            <a:endParaRPr/>
          </a:p>
        </p:txBody>
      </p:sp>
      <p:pic>
        <p:nvPicPr>
          <p:cNvPr id="4070" name="Google Shape;407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2" y="2075399"/>
            <a:ext cx="4031089" cy="9927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71" name="Google Shape;407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2238" y="3434900"/>
            <a:ext cx="1190625" cy="304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5" name="Shape 4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6" name="Google Shape;4076;p72"/>
          <p:cNvSpPr/>
          <p:nvPr/>
        </p:nvSpPr>
        <p:spPr>
          <a:xfrm>
            <a:off x="2481525" y="1432863"/>
            <a:ext cx="1332900" cy="13329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7" name="Google Shape;4077;p72"/>
          <p:cNvSpPr txBox="1"/>
          <p:nvPr>
            <p:ph type="title"/>
          </p:nvPr>
        </p:nvSpPr>
        <p:spPr>
          <a:xfrm>
            <a:off x="4414675" y="2177275"/>
            <a:ext cx="4574100" cy="21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CHECKPOINT 3: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TO RDS</a:t>
            </a:r>
            <a:endParaRPr/>
          </a:p>
        </p:txBody>
      </p:sp>
      <p:sp>
        <p:nvSpPr>
          <p:cNvPr id="4078" name="Google Shape;4078;p72"/>
          <p:cNvSpPr txBox="1"/>
          <p:nvPr>
            <p:ph idx="2" type="title"/>
          </p:nvPr>
        </p:nvSpPr>
        <p:spPr>
          <a:xfrm>
            <a:off x="2481525" y="1678413"/>
            <a:ext cx="133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2" name="Shape 4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3" name="Google Shape;4083;p73"/>
          <p:cNvSpPr txBox="1"/>
          <p:nvPr>
            <p:ph type="title"/>
          </p:nvPr>
        </p:nvSpPr>
        <p:spPr>
          <a:xfrm>
            <a:off x="720000" y="540000"/>
            <a:ext cx="69306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DATABASE</a:t>
            </a:r>
            <a:endParaRPr/>
          </a:p>
        </p:txBody>
      </p:sp>
      <p:sp>
        <p:nvSpPr>
          <p:cNvPr id="4084" name="Google Shape;4084;p73"/>
          <p:cNvSpPr/>
          <p:nvPr/>
        </p:nvSpPr>
        <p:spPr>
          <a:xfrm>
            <a:off x="720000" y="1423959"/>
            <a:ext cx="267300" cy="26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5" name="Google Shape;4085;p73"/>
          <p:cNvSpPr txBox="1"/>
          <p:nvPr/>
        </p:nvSpPr>
        <p:spPr>
          <a:xfrm>
            <a:off x="1132975" y="1422775"/>
            <a:ext cx="3978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Created new Lambda function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6" name="Google Shape;4086;p73"/>
          <p:cNvSpPr/>
          <p:nvPr/>
        </p:nvSpPr>
        <p:spPr>
          <a:xfrm>
            <a:off x="720000" y="2166409"/>
            <a:ext cx="267300" cy="26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7" name="Google Shape;4087;p73"/>
          <p:cNvSpPr txBox="1"/>
          <p:nvPr/>
        </p:nvSpPr>
        <p:spPr>
          <a:xfrm>
            <a:off x="1132975" y="2165225"/>
            <a:ext cx="3978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Assigned appropriate permissions and security groups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8" name="Google Shape;4088;p73"/>
          <p:cNvSpPr/>
          <p:nvPr/>
        </p:nvSpPr>
        <p:spPr>
          <a:xfrm>
            <a:off x="720025" y="3062984"/>
            <a:ext cx="267300" cy="26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9" name="Google Shape;4089;p73"/>
          <p:cNvSpPr txBox="1"/>
          <p:nvPr/>
        </p:nvSpPr>
        <p:spPr>
          <a:xfrm>
            <a:off x="1135213" y="2873175"/>
            <a:ext cx="39789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Used Pymysql library to create connection to RDS database and to clean data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0" name="Google Shape;4090;p73"/>
          <p:cNvSpPr/>
          <p:nvPr/>
        </p:nvSpPr>
        <p:spPr>
          <a:xfrm>
            <a:off x="720000" y="3959559"/>
            <a:ext cx="267300" cy="26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91" name="Google Shape;4091;p73"/>
          <p:cNvSpPr txBox="1"/>
          <p:nvPr/>
        </p:nvSpPr>
        <p:spPr>
          <a:xfrm>
            <a:off x="1132975" y="3959550"/>
            <a:ext cx="3978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Attached function to S3 trigger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092" name="Google Shape;4092;p73"/>
          <p:cNvGrpSpPr/>
          <p:nvPr/>
        </p:nvGrpSpPr>
        <p:grpSpPr>
          <a:xfrm>
            <a:off x="5262028" y="1422770"/>
            <a:ext cx="3206666" cy="2301680"/>
            <a:chOff x="5262028" y="1422770"/>
            <a:chExt cx="3206666" cy="2301680"/>
          </a:xfrm>
        </p:grpSpPr>
        <p:grpSp>
          <p:nvGrpSpPr>
            <p:cNvPr id="4093" name="Google Shape;4093;p73"/>
            <p:cNvGrpSpPr/>
            <p:nvPr/>
          </p:nvGrpSpPr>
          <p:grpSpPr>
            <a:xfrm>
              <a:off x="6814303" y="2153639"/>
              <a:ext cx="1423434" cy="840116"/>
              <a:chOff x="5938695" y="3176919"/>
              <a:chExt cx="685761" cy="404739"/>
            </a:xfrm>
          </p:grpSpPr>
          <p:grpSp>
            <p:nvGrpSpPr>
              <p:cNvPr id="4094" name="Google Shape;4094;p73"/>
              <p:cNvGrpSpPr/>
              <p:nvPr/>
            </p:nvGrpSpPr>
            <p:grpSpPr>
              <a:xfrm>
                <a:off x="5938695" y="3176919"/>
                <a:ext cx="685761" cy="404739"/>
                <a:chOff x="5938695" y="3176919"/>
                <a:chExt cx="685761" cy="404739"/>
              </a:xfrm>
            </p:grpSpPr>
            <p:sp>
              <p:nvSpPr>
                <p:cNvPr id="4095" name="Google Shape;4095;p73"/>
                <p:cNvSpPr/>
                <p:nvPr/>
              </p:nvSpPr>
              <p:spPr>
                <a:xfrm>
                  <a:off x="5938695" y="3176919"/>
                  <a:ext cx="404679" cy="404739"/>
                </a:xfrm>
                <a:custGeom>
                  <a:rect b="b" l="l" r="r" t="t"/>
                  <a:pathLst>
                    <a:path extrusionOk="0" h="9651" w="9649">
                      <a:moveTo>
                        <a:pt x="4922" y="1"/>
                      </a:moveTo>
                      <a:cubicBezTo>
                        <a:pt x="4890" y="1"/>
                        <a:pt x="4858" y="2"/>
                        <a:pt x="4826" y="2"/>
                      </a:cubicBezTo>
                      <a:lnTo>
                        <a:pt x="4826" y="1251"/>
                      </a:lnTo>
                      <a:cubicBezTo>
                        <a:pt x="4858" y="1251"/>
                        <a:pt x="4890" y="1251"/>
                        <a:pt x="4922" y="1253"/>
                      </a:cubicBezTo>
                      <a:lnTo>
                        <a:pt x="4925" y="1253"/>
                      </a:lnTo>
                      <a:cubicBezTo>
                        <a:pt x="6858" y="1309"/>
                        <a:pt x="8395" y="2891"/>
                        <a:pt x="8395" y="4825"/>
                      </a:cubicBezTo>
                      <a:cubicBezTo>
                        <a:pt x="8395" y="4845"/>
                        <a:pt x="8393" y="4864"/>
                        <a:pt x="8393" y="4883"/>
                      </a:cubicBezTo>
                      <a:cubicBezTo>
                        <a:pt x="8361" y="6814"/>
                        <a:pt x="6800" y="8371"/>
                        <a:pt x="4869" y="8396"/>
                      </a:cubicBezTo>
                      <a:cubicBezTo>
                        <a:pt x="4853" y="8397"/>
                        <a:pt x="4837" y="8397"/>
                        <a:pt x="4820" y="8397"/>
                      </a:cubicBezTo>
                      <a:cubicBezTo>
                        <a:pt x="2911" y="8397"/>
                        <a:pt x="1336" y="6893"/>
                        <a:pt x="1253" y="4979"/>
                      </a:cubicBezTo>
                      <a:lnTo>
                        <a:pt x="1253" y="4971"/>
                      </a:lnTo>
                      <a:cubicBezTo>
                        <a:pt x="1251" y="4942"/>
                        <a:pt x="1251" y="4912"/>
                        <a:pt x="1251" y="4883"/>
                      </a:cubicBezTo>
                      <a:lnTo>
                        <a:pt x="2" y="4883"/>
                      </a:lnTo>
                      <a:cubicBezTo>
                        <a:pt x="2" y="4913"/>
                        <a:pt x="2" y="4944"/>
                        <a:pt x="1" y="4976"/>
                      </a:cubicBezTo>
                      <a:lnTo>
                        <a:pt x="1" y="4979"/>
                      </a:lnTo>
                      <a:cubicBezTo>
                        <a:pt x="23" y="5762"/>
                        <a:pt x="238" y="6528"/>
                        <a:pt x="627" y="7208"/>
                      </a:cubicBezTo>
                      <a:cubicBezTo>
                        <a:pt x="1484" y="8717"/>
                        <a:pt x="3085" y="9650"/>
                        <a:pt x="4822" y="9650"/>
                      </a:cubicBezTo>
                      <a:cubicBezTo>
                        <a:pt x="7468" y="9650"/>
                        <a:pt x="9614" y="7520"/>
                        <a:pt x="9646" y="4883"/>
                      </a:cubicBezTo>
                      <a:cubicBezTo>
                        <a:pt x="9646" y="4864"/>
                        <a:pt x="9647" y="4845"/>
                        <a:pt x="9647" y="4825"/>
                      </a:cubicBezTo>
                      <a:cubicBezTo>
                        <a:pt x="9649" y="3088"/>
                        <a:pt x="8714" y="1483"/>
                        <a:pt x="7200" y="628"/>
                      </a:cubicBezTo>
                      <a:cubicBezTo>
                        <a:pt x="6746" y="369"/>
                        <a:pt x="6251" y="186"/>
                        <a:pt x="5737" y="87"/>
                      </a:cubicBezTo>
                      <a:cubicBezTo>
                        <a:pt x="5468" y="36"/>
                        <a:pt x="5195" y="7"/>
                        <a:pt x="492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6" name="Google Shape;4096;p73"/>
                <p:cNvSpPr/>
                <p:nvPr/>
              </p:nvSpPr>
              <p:spPr>
                <a:xfrm>
                  <a:off x="6256893" y="3285705"/>
                  <a:ext cx="367562" cy="187754"/>
                </a:xfrm>
                <a:custGeom>
                  <a:rect b="b" l="l" r="r" t="t"/>
                  <a:pathLst>
                    <a:path extrusionOk="0" h="4477" w="8764">
                      <a:moveTo>
                        <a:pt x="6645" y="1"/>
                      </a:moveTo>
                      <a:cubicBezTo>
                        <a:pt x="6644" y="1"/>
                        <a:pt x="6643" y="1"/>
                        <a:pt x="6642" y="1"/>
                      </a:cubicBezTo>
                      <a:lnTo>
                        <a:pt x="14" y="1"/>
                      </a:lnTo>
                      <a:cubicBezTo>
                        <a:pt x="1061" y="1309"/>
                        <a:pt x="1055" y="3173"/>
                        <a:pt x="1" y="4476"/>
                      </a:cubicBezTo>
                      <a:lnTo>
                        <a:pt x="6642" y="4476"/>
                      </a:lnTo>
                      <a:cubicBezTo>
                        <a:pt x="7814" y="4476"/>
                        <a:pt x="8763" y="3527"/>
                        <a:pt x="8763" y="2355"/>
                      </a:cubicBezTo>
                      <a:lnTo>
                        <a:pt x="8763" y="2121"/>
                      </a:lnTo>
                      <a:cubicBezTo>
                        <a:pt x="8762" y="950"/>
                        <a:pt x="7814" y="1"/>
                        <a:pt x="664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097" name="Google Shape;4097;p73"/>
              <p:cNvSpPr/>
              <p:nvPr/>
            </p:nvSpPr>
            <p:spPr>
              <a:xfrm>
                <a:off x="6044300" y="3282475"/>
                <a:ext cx="191959" cy="191990"/>
              </a:xfrm>
              <a:custGeom>
                <a:rect b="b" l="l" r="r" t="t"/>
                <a:pathLst>
                  <a:path extrusionOk="0" h="4578" w="4577">
                    <a:moveTo>
                      <a:pt x="2288" y="1"/>
                    </a:moveTo>
                    <a:cubicBezTo>
                      <a:pt x="1025" y="1"/>
                      <a:pt x="0" y="1024"/>
                      <a:pt x="0" y="2289"/>
                    </a:cubicBezTo>
                    <a:cubicBezTo>
                      <a:pt x="0" y="3553"/>
                      <a:pt x="1025" y="4577"/>
                      <a:pt x="2288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98" name="Google Shape;4098;p73"/>
            <p:cNvGrpSpPr/>
            <p:nvPr/>
          </p:nvGrpSpPr>
          <p:grpSpPr>
            <a:xfrm>
              <a:off x="5499426" y="2153465"/>
              <a:ext cx="1423869" cy="839942"/>
              <a:chOff x="5305233" y="3176835"/>
              <a:chExt cx="685971" cy="404655"/>
            </a:xfrm>
          </p:grpSpPr>
          <p:grpSp>
            <p:nvGrpSpPr>
              <p:cNvPr id="4099" name="Google Shape;4099;p73"/>
              <p:cNvGrpSpPr/>
              <p:nvPr/>
            </p:nvGrpSpPr>
            <p:grpSpPr>
              <a:xfrm>
                <a:off x="5305233" y="3176835"/>
                <a:ext cx="685971" cy="404655"/>
                <a:chOff x="5305233" y="3176835"/>
                <a:chExt cx="685971" cy="404655"/>
              </a:xfrm>
            </p:grpSpPr>
            <p:sp>
              <p:nvSpPr>
                <p:cNvPr id="4100" name="Google Shape;4100;p73"/>
                <p:cNvSpPr/>
                <p:nvPr/>
              </p:nvSpPr>
              <p:spPr>
                <a:xfrm>
                  <a:off x="5586650" y="3176835"/>
                  <a:ext cx="404553" cy="404655"/>
                </a:xfrm>
                <a:custGeom>
                  <a:rect b="b" l="l" r="r" t="t"/>
                  <a:pathLst>
                    <a:path extrusionOk="0" h="9649" w="9646">
                      <a:moveTo>
                        <a:pt x="4824" y="1"/>
                      </a:moveTo>
                      <a:cubicBezTo>
                        <a:pt x="2159" y="1"/>
                        <a:pt x="1" y="2161"/>
                        <a:pt x="1" y="4826"/>
                      </a:cubicBezTo>
                      <a:lnTo>
                        <a:pt x="1" y="4883"/>
                      </a:lnTo>
                      <a:cubicBezTo>
                        <a:pt x="31" y="7486"/>
                        <a:pt x="2121" y="9594"/>
                        <a:pt x="4724" y="9647"/>
                      </a:cubicBezTo>
                      <a:cubicBezTo>
                        <a:pt x="4756" y="9647"/>
                        <a:pt x="4790" y="9649"/>
                        <a:pt x="4824" y="9649"/>
                      </a:cubicBezTo>
                      <a:lnTo>
                        <a:pt x="4829" y="9649"/>
                      </a:lnTo>
                      <a:cubicBezTo>
                        <a:pt x="4861" y="9649"/>
                        <a:pt x="4893" y="9649"/>
                        <a:pt x="4925" y="9647"/>
                      </a:cubicBezTo>
                      <a:cubicBezTo>
                        <a:pt x="5725" y="9633"/>
                        <a:pt x="6508" y="9417"/>
                        <a:pt x="7205" y="9021"/>
                      </a:cubicBezTo>
                      <a:cubicBezTo>
                        <a:pt x="6508" y="8626"/>
                        <a:pt x="5725" y="8411"/>
                        <a:pt x="4925" y="8395"/>
                      </a:cubicBezTo>
                      <a:cubicBezTo>
                        <a:pt x="4893" y="8397"/>
                        <a:pt x="4861" y="8397"/>
                        <a:pt x="4829" y="8397"/>
                      </a:cubicBezTo>
                      <a:lnTo>
                        <a:pt x="4824" y="8397"/>
                      </a:lnTo>
                      <a:cubicBezTo>
                        <a:pt x="4790" y="8397"/>
                        <a:pt x="4756" y="8397"/>
                        <a:pt x="4724" y="8395"/>
                      </a:cubicBezTo>
                      <a:cubicBezTo>
                        <a:pt x="2817" y="8344"/>
                        <a:pt x="1283" y="6795"/>
                        <a:pt x="1253" y="4883"/>
                      </a:cubicBezTo>
                      <a:cubicBezTo>
                        <a:pt x="1253" y="4863"/>
                        <a:pt x="1251" y="4843"/>
                        <a:pt x="1251" y="4824"/>
                      </a:cubicBezTo>
                      <a:cubicBezTo>
                        <a:pt x="1251" y="2851"/>
                        <a:pt x="2851" y="1252"/>
                        <a:pt x="4824" y="1252"/>
                      </a:cubicBezTo>
                      <a:cubicBezTo>
                        <a:pt x="6745" y="1252"/>
                        <a:pt x="8313" y="2768"/>
                        <a:pt x="8393" y="4670"/>
                      </a:cubicBezTo>
                      <a:lnTo>
                        <a:pt x="8393" y="4674"/>
                      </a:lnTo>
                      <a:cubicBezTo>
                        <a:pt x="8396" y="4723"/>
                        <a:pt x="8396" y="4774"/>
                        <a:pt x="8396" y="4824"/>
                      </a:cubicBezTo>
                      <a:cubicBezTo>
                        <a:pt x="8396" y="4845"/>
                        <a:pt x="8396" y="4863"/>
                        <a:pt x="8396" y="4883"/>
                      </a:cubicBezTo>
                      <a:lnTo>
                        <a:pt x="9644" y="4883"/>
                      </a:lnTo>
                      <a:cubicBezTo>
                        <a:pt x="9644" y="4863"/>
                        <a:pt x="9642" y="4843"/>
                        <a:pt x="9642" y="4824"/>
                      </a:cubicBezTo>
                      <a:cubicBezTo>
                        <a:pt x="9644" y="4778"/>
                        <a:pt x="9644" y="4728"/>
                        <a:pt x="9645" y="4680"/>
                      </a:cubicBezTo>
                      <a:lnTo>
                        <a:pt x="9645" y="4672"/>
                      </a:lnTo>
                      <a:cubicBezTo>
                        <a:pt x="9623" y="3889"/>
                        <a:pt x="9407" y="3124"/>
                        <a:pt x="9019" y="2443"/>
                      </a:cubicBezTo>
                      <a:cubicBezTo>
                        <a:pt x="8163" y="933"/>
                        <a:pt x="6560" y="1"/>
                        <a:pt x="482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1" name="Google Shape;4101;p73"/>
                <p:cNvSpPr/>
                <p:nvPr/>
              </p:nvSpPr>
              <p:spPr>
                <a:xfrm>
                  <a:off x="5305233" y="3285914"/>
                  <a:ext cx="367352" cy="187796"/>
                </a:xfrm>
                <a:custGeom>
                  <a:rect b="b" l="l" r="r" t="t"/>
                  <a:pathLst>
                    <a:path extrusionOk="0" h="4478" w="8759">
                      <a:moveTo>
                        <a:pt x="2123" y="0"/>
                      </a:moveTo>
                      <a:cubicBezTo>
                        <a:pt x="951" y="0"/>
                        <a:pt x="1" y="950"/>
                        <a:pt x="1" y="2122"/>
                      </a:cubicBezTo>
                      <a:lnTo>
                        <a:pt x="1" y="2356"/>
                      </a:lnTo>
                      <a:cubicBezTo>
                        <a:pt x="1" y="3528"/>
                        <a:pt x="951" y="4478"/>
                        <a:pt x="2123" y="4478"/>
                      </a:cubicBezTo>
                      <a:lnTo>
                        <a:pt x="8759" y="4478"/>
                      </a:lnTo>
                      <a:cubicBezTo>
                        <a:pt x="7702" y="3176"/>
                        <a:pt x="7694" y="1314"/>
                        <a:pt x="8739" y="2"/>
                      </a:cubicBezTo>
                      <a:lnTo>
                        <a:pt x="873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02" name="Google Shape;4102;p73"/>
              <p:cNvSpPr/>
              <p:nvPr/>
            </p:nvSpPr>
            <p:spPr>
              <a:xfrm>
                <a:off x="5694436" y="3282475"/>
                <a:ext cx="192001" cy="191990"/>
              </a:xfrm>
              <a:custGeom>
                <a:rect b="b" l="l" r="r" t="t"/>
                <a:pathLst>
                  <a:path extrusionOk="0" h="4578" w="4578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3"/>
                      <a:pt x="1026" y="4577"/>
                      <a:pt x="2289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03" name="Google Shape;4103;p73"/>
            <p:cNvSpPr/>
            <p:nvPr/>
          </p:nvSpPr>
          <p:spPr>
            <a:xfrm>
              <a:off x="7157299" y="2024457"/>
              <a:ext cx="84966" cy="15669"/>
            </a:xfrm>
            <a:custGeom>
              <a:rect b="b" l="l" r="r" t="t"/>
              <a:pathLst>
                <a:path extrusionOk="0" h="180" w="976">
                  <a:moveTo>
                    <a:pt x="1" y="1"/>
                  </a:moveTo>
                  <a:lnTo>
                    <a:pt x="1" y="1"/>
                  </a:lnTo>
                  <a:cubicBezTo>
                    <a:pt x="279" y="119"/>
                    <a:pt x="578" y="179"/>
                    <a:pt x="881" y="179"/>
                  </a:cubicBezTo>
                  <a:cubicBezTo>
                    <a:pt x="881" y="179"/>
                    <a:pt x="881" y="179"/>
                    <a:pt x="881" y="179"/>
                  </a:cubicBezTo>
                  <a:lnTo>
                    <a:pt x="881" y="179"/>
                  </a:lnTo>
                  <a:cubicBezTo>
                    <a:pt x="882" y="179"/>
                    <a:pt x="882" y="179"/>
                    <a:pt x="882" y="179"/>
                  </a:cubicBezTo>
                  <a:cubicBezTo>
                    <a:pt x="913" y="179"/>
                    <a:pt x="945" y="178"/>
                    <a:pt x="975" y="176"/>
                  </a:cubicBezTo>
                  <a:lnTo>
                    <a:pt x="975" y="176"/>
                  </a:lnTo>
                  <a:cubicBezTo>
                    <a:pt x="943" y="178"/>
                    <a:pt x="913" y="179"/>
                    <a:pt x="881" y="179"/>
                  </a:cubicBezTo>
                  <a:lnTo>
                    <a:pt x="881" y="179"/>
                  </a:lnTo>
                  <a:cubicBezTo>
                    <a:pt x="579" y="179"/>
                    <a:pt x="279" y="119"/>
                    <a:pt x="1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04" name="Google Shape;4104;p73"/>
            <p:cNvGrpSpPr/>
            <p:nvPr/>
          </p:nvGrpSpPr>
          <p:grpSpPr>
            <a:xfrm>
              <a:off x="6230339" y="1422770"/>
              <a:ext cx="2238355" cy="839942"/>
              <a:chOff x="5657361" y="2824811"/>
              <a:chExt cx="1078361" cy="404655"/>
            </a:xfrm>
          </p:grpSpPr>
          <p:grpSp>
            <p:nvGrpSpPr>
              <p:cNvPr id="4105" name="Google Shape;4105;p73"/>
              <p:cNvGrpSpPr/>
              <p:nvPr/>
            </p:nvGrpSpPr>
            <p:grpSpPr>
              <a:xfrm>
                <a:off x="5657361" y="2824811"/>
                <a:ext cx="1078361" cy="404655"/>
                <a:chOff x="5657361" y="2824811"/>
                <a:chExt cx="1078361" cy="404655"/>
              </a:xfrm>
            </p:grpSpPr>
            <p:grpSp>
              <p:nvGrpSpPr>
                <p:cNvPr id="4106" name="Google Shape;4106;p73"/>
                <p:cNvGrpSpPr/>
                <p:nvPr/>
              </p:nvGrpSpPr>
              <p:grpSpPr>
                <a:xfrm>
                  <a:off x="5938485" y="2824811"/>
                  <a:ext cx="797237" cy="404655"/>
                  <a:chOff x="5938485" y="2824811"/>
                  <a:chExt cx="797237" cy="404655"/>
                </a:xfrm>
              </p:grpSpPr>
              <p:sp>
                <p:nvSpPr>
                  <p:cNvPr id="4107" name="Google Shape;4107;p73"/>
                  <p:cNvSpPr/>
                  <p:nvPr/>
                </p:nvSpPr>
                <p:spPr>
                  <a:xfrm>
                    <a:off x="6137952" y="2824811"/>
                    <a:ext cx="597771" cy="301698"/>
                  </a:xfrm>
                  <a:custGeom>
                    <a:rect b="b" l="l" r="r" t="t"/>
                    <a:pathLst>
                      <a:path extrusionOk="0" h="7194" w="14253">
                        <a:moveTo>
                          <a:pt x="1" y="1"/>
                        </a:moveTo>
                        <a:lnTo>
                          <a:pt x="1" y="1255"/>
                        </a:lnTo>
                        <a:cubicBezTo>
                          <a:pt x="1972" y="1256"/>
                          <a:pt x="3570" y="2856"/>
                          <a:pt x="3570" y="4826"/>
                        </a:cubicBezTo>
                        <a:lnTo>
                          <a:pt x="3570" y="4827"/>
                        </a:lnTo>
                        <a:cubicBezTo>
                          <a:pt x="3570" y="4994"/>
                          <a:pt x="3578" y="5160"/>
                          <a:pt x="3594" y="5322"/>
                        </a:cubicBezTo>
                        <a:cubicBezTo>
                          <a:pt x="3703" y="6385"/>
                          <a:pt x="4598" y="7194"/>
                          <a:pt x="5668" y="7194"/>
                        </a:cubicBezTo>
                        <a:lnTo>
                          <a:pt x="14253" y="7194"/>
                        </a:lnTo>
                        <a:lnTo>
                          <a:pt x="14253" y="6015"/>
                        </a:lnTo>
                        <a:lnTo>
                          <a:pt x="5982" y="6017"/>
                        </a:lnTo>
                        <a:cubicBezTo>
                          <a:pt x="5333" y="6017"/>
                          <a:pt x="4819" y="5485"/>
                          <a:pt x="4821" y="4838"/>
                        </a:cubicBezTo>
                        <a:lnTo>
                          <a:pt x="4821" y="4826"/>
                        </a:lnTo>
                        <a:cubicBezTo>
                          <a:pt x="4821" y="2163"/>
                          <a:pt x="2662" y="2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08" name="Google Shape;4108;p73"/>
                  <p:cNvSpPr/>
                  <p:nvPr/>
                </p:nvSpPr>
                <p:spPr>
                  <a:xfrm>
                    <a:off x="5938485" y="2824811"/>
                    <a:ext cx="202151" cy="404655"/>
                  </a:xfrm>
                  <a:custGeom>
                    <a:rect b="b" l="l" r="r" t="t"/>
                    <a:pathLst>
                      <a:path extrusionOk="0" h="9649" w="4820">
                        <a:moveTo>
                          <a:pt x="4819" y="1"/>
                        </a:moveTo>
                        <a:cubicBezTo>
                          <a:pt x="2161" y="4"/>
                          <a:pt x="1" y="2167"/>
                          <a:pt x="1" y="4827"/>
                        </a:cubicBezTo>
                        <a:cubicBezTo>
                          <a:pt x="1" y="6565"/>
                          <a:pt x="934" y="8168"/>
                          <a:pt x="2446" y="9023"/>
                        </a:cubicBezTo>
                        <a:cubicBezTo>
                          <a:pt x="3141" y="9418"/>
                          <a:pt x="3924" y="9634"/>
                          <a:pt x="4725" y="9649"/>
                        </a:cubicBezTo>
                        <a:cubicBezTo>
                          <a:pt x="4757" y="9649"/>
                          <a:pt x="4789" y="9647"/>
                          <a:pt x="4819" y="9647"/>
                        </a:cubicBezTo>
                        <a:lnTo>
                          <a:pt x="4819" y="8398"/>
                        </a:lnTo>
                        <a:cubicBezTo>
                          <a:pt x="4787" y="8398"/>
                          <a:pt x="4757" y="8398"/>
                          <a:pt x="4725" y="8397"/>
                        </a:cubicBezTo>
                        <a:lnTo>
                          <a:pt x="4723" y="8397"/>
                        </a:lnTo>
                        <a:cubicBezTo>
                          <a:pt x="2742" y="8342"/>
                          <a:pt x="1165" y="6672"/>
                          <a:pt x="1256" y="4657"/>
                        </a:cubicBezTo>
                        <a:cubicBezTo>
                          <a:pt x="1340" y="2818"/>
                          <a:pt x="2843" y="1327"/>
                          <a:pt x="4685" y="1255"/>
                        </a:cubicBezTo>
                        <a:cubicBezTo>
                          <a:pt x="4730" y="1253"/>
                          <a:pt x="4774" y="1253"/>
                          <a:pt x="4819" y="1253"/>
                        </a:cubicBezTo>
                        <a:lnTo>
                          <a:pt x="4819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109" name="Google Shape;4109;p73"/>
                <p:cNvSpPr/>
                <p:nvPr/>
              </p:nvSpPr>
              <p:spPr>
                <a:xfrm>
                  <a:off x="5657361" y="2934478"/>
                  <a:ext cx="367688" cy="187838"/>
                </a:xfrm>
                <a:custGeom>
                  <a:rect b="b" l="l" r="r" t="t"/>
                  <a:pathLst>
                    <a:path extrusionOk="0" h="4479" w="8767">
                      <a:moveTo>
                        <a:pt x="2123" y="1"/>
                      </a:moveTo>
                      <a:cubicBezTo>
                        <a:pt x="952" y="1"/>
                        <a:pt x="1" y="950"/>
                        <a:pt x="1" y="2123"/>
                      </a:cubicBezTo>
                      <a:lnTo>
                        <a:pt x="1" y="2356"/>
                      </a:lnTo>
                      <a:cubicBezTo>
                        <a:pt x="1" y="3527"/>
                        <a:pt x="952" y="4478"/>
                        <a:pt x="2123" y="4478"/>
                      </a:cubicBezTo>
                      <a:lnTo>
                        <a:pt x="8766" y="4478"/>
                      </a:lnTo>
                      <a:cubicBezTo>
                        <a:pt x="7702" y="3181"/>
                        <a:pt x="7684" y="1319"/>
                        <a:pt x="872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10" name="Google Shape;4110;p73"/>
              <p:cNvSpPr/>
              <p:nvPr/>
            </p:nvSpPr>
            <p:spPr>
              <a:xfrm>
                <a:off x="6047361" y="2932675"/>
                <a:ext cx="192001" cy="191990"/>
              </a:xfrm>
              <a:custGeom>
                <a:rect b="b" l="l" r="r" t="t"/>
                <a:pathLst>
                  <a:path extrusionOk="0" h="4578" w="4578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2"/>
                      <a:pt x="1026" y="4577"/>
                      <a:pt x="2289" y="4577"/>
                    </a:cubicBezTo>
                    <a:cubicBezTo>
                      <a:pt x="3552" y="4577"/>
                      <a:pt x="4577" y="3552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11" name="Google Shape;4111;p73"/>
            <p:cNvGrpSpPr/>
            <p:nvPr/>
          </p:nvGrpSpPr>
          <p:grpSpPr>
            <a:xfrm>
              <a:off x="5262028" y="2884334"/>
              <a:ext cx="2237658" cy="840116"/>
              <a:chOff x="5190863" y="3528942"/>
              <a:chExt cx="1078026" cy="404739"/>
            </a:xfrm>
          </p:grpSpPr>
          <p:sp>
            <p:nvSpPr>
              <p:cNvPr id="4112" name="Google Shape;4112;p73"/>
              <p:cNvSpPr/>
              <p:nvPr/>
            </p:nvSpPr>
            <p:spPr>
              <a:xfrm>
                <a:off x="5694436" y="3635379"/>
                <a:ext cx="192001" cy="191990"/>
              </a:xfrm>
              <a:custGeom>
                <a:rect b="b" l="l" r="r" t="t"/>
                <a:pathLst>
                  <a:path extrusionOk="0" h="4578" w="4578">
                    <a:moveTo>
                      <a:pt x="2289" y="1"/>
                    </a:moveTo>
                    <a:cubicBezTo>
                      <a:pt x="1026" y="1"/>
                      <a:pt x="1" y="1024"/>
                      <a:pt x="1" y="2289"/>
                    </a:cubicBezTo>
                    <a:cubicBezTo>
                      <a:pt x="1" y="3553"/>
                      <a:pt x="1026" y="4577"/>
                      <a:pt x="2289" y="4577"/>
                    </a:cubicBezTo>
                    <a:cubicBezTo>
                      <a:pt x="3552" y="4577"/>
                      <a:pt x="4577" y="3553"/>
                      <a:pt x="4577" y="2289"/>
                    </a:cubicBezTo>
                    <a:cubicBezTo>
                      <a:pt x="4577" y="1024"/>
                      <a:pt x="3552" y="1"/>
                      <a:pt x="22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13" name="Google Shape;4113;p73"/>
              <p:cNvGrpSpPr/>
              <p:nvPr/>
            </p:nvGrpSpPr>
            <p:grpSpPr>
              <a:xfrm>
                <a:off x="5190863" y="3528942"/>
                <a:ext cx="1078026" cy="404739"/>
                <a:chOff x="5190863" y="3528942"/>
                <a:chExt cx="1078026" cy="404739"/>
              </a:xfrm>
            </p:grpSpPr>
            <p:sp>
              <p:nvSpPr>
                <p:cNvPr id="4114" name="Google Shape;4114;p73"/>
                <p:cNvSpPr/>
                <p:nvPr/>
              </p:nvSpPr>
              <p:spPr>
                <a:xfrm>
                  <a:off x="5190863" y="3528942"/>
                  <a:ext cx="800551" cy="404739"/>
                </a:xfrm>
                <a:custGeom>
                  <a:rect b="b" l="l" r="r" t="t"/>
                  <a:pathLst>
                    <a:path extrusionOk="0" h="9651" w="19088">
                      <a:moveTo>
                        <a:pt x="14266" y="1"/>
                      </a:moveTo>
                      <a:lnTo>
                        <a:pt x="14266" y="1253"/>
                      </a:lnTo>
                      <a:cubicBezTo>
                        <a:pt x="14298" y="1253"/>
                        <a:pt x="14330" y="1253"/>
                        <a:pt x="14362" y="1255"/>
                      </a:cubicBezTo>
                      <a:cubicBezTo>
                        <a:pt x="16314" y="1309"/>
                        <a:pt x="17861" y="2922"/>
                        <a:pt x="17833" y="4874"/>
                      </a:cubicBezTo>
                      <a:cubicBezTo>
                        <a:pt x="17808" y="6827"/>
                        <a:pt x="16218" y="8396"/>
                        <a:pt x="14266" y="8398"/>
                      </a:cubicBezTo>
                      <a:lnTo>
                        <a:pt x="14261" y="8398"/>
                      </a:lnTo>
                      <a:cubicBezTo>
                        <a:pt x="12331" y="8398"/>
                        <a:pt x="10757" y="6867"/>
                        <a:pt x="10691" y="4952"/>
                      </a:cubicBezTo>
                      <a:lnTo>
                        <a:pt x="10691" y="4950"/>
                      </a:lnTo>
                      <a:cubicBezTo>
                        <a:pt x="10688" y="4909"/>
                        <a:pt x="10688" y="4867"/>
                        <a:pt x="10688" y="4825"/>
                      </a:cubicBezTo>
                      <a:cubicBezTo>
                        <a:pt x="10688" y="4784"/>
                        <a:pt x="10688" y="4744"/>
                        <a:pt x="10691" y="4704"/>
                      </a:cubicBezTo>
                      <a:lnTo>
                        <a:pt x="10691" y="4680"/>
                      </a:lnTo>
                      <a:cubicBezTo>
                        <a:pt x="10653" y="3432"/>
                        <a:pt x="9614" y="2446"/>
                        <a:pt x="8364" y="2446"/>
                      </a:cubicBezTo>
                      <a:cubicBezTo>
                        <a:pt x="8363" y="2446"/>
                        <a:pt x="8362" y="2446"/>
                        <a:pt x="8361" y="2446"/>
                      </a:cubicBezTo>
                      <a:cubicBezTo>
                        <a:pt x="6936" y="2446"/>
                        <a:pt x="2798" y="2449"/>
                        <a:pt x="1" y="2449"/>
                      </a:cubicBezTo>
                      <a:lnTo>
                        <a:pt x="1" y="3626"/>
                      </a:lnTo>
                      <a:lnTo>
                        <a:pt x="8387" y="3626"/>
                      </a:lnTo>
                      <a:cubicBezTo>
                        <a:pt x="8978" y="3626"/>
                        <a:pt x="9452" y="4113"/>
                        <a:pt x="9438" y="4704"/>
                      </a:cubicBezTo>
                      <a:lnTo>
                        <a:pt x="9438" y="4715"/>
                      </a:lnTo>
                      <a:cubicBezTo>
                        <a:pt x="9438" y="4752"/>
                        <a:pt x="9438" y="4789"/>
                        <a:pt x="9438" y="4825"/>
                      </a:cubicBezTo>
                      <a:cubicBezTo>
                        <a:pt x="9438" y="4862"/>
                        <a:pt x="9438" y="4901"/>
                        <a:pt x="9438" y="4939"/>
                      </a:cubicBezTo>
                      <a:cubicBezTo>
                        <a:pt x="9498" y="7558"/>
                        <a:pt x="11639" y="9650"/>
                        <a:pt x="14259" y="9650"/>
                      </a:cubicBezTo>
                      <a:cubicBezTo>
                        <a:pt x="14260" y="9650"/>
                        <a:pt x="14261" y="9650"/>
                        <a:pt x="14262" y="9650"/>
                      </a:cubicBezTo>
                      <a:lnTo>
                        <a:pt x="14267" y="9650"/>
                      </a:lnTo>
                      <a:cubicBezTo>
                        <a:pt x="16929" y="9647"/>
                        <a:pt x="19087" y="7488"/>
                        <a:pt x="19087" y="4825"/>
                      </a:cubicBezTo>
                      <a:cubicBezTo>
                        <a:pt x="19087" y="3088"/>
                        <a:pt x="18154" y="1484"/>
                        <a:pt x="16640" y="628"/>
                      </a:cubicBezTo>
                      <a:cubicBezTo>
                        <a:pt x="15945" y="233"/>
                        <a:pt x="15162" y="17"/>
                        <a:pt x="14362" y="2"/>
                      </a:cubicBezTo>
                      <a:cubicBezTo>
                        <a:pt x="14330" y="2"/>
                        <a:pt x="14298" y="1"/>
                        <a:pt x="1426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5" name="Google Shape;4115;p73"/>
                <p:cNvSpPr/>
                <p:nvPr/>
              </p:nvSpPr>
              <p:spPr>
                <a:xfrm>
                  <a:off x="5905730" y="3637351"/>
                  <a:ext cx="363158" cy="187796"/>
                </a:xfrm>
                <a:custGeom>
                  <a:rect b="b" l="l" r="r" t="t"/>
                  <a:pathLst>
                    <a:path extrusionOk="0" h="4478" w="8659">
                      <a:moveTo>
                        <a:pt x="0" y="0"/>
                      </a:moveTo>
                      <a:cubicBezTo>
                        <a:pt x="1051" y="1307"/>
                        <a:pt x="1051" y="3169"/>
                        <a:pt x="0" y="4478"/>
                      </a:cubicBezTo>
                      <a:lnTo>
                        <a:pt x="6537" y="4478"/>
                      </a:lnTo>
                      <a:cubicBezTo>
                        <a:pt x="7708" y="4478"/>
                        <a:pt x="8659" y="3526"/>
                        <a:pt x="8659" y="2356"/>
                      </a:cubicBezTo>
                      <a:lnTo>
                        <a:pt x="8659" y="2120"/>
                      </a:lnTo>
                      <a:cubicBezTo>
                        <a:pt x="8657" y="950"/>
                        <a:pt x="7708" y="0"/>
                        <a:pt x="65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9" name="Shape 4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Google Shape;4120;p74"/>
          <p:cNvSpPr txBox="1"/>
          <p:nvPr>
            <p:ph type="title"/>
          </p:nvPr>
        </p:nvSpPr>
        <p:spPr>
          <a:xfrm>
            <a:off x="720000" y="540000"/>
            <a:ext cx="69306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POPULATING</a:t>
            </a:r>
            <a:r>
              <a:rPr lang="en"/>
              <a:t> DATABASE</a:t>
            </a:r>
            <a:endParaRPr/>
          </a:p>
        </p:txBody>
      </p:sp>
      <p:sp>
        <p:nvSpPr>
          <p:cNvPr id="4121" name="Google Shape;4121;p74"/>
          <p:cNvSpPr/>
          <p:nvPr/>
        </p:nvSpPr>
        <p:spPr>
          <a:xfrm>
            <a:off x="720000" y="3544909"/>
            <a:ext cx="267300" cy="26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2" name="Google Shape;4122;p74"/>
          <p:cNvSpPr txBox="1"/>
          <p:nvPr/>
        </p:nvSpPr>
        <p:spPr>
          <a:xfrm>
            <a:off x="1132975" y="3543725"/>
            <a:ext cx="39789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Downloaded .csv file from S3 bucket into /tmp folder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3" name="Google Shape;4123;p74"/>
          <p:cNvSpPr/>
          <p:nvPr/>
        </p:nvSpPr>
        <p:spPr>
          <a:xfrm>
            <a:off x="5472350" y="3544309"/>
            <a:ext cx="267300" cy="26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4" name="Google Shape;4124;p74"/>
          <p:cNvSpPr txBox="1"/>
          <p:nvPr/>
        </p:nvSpPr>
        <p:spPr>
          <a:xfrm>
            <a:off x="5885325" y="3480563"/>
            <a:ext cx="24153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Cleaned the extracted data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5" name="Google Shape;4125;p74"/>
          <p:cNvSpPr/>
          <p:nvPr/>
        </p:nvSpPr>
        <p:spPr>
          <a:xfrm>
            <a:off x="719988" y="4201734"/>
            <a:ext cx="267300" cy="26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6" name="Google Shape;4126;p74"/>
          <p:cNvSpPr txBox="1"/>
          <p:nvPr/>
        </p:nvSpPr>
        <p:spPr>
          <a:xfrm>
            <a:off x="1132963" y="4200550"/>
            <a:ext cx="39789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Executed insert statement with parsed list of tuples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27" name="Google Shape;412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000" y="1104900"/>
            <a:ext cx="5971999" cy="21383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1" name="Shape 4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Google Shape;4132;p75"/>
          <p:cNvSpPr txBox="1"/>
          <p:nvPr>
            <p:ph type="title"/>
          </p:nvPr>
        </p:nvSpPr>
        <p:spPr>
          <a:xfrm>
            <a:off x="720000" y="540000"/>
            <a:ext cx="69306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</a:t>
            </a:r>
            <a:r>
              <a:rPr lang="en"/>
              <a:t>: </a:t>
            </a:r>
            <a:r>
              <a:rPr lang="en">
                <a:solidFill>
                  <a:schemeClr val="lt2"/>
                </a:solidFill>
              </a:rPr>
              <a:t>IAM</a:t>
            </a:r>
            <a:endParaRPr/>
          </a:p>
        </p:txBody>
      </p:sp>
      <p:sp>
        <p:nvSpPr>
          <p:cNvPr id="4133" name="Google Shape;4133;p75"/>
          <p:cNvSpPr/>
          <p:nvPr/>
        </p:nvSpPr>
        <p:spPr>
          <a:xfrm>
            <a:off x="686000" y="1983484"/>
            <a:ext cx="267300" cy="26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4" name="Google Shape;4134;p75"/>
          <p:cNvSpPr txBox="1"/>
          <p:nvPr/>
        </p:nvSpPr>
        <p:spPr>
          <a:xfrm>
            <a:off x="1098975" y="1982288"/>
            <a:ext cx="3439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IAM users must be created for all group members.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5" name="Google Shape;4135;p75"/>
          <p:cNvSpPr/>
          <p:nvPr/>
        </p:nvSpPr>
        <p:spPr>
          <a:xfrm>
            <a:off x="686000" y="2384534"/>
            <a:ext cx="267300" cy="26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6" name="Google Shape;4136;p75"/>
          <p:cNvSpPr txBox="1"/>
          <p:nvPr/>
        </p:nvSpPr>
        <p:spPr>
          <a:xfrm>
            <a:off x="1098975" y="2383338"/>
            <a:ext cx="3439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IAM users must be added to a group.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7" name="Google Shape;4137;p75"/>
          <p:cNvSpPr/>
          <p:nvPr/>
        </p:nvSpPr>
        <p:spPr>
          <a:xfrm>
            <a:off x="686000" y="2765534"/>
            <a:ext cx="267300" cy="26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8" name="Google Shape;4138;p75"/>
          <p:cNvSpPr txBox="1"/>
          <p:nvPr/>
        </p:nvSpPr>
        <p:spPr>
          <a:xfrm>
            <a:off x="1098975" y="2764338"/>
            <a:ext cx="3439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policy must be created and added to the group.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9" name="Google Shape;4139;p75"/>
          <p:cNvSpPr txBox="1"/>
          <p:nvPr/>
        </p:nvSpPr>
        <p:spPr>
          <a:xfrm>
            <a:off x="720000" y="1131450"/>
            <a:ext cx="37842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Although our resources have now been configured, there are still a few things that need to be done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before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 team can access them.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40" name="Google Shape;414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851" y="1133659"/>
            <a:ext cx="2080928" cy="184951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41" name="Google Shape;414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4844" y="2983179"/>
            <a:ext cx="1805175" cy="1133279"/>
          </a:xfrm>
          <a:prstGeom prst="rect">
            <a:avLst/>
          </a:prstGeom>
          <a:noFill/>
          <a:ln>
            <a:noFill/>
          </a:ln>
        </p:spPr>
      </p:pic>
      <p:sp>
        <p:nvSpPr>
          <p:cNvPr id="4142" name="Google Shape;4142;p75"/>
          <p:cNvSpPr/>
          <p:nvPr/>
        </p:nvSpPr>
        <p:spPr>
          <a:xfrm>
            <a:off x="5491762" y="1017600"/>
            <a:ext cx="2747100" cy="3286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3" name="Google Shape;4143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4575" y="3255750"/>
            <a:ext cx="3105000" cy="1319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4144" name="Google Shape;4144;p75"/>
          <p:cNvGrpSpPr/>
          <p:nvPr/>
        </p:nvGrpSpPr>
        <p:grpSpPr>
          <a:xfrm rot="1679820">
            <a:off x="4914750" y="1218082"/>
            <a:ext cx="288570" cy="366796"/>
            <a:chOff x="497329" y="1565426"/>
            <a:chExt cx="319939" cy="406668"/>
          </a:xfrm>
        </p:grpSpPr>
        <p:sp>
          <p:nvSpPr>
            <p:cNvPr id="4145" name="Google Shape;4145;p75"/>
            <p:cNvSpPr/>
            <p:nvPr/>
          </p:nvSpPr>
          <p:spPr>
            <a:xfrm>
              <a:off x="497329" y="1586219"/>
              <a:ext cx="319021" cy="385875"/>
            </a:xfrm>
            <a:custGeom>
              <a:rect b="b" l="l" r="r" t="t"/>
              <a:pathLst>
                <a:path extrusionOk="0" h="10170" w="8408">
                  <a:moveTo>
                    <a:pt x="477" y="0"/>
                  </a:moveTo>
                  <a:cubicBezTo>
                    <a:pt x="215" y="0"/>
                    <a:pt x="1" y="191"/>
                    <a:pt x="1" y="477"/>
                  </a:cubicBezTo>
                  <a:lnTo>
                    <a:pt x="1" y="9693"/>
                  </a:lnTo>
                  <a:cubicBezTo>
                    <a:pt x="1" y="9955"/>
                    <a:pt x="215" y="10169"/>
                    <a:pt x="477" y="10169"/>
                  </a:cubicBezTo>
                  <a:lnTo>
                    <a:pt x="7931" y="10169"/>
                  </a:lnTo>
                  <a:cubicBezTo>
                    <a:pt x="8193" y="10169"/>
                    <a:pt x="8407" y="9955"/>
                    <a:pt x="8407" y="9693"/>
                  </a:cubicBezTo>
                  <a:lnTo>
                    <a:pt x="8407" y="477"/>
                  </a:lnTo>
                  <a:cubicBezTo>
                    <a:pt x="8407" y="191"/>
                    <a:pt x="8193" y="0"/>
                    <a:pt x="7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75"/>
            <p:cNvSpPr/>
            <p:nvPr/>
          </p:nvSpPr>
          <p:spPr>
            <a:xfrm>
              <a:off x="744039" y="1586219"/>
              <a:ext cx="73229" cy="385875"/>
            </a:xfrm>
            <a:custGeom>
              <a:rect b="b" l="l" r="r" t="t"/>
              <a:pathLst>
                <a:path extrusionOk="0" h="10170" w="1930">
                  <a:moveTo>
                    <a:pt x="0" y="0"/>
                  </a:moveTo>
                  <a:cubicBezTo>
                    <a:pt x="262" y="0"/>
                    <a:pt x="476" y="191"/>
                    <a:pt x="476" y="477"/>
                  </a:cubicBezTo>
                  <a:lnTo>
                    <a:pt x="476" y="9693"/>
                  </a:lnTo>
                  <a:cubicBezTo>
                    <a:pt x="476" y="9955"/>
                    <a:pt x="262" y="10169"/>
                    <a:pt x="0" y="10169"/>
                  </a:cubicBezTo>
                  <a:lnTo>
                    <a:pt x="1453" y="10169"/>
                  </a:lnTo>
                  <a:cubicBezTo>
                    <a:pt x="1715" y="10169"/>
                    <a:pt x="1929" y="9955"/>
                    <a:pt x="1929" y="9693"/>
                  </a:cubicBezTo>
                  <a:lnTo>
                    <a:pt x="1929" y="477"/>
                  </a:lnTo>
                  <a:cubicBezTo>
                    <a:pt x="1929" y="191"/>
                    <a:pt x="1715" y="0"/>
                    <a:pt x="1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75"/>
            <p:cNvSpPr/>
            <p:nvPr/>
          </p:nvSpPr>
          <p:spPr>
            <a:xfrm>
              <a:off x="536183" y="1586219"/>
              <a:ext cx="241314" cy="350627"/>
            </a:xfrm>
            <a:custGeom>
              <a:rect b="b" l="l" r="r" t="t"/>
              <a:pathLst>
                <a:path extrusionOk="0" h="9241" w="6360">
                  <a:moveTo>
                    <a:pt x="1" y="0"/>
                  </a:moveTo>
                  <a:lnTo>
                    <a:pt x="1" y="9240"/>
                  </a:lnTo>
                  <a:lnTo>
                    <a:pt x="6359" y="9240"/>
                  </a:lnTo>
                  <a:lnTo>
                    <a:pt x="63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75"/>
            <p:cNvSpPr/>
            <p:nvPr/>
          </p:nvSpPr>
          <p:spPr>
            <a:xfrm>
              <a:off x="537094" y="1586219"/>
              <a:ext cx="242187" cy="352410"/>
            </a:xfrm>
            <a:custGeom>
              <a:rect b="b" l="l" r="r" t="t"/>
              <a:pathLst>
                <a:path extrusionOk="0" h="9288" w="6383">
                  <a:moveTo>
                    <a:pt x="5454" y="0"/>
                  </a:moveTo>
                  <a:lnTo>
                    <a:pt x="5454" y="5835"/>
                  </a:lnTo>
                  <a:cubicBezTo>
                    <a:pt x="5454" y="7216"/>
                    <a:pt x="4311" y="8359"/>
                    <a:pt x="2930" y="8359"/>
                  </a:cubicBezTo>
                  <a:lnTo>
                    <a:pt x="1" y="8359"/>
                  </a:lnTo>
                  <a:lnTo>
                    <a:pt x="1" y="9288"/>
                  </a:lnTo>
                  <a:lnTo>
                    <a:pt x="6383" y="9288"/>
                  </a:lnTo>
                  <a:lnTo>
                    <a:pt x="6383" y="24"/>
                  </a:lnTo>
                  <a:lnTo>
                    <a:pt x="6097" y="24"/>
                  </a:lnTo>
                  <a:lnTo>
                    <a:pt x="60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75"/>
            <p:cNvSpPr/>
            <p:nvPr/>
          </p:nvSpPr>
          <p:spPr>
            <a:xfrm>
              <a:off x="574127" y="1565426"/>
              <a:ext cx="167213" cy="81349"/>
            </a:xfrm>
            <a:custGeom>
              <a:rect b="b" l="l" r="r" t="t"/>
              <a:pathLst>
                <a:path extrusionOk="0" h="2144" w="4407">
                  <a:moveTo>
                    <a:pt x="358" y="1"/>
                  </a:moveTo>
                  <a:cubicBezTo>
                    <a:pt x="191" y="1"/>
                    <a:pt x="1" y="144"/>
                    <a:pt x="1" y="358"/>
                  </a:cubicBezTo>
                  <a:lnTo>
                    <a:pt x="1" y="1048"/>
                  </a:lnTo>
                  <a:cubicBezTo>
                    <a:pt x="1" y="1215"/>
                    <a:pt x="168" y="1406"/>
                    <a:pt x="358" y="1406"/>
                  </a:cubicBezTo>
                  <a:lnTo>
                    <a:pt x="1287" y="1406"/>
                  </a:lnTo>
                  <a:cubicBezTo>
                    <a:pt x="1287" y="1811"/>
                    <a:pt x="1620" y="2144"/>
                    <a:pt x="2025" y="2144"/>
                  </a:cubicBezTo>
                  <a:lnTo>
                    <a:pt x="2382" y="2144"/>
                  </a:lnTo>
                  <a:cubicBezTo>
                    <a:pt x="2811" y="2144"/>
                    <a:pt x="3144" y="1811"/>
                    <a:pt x="3144" y="1406"/>
                  </a:cubicBezTo>
                  <a:lnTo>
                    <a:pt x="4049" y="1406"/>
                  </a:lnTo>
                  <a:cubicBezTo>
                    <a:pt x="4240" y="1406"/>
                    <a:pt x="4407" y="1263"/>
                    <a:pt x="4407" y="1048"/>
                  </a:cubicBezTo>
                  <a:lnTo>
                    <a:pt x="4407" y="358"/>
                  </a:lnTo>
                  <a:cubicBezTo>
                    <a:pt x="4383" y="144"/>
                    <a:pt x="4240" y="1"/>
                    <a:pt x="4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75"/>
            <p:cNvSpPr/>
            <p:nvPr/>
          </p:nvSpPr>
          <p:spPr>
            <a:xfrm>
              <a:off x="653657" y="1565426"/>
              <a:ext cx="86774" cy="81349"/>
            </a:xfrm>
            <a:custGeom>
              <a:rect b="b" l="l" r="r" t="t"/>
              <a:pathLst>
                <a:path extrusionOk="0" h="2144" w="2287">
                  <a:moveTo>
                    <a:pt x="620" y="1"/>
                  </a:moveTo>
                  <a:cubicBezTo>
                    <a:pt x="667" y="191"/>
                    <a:pt x="715" y="382"/>
                    <a:pt x="715" y="620"/>
                  </a:cubicBezTo>
                  <a:cubicBezTo>
                    <a:pt x="715" y="1263"/>
                    <a:pt x="453" y="1787"/>
                    <a:pt x="1" y="2144"/>
                  </a:cubicBezTo>
                  <a:lnTo>
                    <a:pt x="263" y="2144"/>
                  </a:lnTo>
                  <a:cubicBezTo>
                    <a:pt x="691" y="2144"/>
                    <a:pt x="1001" y="1811"/>
                    <a:pt x="1001" y="1406"/>
                  </a:cubicBezTo>
                  <a:lnTo>
                    <a:pt x="1930" y="1406"/>
                  </a:lnTo>
                  <a:cubicBezTo>
                    <a:pt x="2120" y="1406"/>
                    <a:pt x="2287" y="1263"/>
                    <a:pt x="2287" y="1048"/>
                  </a:cubicBezTo>
                  <a:lnTo>
                    <a:pt x="2287" y="358"/>
                  </a:lnTo>
                  <a:cubicBezTo>
                    <a:pt x="2287" y="144"/>
                    <a:pt x="2144" y="1"/>
                    <a:pt x="1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75"/>
            <p:cNvSpPr/>
            <p:nvPr/>
          </p:nvSpPr>
          <p:spPr>
            <a:xfrm>
              <a:off x="576859" y="1670074"/>
              <a:ext cx="162697" cy="114055"/>
            </a:xfrm>
            <a:custGeom>
              <a:rect b="b" l="l" r="r" t="t"/>
              <a:pathLst>
                <a:path extrusionOk="0" h="3006" w="4288">
                  <a:moveTo>
                    <a:pt x="2641" y="0"/>
                  </a:moveTo>
                  <a:cubicBezTo>
                    <a:pt x="2633" y="0"/>
                    <a:pt x="2627" y="2"/>
                    <a:pt x="2620" y="5"/>
                  </a:cubicBezTo>
                  <a:cubicBezTo>
                    <a:pt x="2549" y="5"/>
                    <a:pt x="2501" y="77"/>
                    <a:pt x="2453" y="124"/>
                  </a:cubicBezTo>
                  <a:lnTo>
                    <a:pt x="1906" y="2363"/>
                  </a:lnTo>
                  <a:lnTo>
                    <a:pt x="1358" y="767"/>
                  </a:lnTo>
                  <a:cubicBezTo>
                    <a:pt x="1334" y="696"/>
                    <a:pt x="1310" y="672"/>
                    <a:pt x="1215" y="624"/>
                  </a:cubicBezTo>
                  <a:cubicBezTo>
                    <a:pt x="1144" y="624"/>
                    <a:pt x="1096" y="672"/>
                    <a:pt x="1072" y="720"/>
                  </a:cubicBezTo>
                  <a:lnTo>
                    <a:pt x="620" y="1529"/>
                  </a:lnTo>
                  <a:lnTo>
                    <a:pt x="143" y="1529"/>
                  </a:lnTo>
                  <a:cubicBezTo>
                    <a:pt x="48" y="1529"/>
                    <a:pt x="0" y="1577"/>
                    <a:pt x="0" y="1672"/>
                  </a:cubicBezTo>
                  <a:cubicBezTo>
                    <a:pt x="0" y="1767"/>
                    <a:pt x="48" y="1815"/>
                    <a:pt x="143" y="1815"/>
                  </a:cubicBezTo>
                  <a:lnTo>
                    <a:pt x="715" y="1815"/>
                  </a:lnTo>
                  <a:cubicBezTo>
                    <a:pt x="762" y="1815"/>
                    <a:pt x="834" y="1791"/>
                    <a:pt x="858" y="1744"/>
                  </a:cubicBezTo>
                  <a:lnTo>
                    <a:pt x="1191" y="1148"/>
                  </a:lnTo>
                  <a:lnTo>
                    <a:pt x="1787" y="2887"/>
                  </a:lnTo>
                  <a:cubicBezTo>
                    <a:pt x="1810" y="2958"/>
                    <a:pt x="1882" y="3006"/>
                    <a:pt x="1929" y="3006"/>
                  </a:cubicBezTo>
                  <a:cubicBezTo>
                    <a:pt x="1977" y="3006"/>
                    <a:pt x="2048" y="2958"/>
                    <a:pt x="2072" y="2887"/>
                  </a:cubicBezTo>
                  <a:lnTo>
                    <a:pt x="2644" y="624"/>
                  </a:lnTo>
                  <a:lnTo>
                    <a:pt x="3025" y="1696"/>
                  </a:lnTo>
                  <a:cubicBezTo>
                    <a:pt x="3072" y="1767"/>
                    <a:pt x="3120" y="1791"/>
                    <a:pt x="3192" y="1791"/>
                  </a:cubicBezTo>
                  <a:lnTo>
                    <a:pt x="4144" y="1791"/>
                  </a:lnTo>
                  <a:cubicBezTo>
                    <a:pt x="4216" y="1791"/>
                    <a:pt x="4287" y="1744"/>
                    <a:pt x="4287" y="1648"/>
                  </a:cubicBezTo>
                  <a:cubicBezTo>
                    <a:pt x="4287" y="1624"/>
                    <a:pt x="4216" y="1553"/>
                    <a:pt x="4144" y="1553"/>
                  </a:cubicBezTo>
                  <a:lnTo>
                    <a:pt x="3287" y="1553"/>
                  </a:lnTo>
                  <a:lnTo>
                    <a:pt x="2763" y="100"/>
                  </a:lnTo>
                  <a:cubicBezTo>
                    <a:pt x="2742" y="59"/>
                    <a:pt x="2686" y="0"/>
                    <a:pt x="2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75"/>
            <p:cNvSpPr/>
            <p:nvPr/>
          </p:nvSpPr>
          <p:spPr>
            <a:xfrm>
              <a:off x="576859" y="1827464"/>
              <a:ext cx="162697" cy="11800"/>
            </a:xfrm>
            <a:custGeom>
              <a:rect b="b" l="l" r="r" t="t"/>
              <a:pathLst>
                <a:path extrusionOk="0" h="311" w="4288">
                  <a:moveTo>
                    <a:pt x="143" y="1"/>
                  </a:moveTo>
                  <a:cubicBezTo>
                    <a:pt x="48" y="1"/>
                    <a:pt x="0" y="48"/>
                    <a:pt x="0" y="144"/>
                  </a:cubicBezTo>
                  <a:cubicBezTo>
                    <a:pt x="0" y="239"/>
                    <a:pt x="48" y="310"/>
                    <a:pt x="143" y="310"/>
                  </a:cubicBezTo>
                  <a:lnTo>
                    <a:pt x="4144" y="310"/>
                  </a:lnTo>
                  <a:cubicBezTo>
                    <a:pt x="4216" y="310"/>
                    <a:pt x="4287" y="239"/>
                    <a:pt x="4287" y="144"/>
                  </a:cubicBezTo>
                  <a:cubicBezTo>
                    <a:pt x="4287" y="72"/>
                    <a:pt x="4216" y="1"/>
                    <a:pt x="4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75"/>
            <p:cNvSpPr/>
            <p:nvPr/>
          </p:nvSpPr>
          <p:spPr>
            <a:xfrm>
              <a:off x="576859" y="1879902"/>
              <a:ext cx="162697" cy="10852"/>
            </a:xfrm>
            <a:custGeom>
              <a:rect b="b" l="l" r="r" t="t"/>
              <a:pathLst>
                <a:path extrusionOk="0" h="286" w="4288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cubicBezTo>
                    <a:pt x="0" y="238"/>
                    <a:pt x="48" y="286"/>
                    <a:pt x="143" y="286"/>
                  </a:cubicBezTo>
                  <a:lnTo>
                    <a:pt x="4144" y="286"/>
                  </a:lnTo>
                  <a:cubicBezTo>
                    <a:pt x="4216" y="286"/>
                    <a:pt x="4287" y="238"/>
                    <a:pt x="4287" y="143"/>
                  </a:cubicBezTo>
                  <a:cubicBezTo>
                    <a:pt x="4287" y="71"/>
                    <a:pt x="4216" y="0"/>
                    <a:pt x="4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4" name="Google Shape;4154;p75"/>
          <p:cNvGrpSpPr/>
          <p:nvPr/>
        </p:nvGrpSpPr>
        <p:grpSpPr>
          <a:xfrm rot="1020027">
            <a:off x="4553193" y="2087992"/>
            <a:ext cx="326031" cy="366783"/>
            <a:chOff x="1334974" y="1565426"/>
            <a:chExt cx="361488" cy="406673"/>
          </a:xfrm>
        </p:grpSpPr>
        <p:sp>
          <p:nvSpPr>
            <p:cNvPr id="4155" name="Google Shape;4155;p75"/>
            <p:cNvSpPr/>
            <p:nvPr/>
          </p:nvSpPr>
          <p:spPr>
            <a:xfrm>
              <a:off x="1334974" y="1565426"/>
              <a:ext cx="221432" cy="217790"/>
            </a:xfrm>
            <a:custGeom>
              <a:rect b="b" l="l" r="r" t="t"/>
              <a:pathLst>
                <a:path extrusionOk="0" h="5740" w="5836">
                  <a:moveTo>
                    <a:pt x="596" y="1"/>
                  </a:moveTo>
                  <a:cubicBezTo>
                    <a:pt x="263" y="1"/>
                    <a:pt x="1" y="310"/>
                    <a:pt x="25" y="620"/>
                  </a:cubicBezTo>
                  <a:lnTo>
                    <a:pt x="429" y="4978"/>
                  </a:lnTo>
                  <a:cubicBezTo>
                    <a:pt x="501" y="5573"/>
                    <a:pt x="1001" y="5740"/>
                    <a:pt x="1596" y="5740"/>
                  </a:cubicBezTo>
                  <a:lnTo>
                    <a:pt x="4216" y="5740"/>
                  </a:lnTo>
                  <a:cubicBezTo>
                    <a:pt x="4811" y="5740"/>
                    <a:pt x="5311" y="5573"/>
                    <a:pt x="5383" y="4978"/>
                  </a:cubicBezTo>
                  <a:lnTo>
                    <a:pt x="5788" y="620"/>
                  </a:lnTo>
                  <a:cubicBezTo>
                    <a:pt x="5835" y="310"/>
                    <a:pt x="5550" y="1"/>
                    <a:pt x="52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75"/>
            <p:cNvSpPr/>
            <p:nvPr/>
          </p:nvSpPr>
          <p:spPr>
            <a:xfrm>
              <a:off x="1444327" y="1565426"/>
              <a:ext cx="112082" cy="217790"/>
            </a:xfrm>
            <a:custGeom>
              <a:rect b="b" l="l" r="r" t="t"/>
              <a:pathLst>
                <a:path extrusionOk="0" h="5740" w="2954">
                  <a:moveTo>
                    <a:pt x="1001" y="1"/>
                  </a:moveTo>
                  <a:cubicBezTo>
                    <a:pt x="1334" y="1"/>
                    <a:pt x="1596" y="310"/>
                    <a:pt x="1572" y="620"/>
                  </a:cubicBezTo>
                  <a:lnTo>
                    <a:pt x="1167" y="4978"/>
                  </a:lnTo>
                  <a:cubicBezTo>
                    <a:pt x="1096" y="5573"/>
                    <a:pt x="596" y="5740"/>
                    <a:pt x="0" y="5740"/>
                  </a:cubicBezTo>
                  <a:lnTo>
                    <a:pt x="1334" y="5740"/>
                  </a:lnTo>
                  <a:cubicBezTo>
                    <a:pt x="1929" y="5740"/>
                    <a:pt x="2429" y="5573"/>
                    <a:pt x="2501" y="4978"/>
                  </a:cubicBezTo>
                  <a:lnTo>
                    <a:pt x="2906" y="620"/>
                  </a:lnTo>
                  <a:cubicBezTo>
                    <a:pt x="2953" y="310"/>
                    <a:pt x="2668" y="1"/>
                    <a:pt x="235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75"/>
            <p:cNvSpPr/>
            <p:nvPr/>
          </p:nvSpPr>
          <p:spPr>
            <a:xfrm>
              <a:off x="1339489" y="1609706"/>
              <a:ext cx="214185" cy="175332"/>
            </a:xfrm>
            <a:custGeom>
              <a:rect b="b" l="l" r="r" t="t"/>
              <a:pathLst>
                <a:path extrusionOk="0" h="4621" w="5645">
                  <a:moveTo>
                    <a:pt x="1" y="1"/>
                  </a:moveTo>
                  <a:lnTo>
                    <a:pt x="1" y="24"/>
                  </a:lnTo>
                  <a:lnTo>
                    <a:pt x="382" y="3835"/>
                  </a:lnTo>
                  <a:cubicBezTo>
                    <a:pt x="430" y="4430"/>
                    <a:pt x="953" y="4621"/>
                    <a:pt x="1549" y="4621"/>
                  </a:cubicBezTo>
                  <a:lnTo>
                    <a:pt x="4097" y="4621"/>
                  </a:lnTo>
                  <a:lnTo>
                    <a:pt x="4097" y="4573"/>
                  </a:lnTo>
                  <a:cubicBezTo>
                    <a:pt x="4692" y="4573"/>
                    <a:pt x="5192" y="4406"/>
                    <a:pt x="5264" y="3811"/>
                  </a:cubicBezTo>
                  <a:lnTo>
                    <a:pt x="56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75"/>
            <p:cNvSpPr/>
            <p:nvPr/>
          </p:nvSpPr>
          <p:spPr>
            <a:xfrm>
              <a:off x="1442506" y="1609706"/>
              <a:ext cx="110299" cy="173511"/>
            </a:xfrm>
            <a:custGeom>
              <a:rect b="b" l="l" r="r" t="t"/>
              <a:pathLst>
                <a:path extrusionOk="0" h="4573" w="2907">
                  <a:moveTo>
                    <a:pt x="1572" y="1"/>
                  </a:moveTo>
                  <a:lnTo>
                    <a:pt x="1168" y="3811"/>
                  </a:lnTo>
                  <a:cubicBezTo>
                    <a:pt x="1120" y="4406"/>
                    <a:pt x="596" y="4573"/>
                    <a:pt x="1" y="4573"/>
                  </a:cubicBezTo>
                  <a:lnTo>
                    <a:pt x="1358" y="4573"/>
                  </a:lnTo>
                  <a:cubicBezTo>
                    <a:pt x="1953" y="4573"/>
                    <a:pt x="2454" y="4406"/>
                    <a:pt x="2525" y="3811"/>
                  </a:cubicBezTo>
                  <a:lnTo>
                    <a:pt x="29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75"/>
            <p:cNvSpPr/>
            <p:nvPr/>
          </p:nvSpPr>
          <p:spPr>
            <a:xfrm>
              <a:off x="1394621" y="1785005"/>
              <a:ext cx="103052" cy="32555"/>
            </a:xfrm>
            <a:custGeom>
              <a:rect b="b" l="l" r="r" t="t"/>
              <a:pathLst>
                <a:path extrusionOk="0" h="858" w="2716">
                  <a:moveTo>
                    <a:pt x="1" y="1"/>
                  </a:moveTo>
                  <a:lnTo>
                    <a:pt x="1" y="405"/>
                  </a:lnTo>
                  <a:cubicBezTo>
                    <a:pt x="1" y="643"/>
                    <a:pt x="215" y="858"/>
                    <a:pt x="453" y="858"/>
                  </a:cubicBezTo>
                  <a:lnTo>
                    <a:pt x="2239" y="858"/>
                  </a:lnTo>
                  <a:cubicBezTo>
                    <a:pt x="2501" y="858"/>
                    <a:pt x="2668" y="643"/>
                    <a:pt x="2715" y="405"/>
                  </a:cubicBezTo>
                  <a:lnTo>
                    <a:pt x="27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75"/>
            <p:cNvSpPr/>
            <p:nvPr/>
          </p:nvSpPr>
          <p:spPr>
            <a:xfrm>
              <a:off x="1444327" y="1783184"/>
              <a:ext cx="53347" cy="33503"/>
            </a:xfrm>
            <a:custGeom>
              <a:rect b="b" l="l" r="r" t="t"/>
              <a:pathLst>
                <a:path extrusionOk="0" h="883" w="1406">
                  <a:moveTo>
                    <a:pt x="453" y="1"/>
                  </a:moveTo>
                  <a:lnTo>
                    <a:pt x="453" y="430"/>
                  </a:lnTo>
                  <a:cubicBezTo>
                    <a:pt x="453" y="691"/>
                    <a:pt x="238" y="882"/>
                    <a:pt x="0" y="882"/>
                  </a:cubicBezTo>
                  <a:lnTo>
                    <a:pt x="953" y="882"/>
                  </a:lnTo>
                  <a:cubicBezTo>
                    <a:pt x="1215" y="882"/>
                    <a:pt x="1405" y="668"/>
                    <a:pt x="1405" y="430"/>
                  </a:cubicBezTo>
                  <a:lnTo>
                    <a:pt x="14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75"/>
            <p:cNvSpPr/>
            <p:nvPr/>
          </p:nvSpPr>
          <p:spPr>
            <a:xfrm>
              <a:off x="1662086" y="1616043"/>
              <a:ext cx="16315" cy="63288"/>
            </a:xfrm>
            <a:custGeom>
              <a:rect b="b" l="l" r="r" t="t"/>
              <a:pathLst>
                <a:path extrusionOk="0" h="1668" w="430">
                  <a:moveTo>
                    <a:pt x="215" y="0"/>
                  </a:moveTo>
                  <a:cubicBezTo>
                    <a:pt x="96" y="0"/>
                    <a:pt x="1" y="95"/>
                    <a:pt x="1" y="215"/>
                  </a:cubicBezTo>
                  <a:lnTo>
                    <a:pt x="1" y="1477"/>
                  </a:lnTo>
                  <a:cubicBezTo>
                    <a:pt x="1" y="1596"/>
                    <a:pt x="96" y="1667"/>
                    <a:pt x="215" y="1667"/>
                  </a:cubicBezTo>
                  <a:cubicBezTo>
                    <a:pt x="334" y="1667"/>
                    <a:pt x="429" y="1596"/>
                    <a:pt x="429" y="1477"/>
                  </a:cubicBezTo>
                  <a:lnTo>
                    <a:pt x="429" y="215"/>
                  </a:lnTo>
                  <a:cubicBezTo>
                    <a:pt x="429" y="95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75"/>
            <p:cNvSpPr/>
            <p:nvPr/>
          </p:nvSpPr>
          <p:spPr>
            <a:xfrm>
              <a:off x="1644936" y="1654897"/>
              <a:ext cx="51526" cy="107567"/>
            </a:xfrm>
            <a:custGeom>
              <a:rect b="b" l="l" r="r" t="t"/>
              <a:pathLst>
                <a:path extrusionOk="0" h="2835" w="1358">
                  <a:moveTo>
                    <a:pt x="310" y="0"/>
                  </a:moveTo>
                  <a:cubicBezTo>
                    <a:pt x="167" y="0"/>
                    <a:pt x="0" y="119"/>
                    <a:pt x="0" y="286"/>
                  </a:cubicBezTo>
                  <a:lnTo>
                    <a:pt x="0" y="1596"/>
                  </a:lnTo>
                  <a:lnTo>
                    <a:pt x="0" y="2525"/>
                  </a:lnTo>
                  <a:cubicBezTo>
                    <a:pt x="0" y="2667"/>
                    <a:pt x="119" y="2834"/>
                    <a:pt x="310" y="2834"/>
                  </a:cubicBezTo>
                  <a:lnTo>
                    <a:pt x="1048" y="2834"/>
                  </a:lnTo>
                  <a:cubicBezTo>
                    <a:pt x="1191" y="2834"/>
                    <a:pt x="1358" y="2715"/>
                    <a:pt x="1358" y="2525"/>
                  </a:cubicBezTo>
                  <a:lnTo>
                    <a:pt x="1358" y="286"/>
                  </a:lnTo>
                  <a:cubicBezTo>
                    <a:pt x="1358" y="143"/>
                    <a:pt x="1238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75"/>
            <p:cNvSpPr/>
            <p:nvPr/>
          </p:nvSpPr>
          <p:spPr>
            <a:xfrm>
              <a:off x="1660265" y="1655807"/>
              <a:ext cx="36197" cy="107529"/>
            </a:xfrm>
            <a:custGeom>
              <a:rect b="b" l="l" r="r" t="t"/>
              <a:pathLst>
                <a:path extrusionOk="0" h="2834" w="954">
                  <a:moveTo>
                    <a:pt x="1" y="0"/>
                  </a:moveTo>
                  <a:cubicBezTo>
                    <a:pt x="144" y="0"/>
                    <a:pt x="287" y="119"/>
                    <a:pt x="287" y="310"/>
                  </a:cubicBezTo>
                  <a:lnTo>
                    <a:pt x="287" y="2524"/>
                  </a:lnTo>
                  <a:cubicBezTo>
                    <a:pt x="287" y="2691"/>
                    <a:pt x="168" y="2834"/>
                    <a:pt x="1" y="2834"/>
                  </a:cubicBezTo>
                  <a:lnTo>
                    <a:pt x="644" y="2834"/>
                  </a:lnTo>
                  <a:cubicBezTo>
                    <a:pt x="787" y="2834"/>
                    <a:pt x="954" y="2715"/>
                    <a:pt x="954" y="2524"/>
                  </a:cubicBezTo>
                  <a:lnTo>
                    <a:pt x="954" y="310"/>
                  </a:lnTo>
                  <a:cubicBezTo>
                    <a:pt x="906" y="119"/>
                    <a:pt x="787" y="0"/>
                    <a:pt x="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75"/>
            <p:cNvSpPr/>
            <p:nvPr/>
          </p:nvSpPr>
          <p:spPr>
            <a:xfrm>
              <a:off x="1437991" y="1762429"/>
              <a:ext cx="238582" cy="209670"/>
            </a:xfrm>
            <a:custGeom>
              <a:rect b="b" l="l" r="r" t="t"/>
              <a:pathLst>
                <a:path extrusionOk="0" h="5526" w="6288">
                  <a:moveTo>
                    <a:pt x="5883" y="0"/>
                  </a:moveTo>
                  <a:lnTo>
                    <a:pt x="5883" y="3358"/>
                  </a:lnTo>
                  <a:cubicBezTo>
                    <a:pt x="5883" y="4334"/>
                    <a:pt x="5073" y="5120"/>
                    <a:pt x="4121" y="5120"/>
                  </a:cubicBezTo>
                  <a:lnTo>
                    <a:pt x="2192" y="5120"/>
                  </a:lnTo>
                  <a:cubicBezTo>
                    <a:pt x="1191" y="5120"/>
                    <a:pt x="429" y="4311"/>
                    <a:pt x="429" y="3358"/>
                  </a:cubicBezTo>
                  <a:lnTo>
                    <a:pt x="429" y="1453"/>
                  </a:lnTo>
                  <a:lnTo>
                    <a:pt x="1" y="1453"/>
                  </a:lnTo>
                  <a:lnTo>
                    <a:pt x="1" y="3358"/>
                  </a:lnTo>
                  <a:cubicBezTo>
                    <a:pt x="1" y="4573"/>
                    <a:pt x="1001" y="5525"/>
                    <a:pt x="2192" y="5525"/>
                  </a:cubicBezTo>
                  <a:lnTo>
                    <a:pt x="4121" y="5525"/>
                  </a:lnTo>
                  <a:cubicBezTo>
                    <a:pt x="5335" y="5525"/>
                    <a:pt x="6288" y="4549"/>
                    <a:pt x="6288" y="3358"/>
                  </a:cubicBezTo>
                  <a:lnTo>
                    <a:pt x="62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75"/>
            <p:cNvSpPr/>
            <p:nvPr/>
          </p:nvSpPr>
          <p:spPr>
            <a:xfrm>
              <a:off x="1516610" y="1601586"/>
              <a:ext cx="37070" cy="15405"/>
            </a:xfrm>
            <a:custGeom>
              <a:rect b="b" l="l" r="r" t="t"/>
              <a:pathLst>
                <a:path extrusionOk="0" h="406" w="977">
                  <a:moveTo>
                    <a:pt x="215" y="0"/>
                  </a:moveTo>
                  <a:cubicBezTo>
                    <a:pt x="96" y="0"/>
                    <a:pt x="0" y="95"/>
                    <a:pt x="0" y="215"/>
                  </a:cubicBezTo>
                  <a:cubicBezTo>
                    <a:pt x="0" y="334"/>
                    <a:pt x="96" y="405"/>
                    <a:pt x="215" y="405"/>
                  </a:cubicBezTo>
                  <a:lnTo>
                    <a:pt x="953" y="40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75"/>
            <p:cNvSpPr/>
            <p:nvPr/>
          </p:nvSpPr>
          <p:spPr>
            <a:xfrm>
              <a:off x="1491302" y="1659412"/>
              <a:ext cx="56952" cy="15405"/>
            </a:xfrm>
            <a:custGeom>
              <a:rect b="b" l="l" r="r" t="t"/>
              <a:pathLst>
                <a:path extrusionOk="0" h="406" w="1501">
                  <a:moveTo>
                    <a:pt x="215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310"/>
                    <a:pt x="96" y="405"/>
                    <a:pt x="215" y="405"/>
                  </a:cubicBezTo>
                  <a:lnTo>
                    <a:pt x="1477" y="405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75"/>
            <p:cNvSpPr/>
            <p:nvPr/>
          </p:nvSpPr>
          <p:spPr>
            <a:xfrm>
              <a:off x="1516610" y="1629588"/>
              <a:ext cx="35287" cy="16315"/>
            </a:xfrm>
            <a:custGeom>
              <a:rect b="b" l="l" r="r" t="t"/>
              <a:pathLst>
                <a:path extrusionOk="0" h="430" w="930">
                  <a:moveTo>
                    <a:pt x="215" y="0"/>
                  </a:moveTo>
                  <a:cubicBezTo>
                    <a:pt x="96" y="0"/>
                    <a:pt x="0" y="96"/>
                    <a:pt x="0" y="215"/>
                  </a:cubicBezTo>
                  <a:cubicBezTo>
                    <a:pt x="0" y="334"/>
                    <a:pt x="96" y="429"/>
                    <a:pt x="215" y="429"/>
                  </a:cubicBezTo>
                  <a:lnTo>
                    <a:pt x="882" y="429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75"/>
            <p:cNvSpPr/>
            <p:nvPr/>
          </p:nvSpPr>
          <p:spPr>
            <a:xfrm>
              <a:off x="1516610" y="1686504"/>
              <a:ext cx="28950" cy="15405"/>
            </a:xfrm>
            <a:custGeom>
              <a:rect b="b" l="l" r="r" t="t"/>
              <a:pathLst>
                <a:path extrusionOk="0" h="406" w="763">
                  <a:moveTo>
                    <a:pt x="215" y="1"/>
                  </a:moveTo>
                  <a:cubicBezTo>
                    <a:pt x="96" y="1"/>
                    <a:pt x="0" y="96"/>
                    <a:pt x="0" y="191"/>
                  </a:cubicBezTo>
                  <a:cubicBezTo>
                    <a:pt x="0" y="334"/>
                    <a:pt x="96" y="406"/>
                    <a:pt x="215" y="406"/>
                  </a:cubicBezTo>
                  <a:lnTo>
                    <a:pt x="739" y="406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75"/>
            <p:cNvSpPr/>
            <p:nvPr/>
          </p:nvSpPr>
          <p:spPr>
            <a:xfrm>
              <a:off x="1491302" y="1715417"/>
              <a:ext cx="51564" cy="16315"/>
            </a:xfrm>
            <a:custGeom>
              <a:rect b="b" l="l" r="r" t="t"/>
              <a:pathLst>
                <a:path extrusionOk="0" h="430" w="1359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29"/>
                    <a:pt x="215" y="429"/>
                  </a:cubicBezTo>
                  <a:lnTo>
                    <a:pt x="1310" y="429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0" name="Google Shape;4170;p75"/>
          <p:cNvGrpSpPr/>
          <p:nvPr/>
        </p:nvGrpSpPr>
        <p:grpSpPr>
          <a:xfrm rot="853823">
            <a:off x="4611440" y="3991551"/>
            <a:ext cx="367550" cy="366738"/>
            <a:chOff x="453959" y="2215132"/>
            <a:chExt cx="407540" cy="406640"/>
          </a:xfrm>
        </p:grpSpPr>
        <p:sp>
          <p:nvSpPr>
            <p:cNvPr id="4171" name="Google Shape;4171;p75"/>
            <p:cNvSpPr/>
            <p:nvPr/>
          </p:nvSpPr>
          <p:spPr>
            <a:xfrm>
              <a:off x="453959" y="2599158"/>
              <a:ext cx="407540" cy="22614"/>
            </a:xfrm>
            <a:custGeom>
              <a:rect b="b" l="l" r="r" t="t"/>
              <a:pathLst>
                <a:path extrusionOk="0" h="596" w="10741">
                  <a:moveTo>
                    <a:pt x="144" y="0"/>
                  </a:moveTo>
                  <a:cubicBezTo>
                    <a:pt x="48" y="0"/>
                    <a:pt x="1" y="48"/>
                    <a:pt x="1" y="143"/>
                  </a:cubicBezTo>
                  <a:lnTo>
                    <a:pt x="1" y="453"/>
                  </a:lnTo>
                  <a:cubicBezTo>
                    <a:pt x="1" y="524"/>
                    <a:pt x="48" y="596"/>
                    <a:pt x="144" y="596"/>
                  </a:cubicBezTo>
                  <a:lnTo>
                    <a:pt x="10550" y="596"/>
                  </a:lnTo>
                  <a:cubicBezTo>
                    <a:pt x="10646" y="596"/>
                    <a:pt x="10741" y="524"/>
                    <a:pt x="10717" y="453"/>
                  </a:cubicBezTo>
                  <a:lnTo>
                    <a:pt x="10717" y="143"/>
                  </a:lnTo>
                  <a:cubicBezTo>
                    <a:pt x="10717" y="48"/>
                    <a:pt x="10646" y="0"/>
                    <a:pt x="10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75"/>
            <p:cNvSpPr/>
            <p:nvPr/>
          </p:nvSpPr>
          <p:spPr>
            <a:xfrm>
              <a:off x="453959" y="2599158"/>
              <a:ext cx="406668" cy="9979"/>
            </a:xfrm>
            <a:custGeom>
              <a:rect b="b" l="l" r="r" t="t"/>
              <a:pathLst>
                <a:path extrusionOk="0" h="263" w="10718">
                  <a:moveTo>
                    <a:pt x="144" y="0"/>
                  </a:moveTo>
                  <a:cubicBezTo>
                    <a:pt x="72" y="0"/>
                    <a:pt x="1" y="48"/>
                    <a:pt x="1" y="143"/>
                  </a:cubicBezTo>
                  <a:lnTo>
                    <a:pt x="1" y="262"/>
                  </a:lnTo>
                  <a:lnTo>
                    <a:pt x="10717" y="262"/>
                  </a:lnTo>
                  <a:lnTo>
                    <a:pt x="10717" y="143"/>
                  </a:lnTo>
                  <a:cubicBezTo>
                    <a:pt x="10717" y="48"/>
                    <a:pt x="10646" y="0"/>
                    <a:pt x="10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75"/>
            <p:cNvSpPr/>
            <p:nvPr/>
          </p:nvSpPr>
          <p:spPr>
            <a:xfrm>
              <a:off x="555155" y="2318111"/>
              <a:ext cx="206066" cy="280167"/>
            </a:xfrm>
            <a:custGeom>
              <a:rect b="b" l="l" r="r" t="t"/>
              <a:pathLst>
                <a:path extrusionOk="0" h="7384" w="5431">
                  <a:moveTo>
                    <a:pt x="1" y="1"/>
                  </a:moveTo>
                  <a:lnTo>
                    <a:pt x="1" y="7383"/>
                  </a:lnTo>
                  <a:lnTo>
                    <a:pt x="5431" y="7383"/>
                  </a:lnTo>
                  <a:lnTo>
                    <a:pt x="5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75"/>
            <p:cNvSpPr/>
            <p:nvPr/>
          </p:nvSpPr>
          <p:spPr>
            <a:xfrm>
              <a:off x="539826" y="2296445"/>
              <a:ext cx="234029" cy="20830"/>
            </a:xfrm>
            <a:custGeom>
              <a:rect b="b" l="l" r="r" t="t"/>
              <a:pathLst>
                <a:path extrusionOk="0" h="549" w="6168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lnTo>
                    <a:pt x="0" y="405"/>
                  </a:lnTo>
                  <a:cubicBezTo>
                    <a:pt x="0" y="501"/>
                    <a:pt x="48" y="548"/>
                    <a:pt x="143" y="548"/>
                  </a:cubicBezTo>
                  <a:lnTo>
                    <a:pt x="6025" y="548"/>
                  </a:lnTo>
                  <a:cubicBezTo>
                    <a:pt x="6120" y="548"/>
                    <a:pt x="6168" y="501"/>
                    <a:pt x="6168" y="405"/>
                  </a:cubicBezTo>
                  <a:lnTo>
                    <a:pt x="6168" y="143"/>
                  </a:lnTo>
                  <a:cubicBezTo>
                    <a:pt x="6168" y="48"/>
                    <a:pt x="6120" y="0"/>
                    <a:pt x="6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75"/>
            <p:cNvSpPr/>
            <p:nvPr/>
          </p:nvSpPr>
          <p:spPr>
            <a:xfrm>
              <a:off x="736791" y="2297356"/>
              <a:ext cx="37980" cy="21703"/>
            </a:xfrm>
            <a:custGeom>
              <a:rect b="b" l="l" r="r" t="t"/>
              <a:pathLst>
                <a:path extrusionOk="0" h="572" w="1001">
                  <a:moveTo>
                    <a:pt x="1" y="0"/>
                  </a:moveTo>
                  <a:lnTo>
                    <a:pt x="1" y="572"/>
                  </a:lnTo>
                  <a:lnTo>
                    <a:pt x="834" y="572"/>
                  </a:lnTo>
                  <a:cubicBezTo>
                    <a:pt x="929" y="572"/>
                    <a:pt x="1001" y="500"/>
                    <a:pt x="1001" y="429"/>
                  </a:cubicBezTo>
                  <a:lnTo>
                    <a:pt x="1001" y="143"/>
                  </a:lnTo>
                  <a:cubicBezTo>
                    <a:pt x="1001" y="72"/>
                    <a:pt x="929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75"/>
            <p:cNvSpPr/>
            <p:nvPr/>
          </p:nvSpPr>
          <p:spPr>
            <a:xfrm>
              <a:off x="454870" y="2359697"/>
              <a:ext cx="100320" cy="21703"/>
            </a:xfrm>
            <a:custGeom>
              <a:rect b="b" l="l" r="r" t="t"/>
              <a:pathLst>
                <a:path extrusionOk="0" h="572" w="2644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lnTo>
                    <a:pt x="0" y="405"/>
                  </a:lnTo>
                  <a:cubicBezTo>
                    <a:pt x="0" y="501"/>
                    <a:pt x="48" y="572"/>
                    <a:pt x="143" y="572"/>
                  </a:cubicBezTo>
                  <a:lnTo>
                    <a:pt x="2644" y="572"/>
                  </a:lnTo>
                  <a:lnTo>
                    <a:pt x="2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75"/>
            <p:cNvSpPr/>
            <p:nvPr/>
          </p:nvSpPr>
          <p:spPr>
            <a:xfrm>
              <a:off x="535272" y="2359697"/>
              <a:ext cx="19047" cy="22614"/>
            </a:xfrm>
            <a:custGeom>
              <a:rect b="b" l="l" r="r" t="t"/>
              <a:pathLst>
                <a:path extrusionOk="0" h="596" w="502">
                  <a:moveTo>
                    <a:pt x="1" y="0"/>
                  </a:moveTo>
                  <a:lnTo>
                    <a:pt x="1" y="596"/>
                  </a:lnTo>
                  <a:lnTo>
                    <a:pt x="501" y="596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75"/>
            <p:cNvSpPr/>
            <p:nvPr/>
          </p:nvSpPr>
          <p:spPr>
            <a:xfrm>
              <a:off x="535272" y="2359697"/>
              <a:ext cx="19047" cy="22614"/>
            </a:xfrm>
            <a:custGeom>
              <a:rect b="b" l="l" r="r" t="t"/>
              <a:pathLst>
                <a:path extrusionOk="0" h="596" w="502">
                  <a:moveTo>
                    <a:pt x="1" y="0"/>
                  </a:moveTo>
                  <a:lnTo>
                    <a:pt x="1" y="596"/>
                  </a:lnTo>
                  <a:lnTo>
                    <a:pt x="501" y="596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75"/>
            <p:cNvSpPr/>
            <p:nvPr/>
          </p:nvSpPr>
          <p:spPr>
            <a:xfrm>
              <a:off x="603078" y="2496142"/>
              <a:ext cx="109350" cy="103052"/>
            </a:xfrm>
            <a:custGeom>
              <a:rect b="b" l="l" r="r" t="t"/>
              <a:pathLst>
                <a:path extrusionOk="0" h="2716" w="2882">
                  <a:moveTo>
                    <a:pt x="429" y="0"/>
                  </a:moveTo>
                  <a:cubicBezTo>
                    <a:pt x="191" y="0"/>
                    <a:pt x="0" y="215"/>
                    <a:pt x="0" y="453"/>
                  </a:cubicBezTo>
                  <a:lnTo>
                    <a:pt x="0" y="2715"/>
                  </a:lnTo>
                  <a:lnTo>
                    <a:pt x="2882" y="2715"/>
                  </a:lnTo>
                  <a:lnTo>
                    <a:pt x="2882" y="453"/>
                  </a:lnTo>
                  <a:cubicBezTo>
                    <a:pt x="2882" y="215"/>
                    <a:pt x="2667" y="0"/>
                    <a:pt x="2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75"/>
            <p:cNvSpPr/>
            <p:nvPr/>
          </p:nvSpPr>
          <p:spPr>
            <a:xfrm>
              <a:off x="643715" y="2495231"/>
              <a:ext cx="28040" cy="103052"/>
            </a:xfrm>
            <a:custGeom>
              <a:rect b="b" l="l" r="r" t="t"/>
              <a:pathLst>
                <a:path extrusionOk="0" h="2716" w="739">
                  <a:moveTo>
                    <a:pt x="1" y="1"/>
                  </a:moveTo>
                  <a:lnTo>
                    <a:pt x="1" y="2715"/>
                  </a:lnTo>
                  <a:lnTo>
                    <a:pt x="739" y="2715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75"/>
            <p:cNvSpPr/>
            <p:nvPr/>
          </p:nvSpPr>
          <p:spPr>
            <a:xfrm>
              <a:off x="462990" y="2381363"/>
              <a:ext cx="92200" cy="216007"/>
            </a:xfrm>
            <a:custGeom>
              <a:rect b="b" l="l" r="r" t="t"/>
              <a:pathLst>
                <a:path extrusionOk="0" h="5693" w="2430">
                  <a:moveTo>
                    <a:pt x="1" y="1"/>
                  </a:moveTo>
                  <a:lnTo>
                    <a:pt x="1" y="5693"/>
                  </a:lnTo>
                  <a:lnTo>
                    <a:pt x="2430" y="5693"/>
                  </a:lnTo>
                  <a:lnTo>
                    <a:pt x="24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75"/>
            <p:cNvSpPr/>
            <p:nvPr/>
          </p:nvSpPr>
          <p:spPr>
            <a:xfrm>
              <a:off x="535272" y="2381363"/>
              <a:ext cx="19047" cy="216007"/>
            </a:xfrm>
            <a:custGeom>
              <a:rect b="b" l="l" r="r" t="t"/>
              <a:pathLst>
                <a:path extrusionOk="0" h="5693" w="502">
                  <a:moveTo>
                    <a:pt x="1" y="1"/>
                  </a:moveTo>
                  <a:lnTo>
                    <a:pt x="1" y="5693"/>
                  </a:lnTo>
                  <a:lnTo>
                    <a:pt x="501" y="5693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9BC3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75"/>
            <p:cNvSpPr/>
            <p:nvPr/>
          </p:nvSpPr>
          <p:spPr>
            <a:xfrm>
              <a:off x="535272" y="2381363"/>
              <a:ext cx="19047" cy="216007"/>
            </a:xfrm>
            <a:custGeom>
              <a:rect b="b" l="l" r="r" t="t"/>
              <a:pathLst>
                <a:path extrusionOk="0" h="5693" w="502">
                  <a:moveTo>
                    <a:pt x="1" y="1"/>
                  </a:moveTo>
                  <a:lnTo>
                    <a:pt x="1" y="5693"/>
                  </a:lnTo>
                  <a:lnTo>
                    <a:pt x="501" y="5693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75"/>
            <p:cNvSpPr/>
            <p:nvPr/>
          </p:nvSpPr>
          <p:spPr>
            <a:xfrm>
              <a:off x="759368" y="2382273"/>
              <a:ext cx="93111" cy="216917"/>
            </a:xfrm>
            <a:custGeom>
              <a:rect b="b" l="l" r="r" t="t"/>
              <a:pathLst>
                <a:path extrusionOk="0" h="5717" w="2454">
                  <a:moveTo>
                    <a:pt x="1" y="1"/>
                  </a:moveTo>
                  <a:lnTo>
                    <a:pt x="1" y="5716"/>
                  </a:lnTo>
                  <a:lnTo>
                    <a:pt x="2454" y="5716"/>
                  </a:lnTo>
                  <a:lnTo>
                    <a:pt x="24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75"/>
            <p:cNvSpPr/>
            <p:nvPr/>
          </p:nvSpPr>
          <p:spPr>
            <a:xfrm>
              <a:off x="759368" y="2381363"/>
              <a:ext cx="19920" cy="216007"/>
            </a:xfrm>
            <a:custGeom>
              <a:rect b="b" l="l" r="r" t="t"/>
              <a:pathLst>
                <a:path extrusionOk="0" h="5693" w="525">
                  <a:moveTo>
                    <a:pt x="1" y="1"/>
                  </a:moveTo>
                  <a:lnTo>
                    <a:pt x="1" y="5693"/>
                  </a:lnTo>
                  <a:lnTo>
                    <a:pt x="525" y="5693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75"/>
            <p:cNvSpPr/>
            <p:nvPr/>
          </p:nvSpPr>
          <p:spPr>
            <a:xfrm>
              <a:off x="576859" y="2361518"/>
              <a:ext cx="33465" cy="66893"/>
            </a:xfrm>
            <a:custGeom>
              <a:rect b="b" l="l" r="r" t="t"/>
              <a:pathLst>
                <a:path extrusionOk="0" h="1763" w="882">
                  <a:moveTo>
                    <a:pt x="167" y="0"/>
                  </a:moveTo>
                  <a:cubicBezTo>
                    <a:pt x="96" y="0"/>
                    <a:pt x="0" y="95"/>
                    <a:pt x="0" y="191"/>
                  </a:cubicBezTo>
                  <a:lnTo>
                    <a:pt x="0" y="1572"/>
                  </a:lnTo>
                  <a:cubicBezTo>
                    <a:pt x="0" y="1667"/>
                    <a:pt x="96" y="1762"/>
                    <a:pt x="167" y="1762"/>
                  </a:cubicBezTo>
                  <a:lnTo>
                    <a:pt x="715" y="1762"/>
                  </a:lnTo>
                  <a:cubicBezTo>
                    <a:pt x="810" y="1762"/>
                    <a:pt x="882" y="1667"/>
                    <a:pt x="882" y="1572"/>
                  </a:cubicBezTo>
                  <a:lnTo>
                    <a:pt x="882" y="191"/>
                  </a:lnTo>
                  <a:cubicBezTo>
                    <a:pt x="882" y="95"/>
                    <a:pt x="810" y="0"/>
                    <a:pt x="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75"/>
            <p:cNvSpPr/>
            <p:nvPr/>
          </p:nvSpPr>
          <p:spPr>
            <a:xfrm>
              <a:off x="640111" y="2361518"/>
              <a:ext cx="33465" cy="66893"/>
            </a:xfrm>
            <a:custGeom>
              <a:rect b="b" l="l" r="r" t="t"/>
              <a:pathLst>
                <a:path extrusionOk="0" h="1763" w="882">
                  <a:moveTo>
                    <a:pt x="167" y="0"/>
                  </a:moveTo>
                  <a:cubicBezTo>
                    <a:pt x="96" y="0"/>
                    <a:pt x="0" y="95"/>
                    <a:pt x="0" y="191"/>
                  </a:cubicBezTo>
                  <a:lnTo>
                    <a:pt x="0" y="1572"/>
                  </a:lnTo>
                  <a:cubicBezTo>
                    <a:pt x="0" y="1667"/>
                    <a:pt x="72" y="1762"/>
                    <a:pt x="167" y="1762"/>
                  </a:cubicBezTo>
                  <a:lnTo>
                    <a:pt x="715" y="1762"/>
                  </a:lnTo>
                  <a:cubicBezTo>
                    <a:pt x="834" y="1762"/>
                    <a:pt x="882" y="1667"/>
                    <a:pt x="882" y="1572"/>
                  </a:cubicBezTo>
                  <a:lnTo>
                    <a:pt x="882" y="191"/>
                  </a:lnTo>
                  <a:cubicBezTo>
                    <a:pt x="882" y="95"/>
                    <a:pt x="810" y="0"/>
                    <a:pt x="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75"/>
            <p:cNvSpPr/>
            <p:nvPr/>
          </p:nvSpPr>
          <p:spPr>
            <a:xfrm>
              <a:off x="704274" y="2361518"/>
              <a:ext cx="34376" cy="66893"/>
            </a:xfrm>
            <a:custGeom>
              <a:rect b="b" l="l" r="r" t="t"/>
              <a:pathLst>
                <a:path extrusionOk="0" h="1763" w="906">
                  <a:moveTo>
                    <a:pt x="191" y="0"/>
                  </a:moveTo>
                  <a:cubicBezTo>
                    <a:pt x="96" y="0"/>
                    <a:pt x="0" y="95"/>
                    <a:pt x="0" y="191"/>
                  </a:cubicBezTo>
                  <a:lnTo>
                    <a:pt x="0" y="1572"/>
                  </a:lnTo>
                  <a:cubicBezTo>
                    <a:pt x="0" y="1667"/>
                    <a:pt x="96" y="1762"/>
                    <a:pt x="191" y="1762"/>
                  </a:cubicBezTo>
                  <a:lnTo>
                    <a:pt x="715" y="1762"/>
                  </a:lnTo>
                  <a:cubicBezTo>
                    <a:pt x="810" y="1762"/>
                    <a:pt x="858" y="1667"/>
                    <a:pt x="905" y="1572"/>
                  </a:cubicBezTo>
                  <a:lnTo>
                    <a:pt x="905" y="191"/>
                  </a:lnTo>
                  <a:cubicBezTo>
                    <a:pt x="905" y="95"/>
                    <a:pt x="810" y="0"/>
                    <a:pt x="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75"/>
            <p:cNvSpPr/>
            <p:nvPr/>
          </p:nvSpPr>
          <p:spPr>
            <a:xfrm>
              <a:off x="491903" y="2456377"/>
              <a:ext cx="34376" cy="66893"/>
            </a:xfrm>
            <a:custGeom>
              <a:rect b="b" l="l" r="r" t="t"/>
              <a:pathLst>
                <a:path extrusionOk="0" h="1763" w="906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596"/>
                  </a:lnTo>
                  <a:cubicBezTo>
                    <a:pt x="1" y="1668"/>
                    <a:pt x="96" y="1763"/>
                    <a:pt x="191" y="1763"/>
                  </a:cubicBezTo>
                  <a:lnTo>
                    <a:pt x="715" y="1763"/>
                  </a:lnTo>
                  <a:cubicBezTo>
                    <a:pt x="811" y="1763"/>
                    <a:pt x="906" y="1668"/>
                    <a:pt x="882" y="1596"/>
                  </a:cubicBezTo>
                  <a:lnTo>
                    <a:pt x="882" y="191"/>
                  </a:lnTo>
                  <a:cubicBezTo>
                    <a:pt x="882" y="96"/>
                    <a:pt x="811" y="1"/>
                    <a:pt x="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75"/>
            <p:cNvSpPr/>
            <p:nvPr/>
          </p:nvSpPr>
          <p:spPr>
            <a:xfrm>
              <a:off x="789192" y="2456377"/>
              <a:ext cx="33465" cy="66893"/>
            </a:xfrm>
            <a:custGeom>
              <a:rect b="b" l="l" r="r" t="t"/>
              <a:pathLst>
                <a:path extrusionOk="0" h="1763" w="882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1596"/>
                  </a:lnTo>
                  <a:cubicBezTo>
                    <a:pt x="1" y="1668"/>
                    <a:pt x="96" y="1763"/>
                    <a:pt x="168" y="1763"/>
                  </a:cubicBezTo>
                  <a:lnTo>
                    <a:pt x="715" y="1763"/>
                  </a:lnTo>
                  <a:cubicBezTo>
                    <a:pt x="811" y="1763"/>
                    <a:pt x="882" y="1668"/>
                    <a:pt x="882" y="1596"/>
                  </a:cubicBezTo>
                  <a:lnTo>
                    <a:pt x="882" y="191"/>
                  </a:lnTo>
                  <a:cubicBezTo>
                    <a:pt x="882" y="96"/>
                    <a:pt x="787" y="1"/>
                    <a:pt x="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75"/>
            <p:cNvSpPr/>
            <p:nvPr/>
          </p:nvSpPr>
          <p:spPr>
            <a:xfrm>
              <a:off x="759368" y="2358786"/>
              <a:ext cx="101269" cy="22614"/>
            </a:xfrm>
            <a:custGeom>
              <a:rect b="b" l="l" r="r" t="t"/>
              <a:pathLst>
                <a:path extrusionOk="0" h="596" w="2669">
                  <a:moveTo>
                    <a:pt x="1" y="1"/>
                  </a:moveTo>
                  <a:lnTo>
                    <a:pt x="1" y="596"/>
                  </a:lnTo>
                  <a:lnTo>
                    <a:pt x="2501" y="596"/>
                  </a:lnTo>
                  <a:cubicBezTo>
                    <a:pt x="2597" y="596"/>
                    <a:pt x="2668" y="525"/>
                    <a:pt x="2668" y="429"/>
                  </a:cubicBezTo>
                  <a:lnTo>
                    <a:pt x="2668" y="167"/>
                  </a:lnTo>
                  <a:cubicBezTo>
                    <a:pt x="2668" y="72"/>
                    <a:pt x="2597" y="24"/>
                    <a:pt x="2501" y="24"/>
                  </a:cubicBezTo>
                  <a:lnTo>
                    <a:pt x="25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75"/>
            <p:cNvSpPr/>
            <p:nvPr/>
          </p:nvSpPr>
          <p:spPr>
            <a:xfrm>
              <a:off x="759368" y="2359697"/>
              <a:ext cx="19920" cy="22614"/>
            </a:xfrm>
            <a:custGeom>
              <a:rect b="b" l="l" r="r" t="t"/>
              <a:pathLst>
                <a:path extrusionOk="0" h="596" w="525">
                  <a:moveTo>
                    <a:pt x="1" y="0"/>
                  </a:moveTo>
                  <a:lnTo>
                    <a:pt x="1" y="596"/>
                  </a:lnTo>
                  <a:lnTo>
                    <a:pt x="525" y="596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75"/>
            <p:cNvSpPr/>
            <p:nvPr/>
          </p:nvSpPr>
          <p:spPr>
            <a:xfrm>
              <a:off x="599435" y="2215132"/>
              <a:ext cx="114814" cy="81349"/>
            </a:xfrm>
            <a:custGeom>
              <a:rect b="b" l="l" r="r" t="t"/>
              <a:pathLst>
                <a:path extrusionOk="0" h="2144" w="3026">
                  <a:moveTo>
                    <a:pt x="358" y="0"/>
                  </a:moveTo>
                  <a:cubicBezTo>
                    <a:pt x="167" y="0"/>
                    <a:pt x="1" y="143"/>
                    <a:pt x="1" y="357"/>
                  </a:cubicBezTo>
                  <a:lnTo>
                    <a:pt x="1" y="2143"/>
                  </a:lnTo>
                  <a:lnTo>
                    <a:pt x="3025" y="2143"/>
                  </a:lnTo>
                  <a:lnTo>
                    <a:pt x="3025" y="357"/>
                  </a:lnTo>
                  <a:cubicBezTo>
                    <a:pt x="3025" y="167"/>
                    <a:pt x="2882" y="0"/>
                    <a:pt x="2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75"/>
            <p:cNvSpPr/>
            <p:nvPr/>
          </p:nvSpPr>
          <p:spPr>
            <a:xfrm>
              <a:off x="694332" y="2215132"/>
              <a:ext cx="19920" cy="81349"/>
            </a:xfrm>
            <a:custGeom>
              <a:rect b="b" l="l" r="r" t="t"/>
              <a:pathLst>
                <a:path extrusionOk="0" h="2144" w="525">
                  <a:moveTo>
                    <a:pt x="0" y="0"/>
                  </a:moveTo>
                  <a:lnTo>
                    <a:pt x="0" y="2143"/>
                  </a:lnTo>
                  <a:lnTo>
                    <a:pt x="524" y="2143"/>
                  </a:lnTo>
                  <a:lnTo>
                    <a:pt x="524" y="357"/>
                  </a:lnTo>
                  <a:cubicBezTo>
                    <a:pt x="524" y="167"/>
                    <a:pt x="381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75"/>
            <p:cNvSpPr/>
            <p:nvPr/>
          </p:nvSpPr>
          <p:spPr>
            <a:xfrm>
              <a:off x="634685" y="2232283"/>
              <a:ext cx="47011" cy="47011"/>
            </a:xfrm>
            <a:custGeom>
              <a:rect b="b" l="l" r="r" t="t"/>
              <a:pathLst>
                <a:path extrusionOk="0" h="1239" w="1239">
                  <a:moveTo>
                    <a:pt x="620" y="1"/>
                  </a:moveTo>
                  <a:cubicBezTo>
                    <a:pt x="524" y="1"/>
                    <a:pt x="477" y="48"/>
                    <a:pt x="477" y="144"/>
                  </a:cubicBezTo>
                  <a:lnTo>
                    <a:pt x="477" y="477"/>
                  </a:lnTo>
                  <a:lnTo>
                    <a:pt x="143" y="477"/>
                  </a:lnTo>
                  <a:cubicBezTo>
                    <a:pt x="48" y="477"/>
                    <a:pt x="1" y="525"/>
                    <a:pt x="1" y="620"/>
                  </a:cubicBezTo>
                  <a:cubicBezTo>
                    <a:pt x="1" y="715"/>
                    <a:pt x="48" y="763"/>
                    <a:pt x="143" y="763"/>
                  </a:cubicBezTo>
                  <a:lnTo>
                    <a:pt x="477" y="763"/>
                  </a:lnTo>
                  <a:lnTo>
                    <a:pt x="477" y="1096"/>
                  </a:lnTo>
                  <a:cubicBezTo>
                    <a:pt x="477" y="1191"/>
                    <a:pt x="524" y="1239"/>
                    <a:pt x="620" y="1239"/>
                  </a:cubicBezTo>
                  <a:cubicBezTo>
                    <a:pt x="715" y="1239"/>
                    <a:pt x="763" y="1191"/>
                    <a:pt x="763" y="1096"/>
                  </a:cubicBezTo>
                  <a:lnTo>
                    <a:pt x="763" y="763"/>
                  </a:lnTo>
                  <a:lnTo>
                    <a:pt x="1096" y="763"/>
                  </a:lnTo>
                  <a:cubicBezTo>
                    <a:pt x="1191" y="763"/>
                    <a:pt x="1239" y="715"/>
                    <a:pt x="1239" y="620"/>
                  </a:cubicBezTo>
                  <a:cubicBezTo>
                    <a:pt x="1239" y="525"/>
                    <a:pt x="1191" y="477"/>
                    <a:pt x="1096" y="477"/>
                  </a:cubicBezTo>
                  <a:lnTo>
                    <a:pt x="763" y="477"/>
                  </a:lnTo>
                  <a:lnTo>
                    <a:pt x="763" y="144"/>
                  </a:lnTo>
                  <a:cubicBezTo>
                    <a:pt x="763" y="48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6" name="Google Shape;4196;p75"/>
          <p:cNvGrpSpPr/>
          <p:nvPr/>
        </p:nvGrpSpPr>
        <p:grpSpPr>
          <a:xfrm rot="-4803562">
            <a:off x="4898425" y="3207268"/>
            <a:ext cx="367586" cy="367585"/>
            <a:chOff x="1312397" y="2214222"/>
            <a:chExt cx="407551" cy="407549"/>
          </a:xfrm>
        </p:grpSpPr>
        <p:sp>
          <p:nvSpPr>
            <p:cNvPr id="4197" name="Google Shape;4197;p75"/>
            <p:cNvSpPr/>
            <p:nvPr/>
          </p:nvSpPr>
          <p:spPr>
            <a:xfrm>
              <a:off x="1634084" y="2214222"/>
              <a:ext cx="85864" cy="84953"/>
            </a:xfrm>
            <a:custGeom>
              <a:rect b="b" l="l" r="r" t="t"/>
              <a:pathLst>
                <a:path extrusionOk="0" h="2239" w="2263">
                  <a:moveTo>
                    <a:pt x="230" y="0"/>
                  </a:moveTo>
                  <a:cubicBezTo>
                    <a:pt x="179" y="0"/>
                    <a:pt x="131" y="24"/>
                    <a:pt x="96" y="72"/>
                  </a:cubicBezTo>
                  <a:cubicBezTo>
                    <a:pt x="0" y="167"/>
                    <a:pt x="0" y="286"/>
                    <a:pt x="96" y="381"/>
                  </a:cubicBezTo>
                  <a:lnTo>
                    <a:pt x="1882" y="2167"/>
                  </a:lnTo>
                  <a:cubicBezTo>
                    <a:pt x="1906" y="2215"/>
                    <a:pt x="1953" y="2239"/>
                    <a:pt x="2007" y="2239"/>
                  </a:cubicBezTo>
                  <a:cubicBezTo>
                    <a:pt x="2060" y="2239"/>
                    <a:pt x="2120" y="2215"/>
                    <a:pt x="2167" y="2167"/>
                  </a:cubicBezTo>
                  <a:cubicBezTo>
                    <a:pt x="2263" y="2072"/>
                    <a:pt x="2263" y="1953"/>
                    <a:pt x="2167" y="1858"/>
                  </a:cubicBezTo>
                  <a:lnTo>
                    <a:pt x="381" y="72"/>
                  </a:lnTo>
                  <a:cubicBezTo>
                    <a:pt x="334" y="24"/>
                    <a:pt x="280" y="0"/>
                    <a:pt x="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75"/>
            <p:cNvSpPr/>
            <p:nvPr/>
          </p:nvSpPr>
          <p:spPr>
            <a:xfrm>
              <a:off x="1312397" y="2526421"/>
              <a:ext cx="95805" cy="95350"/>
            </a:xfrm>
            <a:custGeom>
              <a:rect b="b" l="l" r="r" t="t"/>
              <a:pathLst>
                <a:path extrusionOk="0" h="2513" w="2525">
                  <a:moveTo>
                    <a:pt x="2343" y="0"/>
                  </a:moveTo>
                  <a:cubicBezTo>
                    <a:pt x="2299" y="0"/>
                    <a:pt x="2251" y="12"/>
                    <a:pt x="2215" y="36"/>
                  </a:cubicBezTo>
                  <a:lnTo>
                    <a:pt x="48" y="2203"/>
                  </a:lnTo>
                  <a:cubicBezTo>
                    <a:pt x="0" y="2274"/>
                    <a:pt x="0" y="2394"/>
                    <a:pt x="48" y="2441"/>
                  </a:cubicBezTo>
                  <a:cubicBezTo>
                    <a:pt x="72" y="2465"/>
                    <a:pt x="143" y="2513"/>
                    <a:pt x="167" y="2513"/>
                  </a:cubicBezTo>
                  <a:cubicBezTo>
                    <a:pt x="191" y="2513"/>
                    <a:pt x="262" y="2465"/>
                    <a:pt x="286" y="2441"/>
                  </a:cubicBezTo>
                  <a:lnTo>
                    <a:pt x="2453" y="274"/>
                  </a:lnTo>
                  <a:cubicBezTo>
                    <a:pt x="2525" y="226"/>
                    <a:pt x="2525" y="84"/>
                    <a:pt x="2453" y="36"/>
                  </a:cubicBezTo>
                  <a:cubicBezTo>
                    <a:pt x="2429" y="12"/>
                    <a:pt x="2388" y="0"/>
                    <a:pt x="2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75"/>
            <p:cNvSpPr/>
            <p:nvPr/>
          </p:nvSpPr>
          <p:spPr>
            <a:xfrm>
              <a:off x="1391016" y="2492537"/>
              <a:ext cx="49743" cy="48604"/>
            </a:xfrm>
            <a:custGeom>
              <a:rect b="b" l="l" r="r" t="t"/>
              <a:pathLst>
                <a:path extrusionOk="0" h="1281" w="1311">
                  <a:moveTo>
                    <a:pt x="572" y="0"/>
                  </a:moveTo>
                  <a:lnTo>
                    <a:pt x="119" y="453"/>
                  </a:lnTo>
                  <a:cubicBezTo>
                    <a:pt x="0" y="572"/>
                    <a:pt x="0" y="810"/>
                    <a:pt x="119" y="929"/>
                  </a:cubicBezTo>
                  <a:lnTo>
                    <a:pt x="381" y="1191"/>
                  </a:lnTo>
                  <a:cubicBezTo>
                    <a:pt x="441" y="1250"/>
                    <a:pt x="530" y="1280"/>
                    <a:pt x="619" y="1280"/>
                  </a:cubicBezTo>
                  <a:cubicBezTo>
                    <a:pt x="709" y="1280"/>
                    <a:pt x="798" y="1250"/>
                    <a:pt x="858" y="1191"/>
                  </a:cubicBezTo>
                  <a:lnTo>
                    <a:pt x="1310" y="76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75"/>
            <p:cNvSpPr/>
            <p:nvPr/>
          </p:nvSpPr>
          <p:spPr>
            <a:xfrm>
              <a:off x="1412682" y="2291930"/>
              <a:ext cx="229552" cy="227314"/>
            </a:xfrm>
            <a:custGeom>
              <a:rect b="b" l="l" r="r" t="t"/>
              <a:pathLst>
                <a:path extrusionOk="0" h="5991" w="6050">
                  <a:moveTo>
                    <a:pt x="4145" y="0"/>
                  </a:moveTo>
                  <a:lnTo>
                    <a:pt x="739" y="3382"/>
                  </a:lnTo>
                  <a:cubicBezTo>
                    <a:pt x="263" y="3858"/>
                    <a:pt x="1" y="4573"/>
                    <a:pt x="48" y="5263"/>
                  </a:cubicBezTo>
                  <a:cubicBezTo>
                    <a:pt x="72" y="5644"/>
                    <a:pt x="382" y="5954"/>
                    <a:pt x="763" y="5978"/>
                  </a:cubicBezTo>
                  <a:cubicBezTo>
                    <a:pt x="843" y="5986"/>
                    <a:pt x="923" y="5990"/>
                    <a:pt x="1003" y="5990"/>
                  </a:cubicBezTo>
                  <a:cubicBezTo>
                    <a:pt x="1611" y="5990"/>
                    <a:pt x="2202" y="5750"/>
                    <a:pt x="2644" y="5287"/>
                  </a:cubicBezTo>
                  <a:lnTo>
                    <a:pt x="6050" y="1906"/>
                  </a:lnTo>
                  <a:lnTo>
                    <a:pt x="41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75"/>
            <p:cNvSpPr/>
            <p:nvPr/>
          </p:nvSpPr>
          <p:spPr>
            <a:xfrm>
              <a:off x="1417198" y="2347935"/>
              <a:ext cx="224126" cy="171235"/>
            </a:xfrm>
            <a:custGeom>
              <a:rect b="b" l="l" r="r" t="t"/>
              <a:pathLst>
                <a:path extrusionOk="0" h="4513" w="5907">
                  <a:moveTo>
                    <a:pt x="5502" y="1"/>
                  </a:moveTo>
                  <a:lnTo>
                    <a:pt x="4811" y="691"/>
                  </a:lnTo>
                  <a:lnTo>
                    <a:pt x="4430" y="1073"/>
                  </a:lnTo>
                  <a:lnTo>
                    <a:pt x="2097" y="3406"/>
                  </a:lnTo>
                  <a:cubicBezTo>
                    <a:pt x="1638" y="3865"/>
                    <a:pt x="1020" y="4103"/>
                    <a:pt x="407" y="4103"/>
                  </a:cubicBezTo>
                  <a:cubicBezTo>
                    <a:pt x="351" y="4103"/>
                    <a:pt x="295" y="4101"/>
                    <a:pt x="239" y="4097"/>
                  </a:cubicBezTo>
                  <a:cubicBezTo>
                    <a:pt x="144" y="4097"/>
                    <a:pt x="49" y="4049"/>
                    <a:pt x="1" y="4025"/>
                  </a:cubicBezTo>
                  <a:lnTo>
                    <a:pt x="1" y="4025"/>
                  </a:lnTo>
                  <a:cubicBezTo>
                    <a:pt x="120" y="4287"/>
                    <a:pt x="358" y="4478"/>
                    <a:pt x="644" y="4502"/>
                  </a:cubicBezTo>
                  <a:cubicBezTo>
                    <a:pt x="715" y="4509"/>
                    <a:pt x="786" y="4513"/>
                    <a:pt x="857" y="4513"/>
                  </a:cubicBezTo>
                  <a:cubicBezTo>
                    <a:pt x="1478" y="4513"/>
                    <a:pt x="2098" y="4239"/>
                    <a:pt x="2525" y="3811"/>
                  </a:cubicBezTo>
                  <a:lnTo>
                    <a:pt x="4835" y="1501"/>
                  </a:lnTo>
                  <a:lnTo>
                    <a:pt x="5907" y="430"/>
                  </a:lnTo>
                  <a:lnTo>
                    <a:pt x="55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75"/>
            <p:cNvSpPr/>
            <p:nvPr/>
          </p:nvSpPr>
          <p:spPr>
            <a:xfrm>
              <a:off x="1412682" y="2375064"/>
              <a:ext cx="148241" cy="143916"/>
            </a:xfrm>
            <a:custGeom>
              <a:rect b="b" l="l" r="r" t="t"/>
              <a:pathLst>
                <a:path extrusionOk="0" h="3793" w="3907">
                  <a:moveTo>
                    <a:pt x="1930" y="0"/>
                  </a:moveTo>
                  <a:lnTo>
                    <a:pt x="739" y="1191"/>
                  </a:lnTo>
                  <a:cubicBezTo>
                    <a:pt x="239" y="1691"/>
                    <a:pt x="1" y="2382"/>
                    <a:pt x="48" y="3072"/>
                  </a:cubicBezTo>
                  <a:cubicBezTo>
                    <a:pt x="96" y="3453"/>
                    <a:pt x="382" y="3763"/>
                    <a:pt x="763" y="3787"/>
                  </a:cubicBezTo>
                  <a:cubicBezTo>
                    <a:pt x="817" y="3790"/>
                    <a:pt x="871" y="3792"/>
                    <a:pt x="925" y="3792"/>
                  </a:cubicBezTo>
                  <a:cubicBezTo>
                    <a:pt x="1563" y="3792"/>
                    <a:pt x="2205" y="3535"/>
                    <a:pt x="2644" y="3096"/>
                  </a:cubicBezTo>
                  <a:lnTo>
                    <a:pt x="3906" y="1858"/>
                  </a:lnTo>
                  <a:lnTo>
                    <a:pt x="3906" y="1858"/>
                  </a:lnTo>
                  <a:cubicBezTo>
                    <a:pt x="3906" y="1858"/>
                    <a:pt x="3905" y="1858"/>
                    <a:pt x="3902" y="1858"/>
                  </a:cubicBezTo>
                  <a:cubicBezTo>
                    <a:pt x="3849" y="1858"/>
                    <a:pt x="3290" y="1836"/>
                    <a:pt x="2882" y="953"/>
                  </a:cubicBezTo>
                  <a:cubicBezTo>
                    <a:pt x="2478" y="24"/>
                    <a:pt x="1930" y="0"/>
                    <a:pt x="1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75"/>
            <p:cNvSpPr/>
            <p:nvPr/>
          </p:nvSpPr>
          <p:spPr>
            <a:xfrm>
              <a:off x="1416325" y="2435584"/>
              <a:ext cx="143043" cy="83587"/>
            </a:xfrm>
            <a:custGeom>
              <a:rect b="b" l="l" r="r" t="t"/>
              <a:pathLst>
                <a:path extrusionOk="0" h="2203" w="3770">
                  <a:moveTo>
                    <a:pt x="3215" y="1"/>
                  </a:moveTo>
                  <a:lnTo>
                    <a:pt x="2096" y="1096"/>
                  </a:lnTo>
                  <a:cubicBezTo>
                    <a:pt x="1637" y="1555"/>
                    <a:pt x="1019" y="1793"/>
                    <a:pt x="406" y="1793"/>
                  </a:cubicBezTo>
                  <a:cubicBezTo>
                    <a:pt x="350" y="1793"/>
                    <a:pt x="294" y="1791"/>
                    <a:pt x="238" y="1787"/>
                  </a:cubicBezTo>
                  <a:cubicBezTo>
                    <a:pt x="143" y="1787"/>
                    <a:pt x="48" y="1739"/>
                    <a:pt x="0" y="1715"/>
                  </a:cubicBezTo>
                  <a:lnTo>
                    <a:pt x="0" y="1715"/>
                  </a:lnTo>
                  <a:cubicBezTo>
                    <a:pt x="119" y="1977"/>
                    <a:pt x="357" y="2168"/>
                    <a:pt x="643" y="2192"/>
                  </a:cubicBezTo>
                  <a:cubicBezTo>
                    <a:pt x="714" y="2199"/>
                    <a:pt x="785" y="2203"/>
                    <a:pt x="856" y="2203"/>
                  </a:cubicBezTo>
                  <a:cubicBezTo>
                    <a:pt x="1478" y="2203"/>
                    <a:pt x="2097" y="1929"/>
                    <a:pt x="2524" y="1501"/>
                  </a:cubicBezTo>
                  <a:lnTo>
                    <a:pt x="3762" y="263"/>
                  </a:lnTo>
                  <a:lnTo>
                    <a:pt x="3762" y="263"/>
                  </a:lnTo>
                  <a:cubicBezTo>
                    <a:pt x="3763" y="263"/>
                    <a:pt x="3763" y="263"/>
                    <a:pt x="3764" y="263"/>
                  </a:cubicBezTo>
                  <a:cubicBezTo>
                    <a:pt x="3770" y="263"/>
                    <a:pt x="3770" y="263"/>
                    <a:pt x="3763" y="263"/>
                  </a:cubicBezTo>
                  <a:lnTo>
                    <a:pt x="3762" y="263"/>
                  </a:lnTo>
                  <a:lnTo>
                    <a:pt x="3762" y="263"/>
                  </a:lnTo>
                  <a:cubicBezTo>
                    <a:pt x="3722" y="263"/>
                    <a:pt x="3477" y="243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75"/>
            <p:cNvSpPr/>
            <p:nvPr/>
          </p:nvSpPr>
          <p:spPr>
            <a:xfrm>
              <a:off x="1554554" y="2264573"/>
              <a:ext cx="115687" cy="113220"/>
            </a:xfrm>
            <a:custGeom>
              <a:rect b="b" l="l" r="r" t="t"/>
              <a:pathLst>
                <a:path extrusionOk="0" h="2984" w="3049">
                  <a:moveTo>
                    <a:pt x="275" y="1"/>
                  </a:moveTo>
                  <a:cubicBezTo>
                    <a:pt x="209" y="1"/>
                    <a:pt x="144" y="19"/>
                    <a:pt x="96" y="55"/>
                  </a:cubicBezTo>
                  <a:cubicBezTo>
                    <a:pt x="1" y="150"/>
                    <a:pt x="1" y="340"/>
                    <a:pt x="96" y="412"/>
                  </a:cubicBezTo>
                  <a:lnTo>
                    <a:pt x="2596" y="2912"/>
                  </a:lnTo>
                  <a:cubicBezTo>
                    <a:pt x="2644" y="2960"/>
                    <a:pt x="2710" y="2984"/>
                    <a:pt x="2775" y="2984"/>
                  </a:cubicBezTo>
                  <a:cubicBezTo>
                    <a:pt x="2841" y="2984"/>
                    <a:pt x="2906" y="2960"/>
                    <a:pt x="2954" y="2912"/>
                  </a:cubicBezTo>
                  <a:cubicBezTo>
                    <a:pt x="3049" y="2817"/>
                    <a:pt x="3049" y="2650"/>
                    <a:pt x="2954" y="2555"/>
                  </a:cubicBezTo>
                  <a:lnTo>
                    <a:pt x="453" y="55"/>
                  </a:lnTo>
                  <a:cubicBezTo>
                    <a:pt x="406" y="19"/>
                    <a:pt x="340" y="1"/>
                    <a:pt x="2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75"/>
            <p:cNvSpPr/>
            <p:nvPr/>
          </p:nvSpPr>
          <p:spPr>
            <a:xfrm>
              <a:off x="1643114" y="2351577"/>
              <a:ext cx="27129" cy="26218"/>
            </a:xfrm>
            <a:custGeom>
              <a:rect b="b" l="l" r="r" t="t"/>
              <a:pathLst>
                <a:path extrusionOk="0" h="691" w="715">
                  <a:moveTo>
                    <a:pt x="358" y="0"/>
                  </a:moveTo>
                  <a:lnTo>
                    <a:pt x="1" y="357"/>
                  </a:lnTo>
                  <a:lnTo>
                    <a:pt x="262" y="619"/>
                  </a:lnTo>
                  <a:cubicBezTo>
                    <a:pt x="310" y="667"/>
                    <a:pt x="376" y="691"/>
                    <a:pt x="441" y="691"/>
                  </a:cubicBezTo>
                  <a:cubicBezTo>
                    <a:pt x="507" y="691"/>
                    <a:pt x="572" y="667"/>
                    <a:pt x="620" y="619"/>
                  </a:cubicBezTo>
                  <a:cubicBezTo>
                    <a:pt x="715" y="524"/>
                    <a:pt x="715" y="357"/>
                    <a:pt x="620" y="262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75"/>
            <p:cNvSpPr/>
            <p:nvPr/>
          </p:nvSpPr>
          <p:spPr>
            <a:xfrm>
              <a:off x="1594319" y="2237709"/>
              <a:ext cx="102141" cy="101231"/>
            </a:xfrm>
            <a:custGeom>
              <a:rect b="b" l="l" r="r" t="t"/>
              <a:pathLst>
                <a:path extrusionOk="0" h="2668" w="2692">
                  <a:moveTo>
                    <a:pt x="1334" y="1"/>
                  </a:moveTo>
                  <a:lnTo>
                    <a:pt x="1" y="1334"/>
                  </a:lnTo>
                  <a:lnTo>
                    <a:pt x="1334" y="2668"/>
                  </a:lnTo>
                  <a:lnTo>
                    <a:pt x="2692" y="1334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75"/>
            <p:cNvSpPr/>
            <p:nvPr/>
          </p:nvSpPr>
          <p:spPr>
            <a:xfrm>
              <a:off x="1630479" y="2235887"/>
              <a:ext cx="64161" cy="103052"/>
            </a:xfrm>
            <a:custGeom>
              <a:rect b="b" l="l" r="r" t="t"/>
              <a:pathLst>
                <a:path extrusionOk="0" h="2716" w="1691">
                  <a:moveTo>
                    <a:pt x="381" y="1"/>
                  </a:moveTo>
                  <a:lnTo>
                    <a:pt x="143" y="263"/>
                  </a:lnTo>
                  <a:lnTo>
                    <a:pt x="857" y="953"/>
                  </a:lnTo>
                  <a:cubicBezTo>
                    <a:pt x="1024" y="1120"/>
                    <a:pt x="1024" y="1358"/>
                    <a:pt x="857" y="1501"/>
                  </a:cubicBezTo>
                  <a:lnTo>
                    <a:pt x="0" y="2358"/>
                  </a:lnTo>
                  <a:lnTo>
                    <a:pt x="357" y="2716"/>
                  </a:lnTo>
                  <a:lnTo>
                    <a:pt x="1691" y="138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75"/>
            <p:cNvSpPr/>
            <p:nvPr/>
          </p:nvSpPr>
          <p:spPr>
            <a:xfrm>
              <a:off x="1538314" y="2310446"/>
              <a:ext cx="31644" cy="31227"/>
            </a:xfrm>
            <a:custGeom>
              <a:rect b="b" l="l" r="r" t="t"/>
              <a:pathLst>
                <a:path extrusionOk="0" h="823" w="834">
                  <a:moveTo>
                    <a:pt x="176" y="1"/>
                  </a:moveTo>
                  <a:cubicBezTo>
                    <a:pt x="131" y="1"/>
                    <a:pt x="83" y="12"/>
                    <a:pt x="48" y="36"/>
                  </a:cubicBezTo>
                  <a:cubicBezTo>
                    <a:pt x="0" y="108"/>
                    <a:pt x="0" y="227"/>
                    <a:pt x="48" y="274"/>
                  </a:cubicBezTo>
                  <a:lnTo>
                    <a:pt x="524" y="751"/>
                  </a:lnTo>
                  <a:cubicBezTo>
                    <a:pt x="548" y="775"/>
                    <a:pt x="619" y="822"/>
                    <a:pt x="643" y="822"/>
                  </a:cubicBezTo>
                  <a:cubicBezTo>
                    <a:pt x="667" y="822"/>
                    <a:pt x="738" y="798"/>
                    <a:pt x="762" y="751"/>
                  </a:cubicBezTo>
                  <a:cubicBezTo>
                    <a:pt x="834" y="703"/>
                    <a:pt x="834" y="584"/>
                    <a:pt x="762" y="513"/>
                  </a:cubicBezTo>
                  <a:lnTo>
                    <a:pt x="286" y="36"/>
                  </a:lnTo>
                  <a:cubicBezTo>
                    <a:pt x="262" y="12"/>
                    <a:pt x="220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75"/>
            <p:cNvSpPr/>
            <p:nvPr/>
          </p:nvSpPr>
          <p:spPr>
            <a:xfrm>
              <a:off x="1516610" y="2332150"/>
              <a:ext cx="31644" cy="31189"/>
            </a:xfrm>
            <a:custGeom>
              <a:rect b="b" l="l" r="r" t="t"/>
              <a:pathLst>
                <a:path extrusionOk="0" h="822" w="834">
                  <a:moveTo>
                    <a:pt x="176" y="0"/>
                  </a:moveTo>
                  <a:cubicBezTo>
                    <a:pt x="131" y="0"/>
                    <a:pt x="84" y="12"/>
                    <a:pt x="48" y="36"/>
                  </a:cubicBezTo>
                  <a:cubicBezTo>
                    <a:pt x="0" y="107"/>
                    <a:pt x="0" y="226"/>
                    <a:pt x="48" y="274"/>
                  </a:cubicBezTo>
                  <a:lnTo>
                    <a:pt x="524" y="750"/>
                  </a:lnTo>
                  <a:cubicBezTo>
                    <a:pt x="572" y="774"/>
                    <a:pt x="620" y="822"/>
                    <a:pt x="643" y="822"/>
                  </a:cubicBezTo>
                  <a:cubicBezTo>
                    <a:pt x="691" y="822"/>
                    <a:pt x="739" y="774"/>
                    <a:pt x="763" y="750"/>
                  </a:cubicBezTo>
                  <a:cubicBezTo>
                    <a:pt x="834" y="703"/>
                    <a:pt x="834" y="584"/>
                    <a:pt x="763" y="512"/>
                  </a:cubicBezTo>
                  <a:lnTo>
                    <a:pt x="286" y="36"/>
                  </a:lnTo>
                  <a:cubicBezTo>
                    <a:pt x="262" y="12"/>
                    <a:pt x="221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75"/>
            <p:cNvSpPr/>
            <p:nvPr/>
          </p:nvSpPr>
          <p:spPr>
            <a:xfrm>
              <a:off x="1494906" y="2353133"/>
              <a:ext cx="47959" cy="47276"/>
            </a:xfrm>
            <a:custGeom>
              <a:rect b="b" l="l" r="r" t="t"/>
              <a:pathLst>
                <a:path extrusionOk="0" h="1246" w="1264">
                  <a:moveTo>
                    <a:pt x="183" y="1"/>
                  </a:moveTo>
                  <a:cubicBezTo>
                    <a:pt x="138" y="1"/>
                    <a:pt x="96" y="19"/>
                    <a:pt x="72" y="54"/>
                  </a:cubicBezTo>
                  <a:cubicBezTo>
                    <a:pt x="1" y="102"/>
                    <a:pt x="1" y="221"/>
                    <a:pt x="72" y="293"/>
                  </a:cubicBezTo>
                  <a:lnTo>
                    <a:pt x="954" y="1174"/>
                  </a:lnTo>
                  <a:cubicBezTo>
                    <a:pt x="977" y="1197"/>
                    <a:pt x="1049" y="1245"/>
                    <a:pt x="1073" y="1245"/>
                  </a:cubicBezTo>
                  <a:cubicBezTo>
                    <a:pt x="1144" y="1245"/>
                    <a:pt x="1168" y="1221"/>
                    <a:pt x="1192" y="1174"/>
                  </a:cubicBezTo>
                  <a:cubicBezTo>
                    <a:pt x="1263" y="1126"/>
                    <a:pt x="1263" y="1007"/>
                    <a:pt x="1192" y="936"/>
                  </a:cubicBezTo>
                  <a:lnTo>
                    <a:pt x="311" y="54"/>
                  </a:lnTo>
                  <a:cubicBezTo>
                    <a:pt x="275" y="19"/>
                    <a:pt x="227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75"/>
            <p:cNvSpPr/>
            <p:nvPr/>
          </p:nvSpPr>
          <p:spPr>
            <a:xfrm>
              <a:off x="1473240" y="2373698"/>
              <a:ext cx="31644" cy="31227"/>
            </a:xfrm>
            <a:custGeom>
              <a:rect b="b" l="l" r="r" t="t"/>
              <a:pathLst>
                <a:path extrusionOk="0" h="823" w="834">
                  <a:moveTo>
                    <a:pt x="182" y="1"/>
                  </a:moveTo>
                  <a:cubicBezTo>
                    <a:pt x="137" y="1"/>
                    <a:pt x="96" y="12"/>
                    <a:pt x="72" y="36"/>
                  </a:cubicBezTo>
                  <a:cubicBezTo>
                    <a:pt x="0" y="108"/>
                    <a:pt x="0" y="227"/>
                    <a:pt x="72" y="274"/>
                  </a:cubicBezTo>
                  <a:lnTo>
                    <a:pt x="548" y="751"/>
                  </a:lnTo>
                  <a:cubicBezTo>
                    <a:pt x="572" y="798"/>
                    <a:pt x="643" y="822"/>
                    <a:pt x="667" y="822"/>
                  </a:cubicBezTo>
                  <a:cubicBezTo>
                    <a:pt x="691" y="822"/>
                    <a:pt x="762" y="822"/>
                    <a:pt x="786" y="751"/>
                  </a:cubicBezTo>
                  <a:cubicBezTo>
                    <a:pt x="834" y="703"/>
                    <a:pt x="834" y="584"/>
                    <a:pt x="786" y="513"/>
                  </a:cubicBezTo>
                  <a:lnTo>
                    <a:pt x="310" y="36"/>
                  </a:lnTo>
                  <a:cubicBezTo>
                    <a:pt x="274" y="12"/>
                    <a:pt x="227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75"/>
            <p:cNvSpPr/>
            <p:nvPr/>
          </p:nvSpPr>
          <p:spPr>
            <a:xfrm>
              <a:off x="1452447" y="2394719"/>
              <a:ext cx="31682" cy="31872"/>
            </a:xfrm>
            <a:custGeom>
              <a:rect b="b" l="l" r="r" t="t"/>
              <a:pathLst>
                <a:path extrusionOk="0" h="840" w="835">
                  <a:moveTo>
                    <a:pt x="176" y="0"/>
                  </a:moveTo>
                  <a:cubicBezTo>
                    <a:pt x="132" y="0"/>
                    <a:pt x="84" y="18"/>
                    <a:pt x="48" y="54"/>
                  </a:cubicBezTo>
                  <a:cubicBezTo>
                    <a:pt x="1" y="101"/>
                    <a:pt x="1" y="244"/>
                    <a:pt x="48" y="292"/>
                  </a:cubicBezTo>
                  <a:lnTo>
                    <a:pt x="525" y="768"/>
                  </a:lnTo>
                  <a:cubicBezTo>
                    <a:pt x="548" y="792"/>
                    <a:pt x="620" y="840"/>
                    <a:pt x="644" y="840"/>
                  </a:cubicBezTo>
                  <a:cubicBezTo>
                    <a:pt x="715" y="840"/>
                    <a:pt x="739" y="840"/>
                    <a:pt x="763" y="768"/>
                  </a:cubicBezTo>
                  <a:cubicBezTo>
                    <a:pt x="834" y="721"/>
                    <a:pt x="834" y="578"/>
                    <a:pt x="763" y="530"/>
                  </a:cubicBezTo>
                  <a:lnTo>
                    <a:pt x="286" y="54"/>
                  </a:lnTo>
                  <a:cubicBezTo>
                    <a:pt x="263" y="18"/>
                    <a:pt x="221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75"/>
            <p:cNvSpPr/>
            <p:nvPr/>
          </p:nvSpPr>
          <p:spPr>
            <a:xfrm>
              <a:off x="1430781" y="2417978"/>
              <a:ext cx="47011" cy="46555"/>
            </a:xfrm>
            <a:custGeom>
              <a:rect b="b" l="l" r="r" t="t"/>
              <a:pathLst>
                <a:path extrusionOk="0" h="1227" w="1239">
                  <a:moveTo>
                    <a:pt x="176" y="0"/>
                  </a:moveTo>
                  <a:cubicBezTo>
                    <a:pt x="131" y="0"/>
                    <a:pt x="83" y="12"/>
                    <a:pt x="48" y="36"/>
                  </a:cubicBezTo>
                  <a:cubicBezTo>
                    <a:pt x="0" y="108"/>
                    <a:pt x="0" y="227"/>
                    <a:pt x="48" y="274"/>
                  </a:cubicBezTo>
                  <a:lnTo>
                    <a:pt x="953" y="1179"/>
                  </a:lnTo>
                  <a:cubicBezTo>
                    <a:pt x="977" y="1203"/>
                    <a:pt x="1048" y="1227"/>
                    <a:pt x="1072" y="1227"/>
                  </a:cubicBezTo>
                  <a:cubicBezTo>
                    <a:pt x="1119" y="1227"/>
                    <a:pt x="1167" y="1203"/>
                    <a:pt x="1191" y="1179"/>
                  </a:cubicBezTo>
                  <a:cubicBezTo>
                    <a:pt x="1238" y="1108"/>
                    <a:pt x="1238" y="989"/>
                    <a:pt x="1191" y="941"/>
                  </a:cubicBezTo>
                  <a:lnTo>
                    <a:pt x="286" y="36"/>
                  </a:lnTo>
                  <a:cubicBezTo>
                    <a:pt x="262" y="12"/>
                    <a:pt x="220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7" name="Shape 4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" name="Google Shape;4218;p76"/>
          <p:cNvSpPr/>
          <p:nvPr/>
        </p:nvSpPr>
        <p:spPr>
          <a:xfrm>
            <a:off x="2481525" y="1432863"/>
            <a:ext cx="1332900" cy="13329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9" name="Google Shape;4219;p76"/>
          <p:cNvSpPr txBox="1"/>
          <p:nvPr>
            <p:ph type="title"/>
          </p:nvPr>
        </p:nvSpPr>
        <p:spPr>
          <a:xfrm>
            <a:off x="4414675" y="2177275"/>
            <a:ext cx="4574100" cy="21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CHECKPOINT 4: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RDS TO ANALYSIS</a:t>
            </a:r>
            <a:endParaRPr/>
          </a:p>
        </p:txBody>
      </p:sp>
      <p:sp>
        <p:nvSpPr>
          <p:cNvPr id="4220" name="Google Shape;4220;p76"/>
          <p:cNvSpPr txBox="1"/>
          <p:nvPr>
            <p:ph idx="2" type="title"/>
          </p:nvPr>
        </p:nvSpPr>
        <p:spPr>
          <a:xfrm>
            <a:off x="2481525" y="1678413"/>
            <a:ext cx="133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6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p59"/>
          <p:cNvSpPr/>
          <p:nvPr/>
        </p:nvSpPr>
        <p:spPr>
          <a:xfrm>
            <a:off x="4904838" y="1106350"/>
            <a:ext cx="782400" cy="7824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8" name="Google Shape;2998;p59"/>
          <p:cNvSpPr/>
          <p:nvPr/>
        </p:nvSpPr>
        <p:spPr>
          <a:xfrm>
            <a:off x="836938" y="1103700"/>
            <a:ext cx="782400" cy="7824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9" name="Google Shape;2999;p59"/>
          <p:cNvSpPr txBox="1"/>
          <p:nvPr>
            <p:ph type="title"/>
          </p:nvPr>
        </p:nvSpPr>
        <p:spPr>
          <a:xfrm>
            <a:off x="1677101" y="1290750"/>
            <a:ext cx="25773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verview</a:t>
            </a:r>
            <a:endParaRPr/>
          </a:p>
        </p:txBody>
      </p:sp>
      <p:sp>
        <p:nvSpPr>
          <p:cNvPr id="3000" name="Google Shape;3000;p59"/>
          <p:cNvSpPr txBox="1"/>
          <p:nvPr>
            <p:ph idx="2" type="title"/>
          </p:nvPr>
        </p:nvSpPr>
        <p:spPr>
          <a:xfrm>
            <a:off x="779338" y="1198200"/>
            <a:ext cx="897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01" name="Google Shape;3001;p59"/>
          <p:cNvSpPr txBox="1"/>
          <p:nvPr>
            <p:ph idx="3" type="title"/>
          </p:nvPr>
        </p:nvSpPr>
        <p:spPr>
          <a:xfrm>
            <a:off x="5744800" y="1290750"/>
            <a:ext cx="26175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</p:txBody>
      </p:sp>
      <p:sp>
        <p:nvSpPr>
          <p:cNvPr id="3002" name="Google Shape;3002;p59"/>
          <p:cNvSpPr txBox="1"/>
          <p:nvPr>
            <p:ph idx="4" type="title"/>
          </p:nvPr>
        </p:nvSpPr>
        <p:spPr>
          <a:xfrm>
            <a:off x="4847238" y="1200850"/>
            <a:ext cx="897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03" name="Google Shape;3003;p59"/>
          <p:cNvSpPr/>
          <p:nvPr/>
        </p:nvSpPr>
        <p:spPr>
          <a:xfrm>
            <a:off x="4904838" y="1972663"/>
            <a:ext cx="782400" cy="7824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4" name="Google Shape;3004;p59"/>
          <p:cNvSpPr/>
          <p:nvPr/>
        </p:nvSpPr>
        <p:spPr>
          <a:xfrm>
            <a:off x="836938" y="1970013"/>
            <a:ext cx="782400" cy="7824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5" name="Google Shape;3005;p59"/>
          <p:cNvSpPr txBox="1"/>
          <p:nvPr>
            <p:ph idx="6" type="title"/>
          </p:nvPr>
        </p:nvSpPr>
        <p:spPr>
          <a:xfrm>
            <a:off x="1676800" y="2167238"/>
            <a:ext cx="30345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S3</a:t>
            </a:r>
            <a:endParaRPr/>
          </a:p>
        </p:txBody>
      </p:sp>
      <p:sp>
        <p:nvSpPr>
          <p:cNvPr id="3006" name="Google Shape;3006;p59"/>
          <p:cNvSpPr txBox="1"/>
          <p:nvPr>
            <p:ph idx="7" type="title"/>
          </p:nvPr>
        </p:nvSpPr>
        <p:spPr>
          <a:xfrm>
            <a:off x="779338" y="2064513"/>
            <a:ext cx="897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07" name="Google Shape;3007;p59"/>
          <p:cNvSpPr txBox="1"/>
          <p:nvPr>
            <p:ph idx="9" type="title"/>
          </p:nvPr>
        </p:nvSpPr>
        <p:spPr>
          <a:xfrm>
            <a:off x="5744700" y="2169888"/>
            <a:ext cx="25227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RDS</a:t>
            </a:r>
            <a:endParaRPr/>
          </a:p>
        </p:txBody>
      </p:sp>
      <p:sp>
        <p:nvSpPr>
          <p:cNvPr id="3008" name="Google Shape;3008;p59"/>
          <p:cNvSpPr txBox="1"/>
          <p:nvPr>
            <p:ph idx="13" type="title"/>
          </p:nvPr>
        </p:nvSpPr>
        <p:spPr>
          <a:xfrm>
            <a:off x="4847238" y="2067163"/>
            <a:ext cx="897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09" name="Google Shape;3009;p59"/>
          <p:cNvSpPr/>
          <p:nvPr/>
        </p:nvSpPr>
        <p:spPr>
          <a:xfrm>
            <a:off x="4904688" y="2859350"/>
            <a:ext cx="782400" cy="7824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0" name="Google Shape;3010;p59"/>
          <p:cNvSpPr/>
          <p:nvPr/>
        </p:nvSpPr>
        <p:spPr>
          <a:xfrm>
            <a:off x="836788" y="2856700"/>
            <a:ext cx="782400" cy="7824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1" name="Google Shape;3011;p59"/>
          <p:cNvSpPr txBox="1"/>
          <p:nvPr>
            <p:ph idx="15" type="title"/>
          </p:nvPr>
        </p:nvSpPr>
        <p:spPr>
          <a:xfrm>
            <a:off x="720000" y="540000"/>
            <a:ext cx="50343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012" name="Google Shape;3012;p59"/>
          <p:cNvSpPr txBox="1"/>
          <p:nvPr>
            <p:ph idx="16" type="title"/>
          </p:nvPr>
        </p:nvSpPr>
        <p:spPr>
          <a:xfrm>
            <a:off x="5744700" y="3094313"/>
            <a:ext cx="27315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RDS to Analysis</a:t>
            </a:r>
            <a:endParaRPr/>
          </a:p>
        </p:txBody>
      </p:sp>
      <p:sp>
        <p:nvSpPr>
          <p:cNvPr id="3013" name="Google Shape;3013;p59"/>
          <p:cNvSpPr txBox="1"/>
          <p:nvPr>
            <p:ph idx="17" type="title"/>
          </p:nvPr>
        </p:nvSpPr>
        <p:spPr>
          <a:xfrm>
            <a:off x="4847100" y="2953850"/>
            <a:ext cx="897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014" name="Google Shape;3014;p59"/>
          <p:cNvSpPr txBox="1"/>
          <p:nvPr>
            <p:ph idx="19" type="title"/>
          </p:nvPr>
        </p:nvSpPr>
        <p:spPr>
          <a:xfrm>
            <a:off x="1685150" y="3043750"/>
            <a:ext cx="30960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to RDS</a:t>
            </a:r>
            <a:endParaRPr/>
          </a:p>
        </p:txBody>
      </p:sp>
      <p:sp>
        <p:nvSpPr>
          <p:cNvPr id="3015" name="Google Shape;3015;p59"/>
          <p:cNvSpPr txBox="1"/>
          <p:nvPr>
            <p:ph idx="20" type="title"/>
          </p:nvPr>
        </p:nvSpPr>
        <p:spPr>
          <a:xfrm>
            <a:off x="779350" y="2951200"/>
            <a:ext cx="897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016" name="Google Shape;3016;p59"/>
          <p:cNvSpPr/>
          <p:nvPr/>
        </p:nvSpPr>
        <p:spPr>
          <a:xfrm>
            <a:off x="4904688" y="3749300"/>
            <a:ext cx="782400" cy="7824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7" name="Google Shape;3017;p59"/>
          <p:cNvSpPr/>
          <p:nvPr/>
        </p:nvSpPr>
        <p:spPr>
          <a:xfrm>
            <a:off x="836788" y="3746650"/>
            <a:ext cx="782400" cy="7824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8" name="Google Shape;3018;p59"/>
          <p:cNvSpPr txBox="1"/>
          <p:nvPr>
            <p:ph idx="16" type="title"/>
          </p:nvPr>
        </p:nvSpPr>
        <p:spPr>
          <a:xfrm>
            <a:off x="5744700" y="3936350"/>
            <a:ext cx="28929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3019" name="Google Shape;3019;p59"/>
          <p:cNvSpPr txBox="1"/>
          <p:nvPr>
            <p:ph idx="17" type="title"/>
          </p:nvPr>
        </p:nvSpPr>
        <p:spPr>
          <a:xfrm>
            <a:off x="4847100" y="3843800"/>
            <a:ext cx="897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3020" name="Google Shape;3020;p59"/>
          <p:cNvSpPr txBox="1"/>
          <p:nvPr>
            <p:ph idx="19" type="title"/>
          </p:nvPr>
        </p:nvSpPr>
        <p:spPr>
          <a:xfrm>
            <a:off x="1685150" y="3936350"/>
            <a:ext cx="30960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 on EC2</a:t>
            </a:r>
            <a:endParaRPr/>
          </a:p>
        </p:txBody>
      </p:sp>
      <p:sp>
        <p:nvSpPr>
          <p:cNvPr id="3021" name="Google Shape;3021;p59"/>
          <p:cNvSpPr txBox="1"/>
          <p:nvPr>
            <p:ph idx="20" type="title"/>
          </p:nvPr>
        </p:nvSpPr>
        <p:spPr>
          <a:xfrm>
            <a:off x="779350" y="3841150"/>
            <a:ext cx="8976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4" name="Shape 4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5" name="Google Shape;4225;p77"/>
          <p:cNvSpPr txBox="1"/>
          <p:nvPr>
            <p:ph idx="1" type="subTitle"/>
          </p:nvPr>
        </p:nvSpPr>
        <p:spPr>
          <a:xfrm>
            <a:off x="1350000" y="4031225"/>
            <a:ext cx="6444000" cy="5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sure to keep those keys private!</a:t>
            </a:r>
            <a:endParaRPr/>
          </a:p>
        </p:txBody>
      </p:sp>
      <p:sp>
        <p:nvSpPr>
          <p:cNvPr id="4226" name="Google Shape;4226;p7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 to the S3 Bucket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227" name="Google Shape;4227;p77"/>
          <p:cNvGrpSpPr/>
          <p:nvPr/>
        </p:nvGrpSpPr>
        <p:grpSpPr>
          <a:xfrm>
            <a:off x="2746946" y="1291575"/>
            <a:ext cx="3650434" cy="2560616"/>
            <a:chOff x="1794625" y="1805800"/>
            <a:chExt cx="4004425" cy="2808925"/>
          </a:xfrm>
        </p:grpSpPr>
        <p:sp>
          <p:nvSpPr>
            <p:cNvPr id="4228" name="Google Shape;4228;p77"/>
            <p:cNvSpPr/>
            <p:nvPr/>
          </p:nvSpPr>
          <p:spPr>
            <a:xfrm>
              <a:off x="1794625" y="1831475"/>
              <a:ext cx="4004425" cy="2783250"/>
            </a:xfrm>
            <a:custGeom>
              <a:rect b="b" l="l" r="r" t="t"/>
              <a:pathLst>
                <a:path extrusionOk="0" h="111330" w="160177">
                  <a:moveTo>
                    <a:pt x="2757" y="1"/>
                  </a:moveTo>
                  <a:cubicBezTo>
                    <a:pt x="1304" y="1"/>
                    <a:pt x="1" y="1179"/>
                    <a:pt x="1" y="2758"/>
                  </a:cubicBezTo>
                  <a:lnTo>
                    <a:pt x="1" y="108422"/>
                  </a:lnTo>
                  <a:cubicBezTo>
                    <a:pt x="1" y="110026"/>
                    <a:pt x="1304" y="111330"/>
                    <a:pt x="2757" y="111330"/>
                  </a:cubicBezTo>
                  <a:lnTo>
                    <a:pt x="157696" y="111330"/>
                  </a:lnTo>
                  <a:cubicBezTo>
                    <a:pt x="159149" y="111330"/>
                    <a:pt x="160177" y="110026"/>
                    <a:pt x="160177" y="108422"/>
                  </a:cubicBezTo>
                  <a:lnTo>
                    <a:pt x="160177" y="2758"/>
                  </a:lnTo>
                  <a:cubicBezTo>
                    <a:pt x="160177" y="1179"/>
                    <a:pt x="159149" y="1"/>
                    <a:pt x="157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77"/>
            <p:cNvSpPr/>
            <p:nvPr/>
          </p:nvSpPr>
          <p:spPr>
            <a:xfrm>
              <a:off x="1794625" y="1805800"/>
              <a:ext cx="4004425" cy="292625"/>
            </a:xfrm>
            <a:custGeom>
              <a:rect b="b" l="l" r="r" t="t"/>
              <a:pathLst>
                <a:path extrusionOk="0" h="11705" w="160177">
                  <a:moveTo>
                    <a:pt x="2757" y="0"/>
                  </a:moveTo>
                  <a:cubicBezTo>
                    <a:pt x="1304" y="0"/>
                    <a:pt x="1" y="1153"/>
                    <a:pt x="1" y="2732"/>
                  </a:cubicBezTo>
                  <a:lnTo>
                    <a:pt x="1" y="11704"/>
                  </a:lnTo>
                  <a:lnTo>
                    <a:pt x="160177" y="11704"/>
                  </a:lnTo>
                  <a:lnTo>
                    <a:pt x="160177" y="2732"/>
                  </a:lnTo>
                  <a:cubicBezTo>
                    <a:pt x="160177" y="1153"/>
                    <a:pt x="159149" y="0"/>
                    <a:pt x="157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77"/>
            <p:cNvSpPr/>
            <p:nvPr/>
          </p:nvSpPr>
          <p:spPr>
            <a:xfrm>
              <a:off x="1971325" y="4227475"/>
              <a:ext cx="3628475" cy="20700"/>
            </a:xfrm>
            <a:custGeom>
              <a:rect b="b" l="l" r="r" t="t"/>
              <a:pathLst>
                <a:path extrusionOk="0" h="828" w="145139">
                  <a:moveTo>
                    <a:pt x="0" y="1"/>
                  </a:moveTo>
                  <a:lnTo>
                    <a:pt x="0" y="828"/>
                  </a:lnTo>
                  <a:lnTo>
                    <a:pt x="145139" y="828"/>
                  </a:lnTo>
                  <a:lnTo>
                    <a:pt x="145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77"/>
            <p:cNvSpPr/>
            <p:nvPr/>
          </p:nvSpPr>
          <p:spPr>
            <a:xfrm>
              <a:off x="1971325" y="4227475"/>
              <a:ext cx="1481850" cy="20700"/>
            </a:xfrm>
            <a:custGeom>
              <a:rect b="b" l="l" r="r" t="t"/>
              <a:pathLst>
                <a:path extrusionOk="0" h="828" w="59274">
                  <a:moveTo>
                    <a:pt x="0" y="1"/>
                  </a:moveTo>
                  <a:lnTo>
                    <a:pt x="0" y="828"/>
                  </a:lnTo>
                  <a:lnTo>
                    <a:pt x="59274" y="828"/>
                  </a:lnTo>
                  <a:lnTo>
                    <a:pt x="592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77"/>
            <p:cNvSpPr/>
            <p:nvPr/>
          </p:nvSpPr>
          <p:spPr>
            <a:xfrm>
              <a:off x="2666175" y="4340275"/>
              <a:ext cx="95900" cy="135350"/>
            </a:xfrm>
            <a:custGeom>
              <a:rect b="b" l="l" r="r" t="t"/>
              <a:pathLst>
                <a:path extrusionOk="0" h="5414" w="3836">
                  <a:moveTo>
                    <a:pt x="1" y="0"/>
                  </a:moveTo>
                  <a:lnTo>
                    <a:pt x="1" y="5414"/>
                  </a:lnTo>
                  <a:lnTo>
                    <a:pt x="3835" y="27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77"/>
            <p:cNvSpPr/>
            <p:nvPr/>
          </p:nvSpPr>
          <p:spPr>
            <a:xfrm>
              <a:off x="2778975" y="4340275"/>
              <a:ext cx="22575" cy="135350"/>
            </a:xfrm>
            <a:custGeom>
              <a:rect b="b" l="l" r="r" t="t"/>
              <a:pathLst>
                <a:path extrusionOk="0" h="5414" w="903">
                  <a:moveTo>
                    <a:pt x="0" y="0"/>
                  </a:moveTo>
                  <a:lnTo>
                    <a:pt x="0" y="5414"/>
                  </a:lnTo>
                  <a:lnTo>
                    <a:pt x="902" y="5414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77"/>
            <p:cNvSpPr/>
            <p:nvPr/>
          </p:nvSpPr>
          <p:spPr>
            <a:xfrm>
              <a:off x="2393625" y="4340275"/>
              <a:ext cx="95900" cy="135350"/>
            </a:xfrm>
            <a:custGeom>
              <a:rect b="b" l="l" r="r" t="t"/>
              <a:pathLst>
                <a:path extrusionOk="0" h="5414" w="3836">
                  <a:moveTo>
                    <a:pt x="1" y="0"/>
                  </a:moveTo>
                  <a:lnTo>
                    <a:pt x="1" y="5414"/>
                  </a:lnTo>
                  <a:lnTo>
                    <a:pt x="3835" y="27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77"/>
            <p:cNvSpPr/>
            <p:nvPr/>
          </p:nvSpPr>
          <p:spPr>
            <a:xfrm>
              <a:off x="2121075" y="4340275"/>
              <a:ext cx="95875" cy="135350"/>
            </a:xfrm>
            <a:custGeom>
              <a:rect b="b" l="l" r="r" t="t"/>
              <a:pathLst>
                <a:path extrusionOk="0" h="5414" w="3835">
                  <a:moveTo>
                    <a:pt x="3835" y="0"/>
                  </a:moveTo>
                  <a:lnTo>
                    <a:pt x="0" y="2707"/>
                  </a:lnTo>
                  <a:lnTo>
                    <a:pt x="3835" y="5414"/>
                  </a:lnTo>
                  <a:lnTo>
                    <a:pt x="38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77"/>
            <p:cNvSpPr/>
            <p:nvPr/>
          </p:nvSpPr>
          <p:spPr>
            <a:xfrm>
              <a:off x="2081600" y="4340275"/>
              <a:ext cx="22575" cy="135350"/>
            </a:xfrm>
            <a:custGeom>
              <a:rect b="b" l="l" r="r" t="t"/>
              <a:pathLst>
                <a:path extrusionOk="0" h="5414" w="903">
                  <a:moveTo>
                    <a:pt x="0" y="0"/>
                  </a:moveTo>
                  <a:lnTo>
                    <a:pt x="0" y="5414"/>
                  </a:lnTo>
                  <a:lnTo>
                    <a:pt x="903" y="5414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77"/>
            <p:cNvSpPr/>
            <p:nvPr/>
          </p:nvSpPr>
          <p:spPr>
            <a:xfrm>
              <a:off x="4764575" y="4317075"/>
              <a:ext cx="176075" cy="171700"/>
            </a:xfrm>
            <a:custGeom>
              <a:rect b="b" l="l" r="r" t="t"/>
              <a:pathLst>
                <a:path extrusionOk="0" h="6868" w="7043">
                  <a:moveTo>
                    <a:pt x="3534" y="2332"/>
                  </a:moveTo>
                  <a:cubicBezTo>
                    <a:pt x="4136" y="2332"/>
                    <a:pt x="4662" y="2808"/>
                    <a:pt x="4662" y="3434"/>
                  </a:cubicBezTo>
                  <a:cubicBezTo>
                    <a:pt x="4662" y="4036"/>
                    <a:pt x="4136" y="4537"/>
                    <a:pt x="3534" y="4537"/>
                  </a:cubicBezTo>
                  <a:cubicBezTo>
                    <a:pt x="2907" y="4537"/>
                    <a:pt x="2406" y="4036"/>
                    <a:pt x="2406" y="3434"/>
                  </a:cubicBezTo>
                  <a:cubicBezTo>
                    <a:pt x="2406" y="2808"/>
                    <a:pt x="2907" y="2332"/>
                    <a:pt x="3534" y="2332"/>
                  </a:cubicBezTo>
                  <a:close/>
                  <a:moveTo>
                    <a:pt x="3133" y="1"/>
                  </a:moveTo>
                  <a:cubicBezTo>
                    <a:pt x="3058" y="1"/>
                    <a:pt x="2707" y="928"/>
                    <a:pt x="2707" y="928"/>
                  </a:cubicBezTo>
                  <a:lnTo>
                    <a:pt x="2281" y="1104"/>
                  </a:lnTo>
                  <a:cubicBezTo>
                    <a:pt x="2281" y="1104"/>
                    <a:pt x="1385" y="726"/>
                    <a:pt x="1308" y="726"/>
                  </a:cubicBezTo>
                  <a:cubicBezTo>
                    <a:pt x="1306" y="726"/>
                    <a:pt x="1304" y="727"/>
                    <a:pt x="1303" y="728"/>
                  </a:cubicBezTo>
                  <a:lnTo>
                    <a:pt x="752" y="1279"/>
                  </a:lnTo>
                  <a:cubicBezTo>
                    <a:pt x="727" y="1304"/>
                    <a:pt x="1153" y="2231"/>
                    <a:pt x="1153" y="2231"/>
                  </a:cubicBezTo>
                  <a:lnTo>
                    <a:pt x="978" y="2632"/>
                  </a:lnTo>
                  <a:cubicBezTo>
                    <a:pt x="978" y="2632"/>
                    <a:pt x="0" y="3008"/>
                    <a:pt x="0" y="3058"/>
                  </a:cubicBezTo>
                  <a:lnTo>
                    <a:pt x="0" y="3810"/>
                  </a:lnTo>
                  <a:cubicBezTo>
                    <a:pt x="0" y="3860"/>
                    <a:pt x="978" y="4211"/>
                    <a:pt x="978" y="4211"/>
                  </a:cubicBezTo>
                  <a:lnTo>
                    <a:pt x="1153" y="4637"/>
                  </a:lnTo>
                  <a:cubicBezTo>
                    <a:pt x="1153" y="4637"/>
                    <a:pt x="752" y="5565"/>
                    <a:pt x="777" y="5590"/>
                  </a:cubicBezTo>
                  <a:lnTo>
                    <a:pt x="1328" y="6141"/>
                  </a:lnTo>
                  <a:cubicBezTo>
                    <a:pt x="1329" y="6142"/>
                    <a:pt x="1331" y="6142"/>
                    <a:pt x="1333" y="6142"/>
                  </a:cubicBezTo>
                  <a:cubicBezTo>
                    <a:pt x="1406" y="6142"/>
                    <a:pt x="2281" y="5740"/>
                    <a:pt x="2281" y="5740"/>
                  </a:cubicBezTo>
                  <a:lnTo>
                    <a:pt x="2732" y="5916"/>
                  </a:lnTo>
                  <a:cubicBezTo>
                    <a:pt x="2732" y="5916"/>
                    <a:pt x="3108" y="6868"/>
                    <a:pt x="3158" y="6868"/>
                  </a:cubicBezTo>
                  <a:lnTo>
                    <a:pt x="3935" y="6868"/>
                  </a:lnTo>
                  <a:cubicBezTo>
                    <a:pt x="3985" y="6868"/>
                    <a:pt x="4336" y="5916"/>
                    <a:pt x="4336" y="5916"/>
                  </a:cubicBezTo>
                  <a:lnTo>
                    <a:pt x="4762" y="5740"/>
                  </a:lnTo>
                  <a:cubicBezTo>
                    <a:pt x="4762" y="5740"/>
                    <a:pt x="5658" y="6117"/>
                    <a:pt x="5735" y="6117"/>
                  </a:cubicBezTo>
                  <a:cubicBezTo>
                    <a:pt x="5737" y="6117"/>
                    <a:pt x="5739" y="6117"/>
                    <a:pt x="5740" y="6116"/>
                  </a:cubicBezTo>
                  <a:lnTo>
                    <a:pt x="6291" y="5565"/>
                  </a:lnTo>
                  <a:cubicBezTo>
                    <a:pt x="6341" y="5540"/>
                    <a:pt x="5890" y="4637"/>
                    <a:pt x="5890" y="4637"/>
                  </a:cubicBezTo>
                  <a:lnTo>
                    <a:pt x="6065" y="4211"/>
                  </a:lnTo>
                  <a:cubicBezTo>
                    <a:pt x="6065" y="4211"/>
                    <a:pt x="7043" y="3835"/>
                    <a:pt x="7043" y="3785"/>
                  </a:cubicBezTo>
                  <a:lnTo>
                    <a:pt x="7043" y="3033"/>
                  </a:lnTo>
                  <a:cubicBezTo>
                    <a:pt x="7043" y="2983"/>
                    <a:pt x="6065" y="2632"/>
                    <a:pt x="6065" y="2632"/>
                  </a:cubicBezTo>
                  <a:lnTo>
                    <a:pt x="5890" y="2206"/>
                  </a:lnTo>
                  <a:cubicBezTo>
                    <a:pt x="5890" y="2206"/>
                    <a:pt x="6316" y="1279"/>
                    <a:pt x="6266" y="1254"/>
                  </a:cubicBezTo>
                  <a:lnTo>
                    <a:pt x="5714" y="728"/>
                  </a:lnTo>
                  <a:cubicBezTo>
                    <a:pt x="5713" y="725"/>
                    <a:pt x="5709" y="724"/>
                    <a:pt x="5702" y="724"/>
                  </a:cubicBezTo>
                  <a:cubicBezTo>
                    <a:pt x="5589" y="724"/>
                    <a:pt x="4762" y="1104"/>
                    <a:pt x="4762" y="1104"/>
                  </a:cubicBezTo>
                  <a:lnTo>
                    <a:pt x="4336" y="928"/>
                  </a:lnTo>
                  <a:cubicBezTo>
                    <a:pt x="4336" y="928"/>
                    <a:pt x="3935" y="1"/>
                    <a:pt x="3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77"/>
            <p:cNvSpPr/>
            <p:nvPr/>
          </p:nvSpPr>
          <p:spPr>
            <a:xfrm>
              <a:off x="5064700" y="4335875"/>
              <a:ext cx="200525" cy="131600"/>
            </a:xfrm>
            <a:custGeom>
              <a:rect b="b" l="l" r="r" t="t"/>
              <a:pathLst>
                <a:path extrusionOk="0" h="5264" w="8021">
                  <a:moveTo>
                    <a:pt x="7419" y="577"/>
                  </a:moveTo>
                  <a:lnTo>
                    <a:pt x="7419" y="4662"/>
                  </a:lnTo>
                  <a:lnTo>
                    <a:pt x="602" y="4662"/>
                  </a:lnTo>
                  <a:lnTo>
                    <a:pt x="602" y="577"/>
                  </a:lnTo>
                  <a:close/>
                  <a:moveTo>
                    <a:pt x="0" y="1"/>
                  </a:moveTo>
                  <a:lnTo>
                    <a:pt x="0" y="5264"/>
                  </a:lnTo>
                  <a:lnTo>
                    <a:pt x="8020" y="5264"/>
                  </a:lnTo>
                  <a:lnTo>
                    <a:pt x="80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77"/>
            <p:cNvSpPr/>
            <p:nvPr/>
          </p:nvSpPr>
          <p:spPr>
            <a:xfrm>
              <a:off x="5480725" y="4321475"/>
              <a:ext cx="65200" cy="65800"/>
            </a:xfrm>
            <a:custGeom>
              <a:rect b="b" l="l" r="r" t="t"/>
              <a:pathLst>
                <a:path extrusionOk="0" h="2632" w="2608">
                  <a:moveTo>
                    <a:pt x="1" y="0"/>
                  </a:moveTo>
                  <a:lnTo>
                    <a:pt x="1" y="602"/>
                  </a:lnTo>
                  <a:lnTo>
                    <a:pt x="2031" y="602"/>
                  </a:lnTo>
                  <a:lnTo>
                    <a:pt x="2031" y="2632"/>
                  </a:lnTo>
                  <a:lnTo>
                    <a:pt x="2607" y="2632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77"/>
            <p:cNvSpPr/>
            <p:nvPr/>
          </p:nvSpPr>
          <p:spPr>
            <a:xfrm>
              <a:off x="5386125" y="4321475"/>
              <a:ext cx="65825" cy="65800"/>
            </a:xfrm>
            <a:custGeom>
              <a:rect b="b" l="l" r="r" t="t"/>
              <a:pathLst>
                <a:path extrusionOk="0" h="2632" w="2633">
                  <a:moveTo>
                    <a:pt x="0" y="0"/>
                  </a:moveTo>
                  <a:lnTo>
                    <a:pt x="0" y="2632"/>
                  </a:lnTo>
                  <a:lnTo>
                    <a:pt x="602" y="2632"/>
                  </a:lnTo>
                  <a:lnTo>
                    <a:pt x="602" y="602"/>
                  </a:lnTo>
                  <a:lnTo>
                    <a:pt x="2632" y="602"/>
                  </a:lnTo>
                  <a:lnTo>
                    <a:pt x="26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77"/>
            <p:cNvSpPr/>
            <p:nvPr/>
          </p:nvSpPr>
          <p:spPr>
            <a:xfrm>
              <a:off x="5480725" y="4416075"/>
              <a:ext cx="65200" cy="65200"/>
            </a:xfrm>
            <a:custGeom>
              <a:rect b="b" l="l" r="r" t="t"/>
              <a:pathLst>
                <a:path extrusionOk="0" h="2608" w="2608">
                  <a:moveTo>
                    <a:pt x="2031" y="1"/>
                  </a:moveTo>
                  <a:lnTo>
                    <a:pt x="2031" y="2031"/>
                  </a:lnTo>
                  <a:lnTo>
                    <a:pt x="1" y="2031"/>
                  </a:lnTo>
                  <a:lnTo>
                    <a:pt x="1" y="2607"/>
                  </a:lnTo>
                  <a:lnTo>
                    <a:pt x="2607" y="2607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77"/>
            <p:cNvSpPr/>
            <p:nvPr/>
          </p:nvSpPr>
          <p:spPr>
            <a:xfrm>
              <a:off x="5386125" y="4416075"/>
              <a:ext cx="65825" cy="65200"/>
            </a:xfrm>
            <a:custGeom>
              <a:rect b="b" l="l" r="r" t="t"/>
              <a:pathLst>
                <a:path extrusionOk="0" h="2608" w="2633">
                  <a:moveTo>
                    <a:pt x="0" y="1"/>
                  </a:moveTo>
                  <a:lnTo>
                    <a:pt x="0" y="2607"/>
                  </a:lnTo>
                  <a:lnTo>
                    <a:pt x="2632" y="2607"/>
                  </a:lnTo>
                  <a:lnTo>
                    <a:pt x="2632" y="2031"/>
                  </a:lnTo>
                  <a:lnTo>
                    <a:pt x="602" y="2031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77"/>
            <p:cNvSpPr/>
            <p:nvPr/>
          </p:nvSpPr>
          <p:spPr>
            <a:xfrm>
              <a:off x="3419325" y="4202425"/>
              <a:ext cx="70200" cy="69575"/>
            </a:xfrm>
            <a:custGeom>
              <a:rect b="b" l="l" r="r" t="t"/>
              <a:pathLst>
                <a:path extrusionOk="0" h="2783" w="2808">
                  <a:moveTo>
                    <a:pt x="1404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56"/>
                    <a:pt x="627" y="2782"/>
                    <a:pt x="1404" y="2782"/>
                  </a:cubicBezTo>
                  <a:cubicBezTo>
                    <a:pt x="2181" y="2782"/>
                    <a:pt x="2807" y="2156"/>
                    <a:pt x="2807" y="1404"/>
                  </a:cubicBezTo>
                  <a:cubicBezTo>
                    <a:pt x="2807" y="627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44" name="Google Shape;4244;p77"/>
          <p:cNvPicPr preferRelativeResize="0"/>
          <p:nvPr/>
        </p:nvPicPr>
        <p:blipFill rotWithShape="1">
          <a:blip r:embed="rId3">
            <a:alphaModFix/>
          </a:blip>
          <a:srcRect b="0" l="228" r="228" t="0"/>
          <a:stretch/>
        </p:blipFill>
        <p:spPr>
          <a:xfrm>
            <a:off x="2850736" y="1375123"/>
            <a:ext cx="3438203" cy="1942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45" name="Google Shape;4245;p77"/>
          <p:cNvGrpSpPr/>
          <p:nvPr/>
        </p:nvGrpSpPr>
        <p:grpSpPr>
          <a:xfrm>
            <a:off x="4152480" y="2061384"/>
            <a:ext cx="836803" cy="836803"/>
            <a:chOff x="4152480" y="2061384"/>
            <a:chExt cx="836803" cy="836803"/>
          </a:xfrm>
        </p:grpSpPr>
        <p:sp>
          <p:nvSpPr>
            <p:cNvPr id="4246" name="Google Shape;4246;p77"/>
            <p:cNvSpPr/>
            <p:nvPr/>
          </p:nvSpPr>
          <p:spPr>
            <a:xfrm>
              <a:off x="4152480" y="2061384"/>
              <a:ext cx="836803" cy="836803"/>
            </a:xfrm>
            <a:custGeom>
              <a:rect b="b" l="l" r="r" t="t"/>
              <a:pathLst>
                <a:path extrusionOk="0" h="36718" w="36718">
                  <a:moveTo>
                    <a:pt x="18346" y="1"/>
                  </a:moveTo>
                  <a:cubicBezTo>
                    <a:pt x="8221" y="1"/>
                    <a:pt x="0" y="8221"/>
                    <a:pt x="0" y="18347"/>
                  </a:cubicBezTo>
                  <a:cubicBezTo>
                    <a:pt x="0" y="28497"/>
                    <a:pt x="8221" y="36718"/>
                    <a:pt x="18346" y="36718"/>
                  </a:cubicBezTo>
                  <a:cubicBezTo>
                    <a:pt x="28496" y="36718"/>
                    <a:pt x="36717" y="28497"/>
                    <a:pt x="36717" y="18347"/>
                  </a:cubicBezTo>
                  <a:cubicBezTo>
                    <a:pt x="36717" y="8221"/>
                    <a:pt x="28496" y="1"/>
                    <a:pt x="18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77"/>
            <p:cNvSpPr/>
            <p:nvPr/>
          </p:nvSpPr>
          <p:spPr>
            <a:xfrm>
              <a:off x="4459742" y="2257869"/>
              <a:ext cx="335309" cy="443835"/>
            </a:xfrm>
            <a:custGeom>
              <a:rect b="b" l="l" r="r" t="t"/>
              <a:pathLst>
                <a:path extrusionOk="0" h="19475" w="14713">
                  <a:moveTo>
                    <a:pt x="1" y="0"/>
                  </a:moveTo>
                  <a:lnTo>
                    <a:pt x="1" y="19474"/>
                  </a:lnTo>
                  <a:lnTo>
                    <a:pt x="14713" y="97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48" name="Google Shape;424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0725" y="1375125"/>
            <a:ext cx="3394580" cy="19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2" name="Shape 4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3" name="Google Shape;4253;p78"/>
          <p:cNvPicPr preferRelativeResize="0"/>
          <p:nvPr/>
        </p:nvPicPr>
        <p:blipFill rotWithShape="1">
          <a:blip r:embed="rId3">
            <a:alphaModFix/>
          </a:blip>
          <a:srcRect b="0" l="0" r="25506" t="0"/>
          <a:stretch/>
        </p:blipFill>
        <p:spPr>
          <a:xfrm>
            <a:off x="1251939" y="1496216"/>
            <a:ext cx="2813354" cy="2124618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54" name="Google Shape;4254;p78"/>
          <p:cNvSpPr txBox="1"/>
          <p:nvPr>
            <p:ph idx="1" type="subTitle"/>
          </p:nvPr>
        </p:nvSpPr>
        <p:spPr>
          <a:xfrm>
            <a:off x="4949700" y="2815125"/>
            <a:ext cx="3474300" cy="10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sure you have the correct RDS Proxy Host and DB Name.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Try-Except blocks is good practice!  </a:t>
            </a:r>
            <a:endParaRPr/>
          </a:p>
        </p:txBody>
      </p:sp>
      <p:sp>
        <p:nvSpPr>
          <p:cNvPr id="4255" name="Google Shape;4255;p78"/>
          <p:cNvSpPr txBox="1"/>
          <p:nvPr>
            <p:ph type="title"/>
          </p:nvPr>
        </p:nvSpPr>
        <p:spPr>
          <a:xfrm>
            <a:off x="4949700" y="1276875"/>
            <a:ext cx="41943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RDS</a:t>
            </a:r>
            <a:r>
              <a:rPr lang="en"/>
              <a:t> + </a:t>
            </a:r>
            <a:r>
              <a:rPr lang="en">
                <a:solidFill>
                  <a:schemeClr val="lt1"/>
                </a:solidFill>
              </a:rPr>
              <a:t>Upload CSV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56" name="Google Shape;4256;p78"/>
          <p:cNvSpPr/>
          <p:nvPr/>
        </p:nvSpPr>
        <p:spPr>
          <a:xfrm rot="-5400000">
            <a:off x="1495761" y="901771"/>
            <a:ext cx="2325468" cy="3335140"/>
          </a:xfrm>
          <a:custGeom>
            <a:rect b="b" l="l" r="r" t="t"/>
            <a:pathLst>
              <a:path extrusionOk="0" h="83290" w="58075">
                <a:moveTo>
                  <a:pt x="29035" y="2998"/>
                </a:moveTo>
                <a:cubicBezTo>
                  <a:pt x="29310" y="2998"/>
                  <a:pt x="29528" y="3223"/>
                  <a:pt x="29528" y="3492"/>
                </a:cubicBezTo>
                <a:cubicBezTo>
                  <a:pt x="29528" y="3761"/>
                  <a:pt x="29310" y="3986"/>
                  <a:pt x="29035" y="3986"/>
                </a:cubicBezTo>
                <a:cubicBezTo>
                  <a:pt x="28765" y="3986"/>
                  <a:pt x="28542" y="3761"/>
                  <a:pt x="28542" y="3492"/>
                </a:cubicBezTo>
                <a:cubicBezTo>
                  <a:pt x="28542" y="3223"/>
                  <a:pt x="28765" y="2998"/>
                  <a:pt x="29035" y="2998"/>
                </a:cubicBezTo>
                <a:close/>
                <a:moveTo>
                  <a:pt x="55047" y="6753"/>
                </a:moveTo>
                <a:cubicBezTo>
                  <a:pt x="55282" y="6753"/>
                  <a:pt x="55475" y="6947"/>
                  <a:pt x="55475" y="7181"/>
                </a:cubicBezTo>
                <a:lnTo>
                  <a:pt x="55475" y="76380"/>
                </a:lnTo>
                <a:cubicBezTo>
                  <a:pt x="55475" y="76619"/>
                  <a:pt x="55282" y="76807"/>
                  <a:pt x="55047" y="76807"/>
                </a:cubicBezTo>
                <a:lnTo>
                  <a:pt x="3027" y="76807"/>
                </a:lnTo>
                <a:cubicBezTo>
                  <a:pt x="2788" y="76807"/>
                  <a:pt x="2600" y="76619"/>
                  <a:pt x="2600" y="76380"/>
                </a:cubicBezTo>
                <a:lnTo>
                  <a:pt x="2600" y="7181"/>
                </a:lnTo>
                <a:cubicBezTo>
                  <a:pt x="2600" y="6947"/>
                  <a:pt x="2788" y="6753"/>
                  <a:pt x="3027" y="6753"/>
                </a:cubicBezTo>
                <a:close/>
                <a:moveTo>
                  <a:pt x="29035" y="78735"/>
                </a:moveTo>
                <a:cubicBezTo>
                  <a:pt x="29890" y="78735"/>
                  <a:pt x="30577" y="79428"/>
                  <a:pt x="30577" y="80272"/>
                </a:cubicBezTo>
                <a:cubicBezTo>
                  <a:pt x="30577" y="81122"/>
                  <a:pt x="29890" y="81814"/>
                  <a:pt x="29035" y="81814"/>
                </a:cubicBezTo>
                <a:cubicBezTo>
                  <a:pt x="28185" y="81814"/>
                  <a:pt x="27494" y="81122"/>
                  <a:pt x="27494" y="80272"/>
                </a:cubicBezTo>
                <a:cubicBezTo>
                  <a:pt x="27494" y="79428"/>
                  <a:pt x="28185" y="78735"/>
                  <a:pt x="29035" y="78735"/>
                </a:cubicBezTo>
                <a:close/>
                <a:moveTo>
                  <a:pt x="2875" y="1"/>
                </a:moveTo>
                <a:cubicBezTo>
                  <a:pt x="1287" y="1"/>
                  <a:pt x="0" y="1288"/>
                  <a:pt x="0" y="2876"/>
                </a:cubicBezTo>
                <a:lnTo>
                  <a:pt x="0" y="80419"/>
                </a:lnTo>
                <a:cubicBezTo>
                  <a:pt x="0" y="82002"/>
                  <a:pt x="1287" y="83289"/>
                  <a:pt x="2875" y="83289"/>
                </a:cubicBezTo>
                <a:lnTo>
                  <a:pt x="55200" y="83289"/>
                </a:lnTo>
                <a:cubicBezTo>
                  <a:pt x="56788" y="83289"/>
                  <a:pt x="58075" y="82002"/>
                  <a:pt x="58075" y="80419"/>
                </a:cubicBezTo>
                <a:lnTo>
                  <a:pt x="58075" y="2876"/>
                </a:lnTo>
                <a:cubicBezTo>
                  <a:pt x="58075" y="1288"/>
                  <a:pt x="56788" y="1"/>
                  <a:pt x="5520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57" name="Google Shape;4257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1513" y="1496225"/>
            <a:ext cx="2933974" cy="21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1" name="Shape 4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2" name="Google Shape;4262;p79"/>
          <p:cNvPicPr preferRelativeResize="0"/>
          <p:nvPr/>
        </p:nvPicPr>
        <p:blipFill rotWithShape="1">
          <a:blip r:embed="rId3">
            <a:alphaModFix/>
          </a:blip>
          <a:srcRect b="0" l="59988" r="8506" t="0"/>
          <a:stretch/>
        </p:blipFill>
        <p:spPr>
          <a:xfrm>
            <a:off x="5543453" y="1348302"/>
            <a:ext cx="1361371" cy="2430636"/>
          </a:xfrm>
          <a:prstGeom prst="rect">
            <a:avLst/>
          </a:prstGeom>
          <a:noFill/>
          <a:ln>
            <a:noFill/>
          </a:ln>
        </p:spPr>
      </p:pic>
      <p:sp>
        <p:nvSpPr>
          <p:cNvPr id="4263" name="Google Shape;4263;p79"/>
          <p:cNvSpPr txBox="1"/>
          <p:nvPr>
            <p:ph idx="1" type="subTitle"/>
          </p:nvPr>
        </p:nvSpPr>
        <p:spPr>
          <a:xfrm>
            <a:off x="720000" y="2683948"/>
            <a:ext cx="32805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check your </a:t>
            </a:r>
            <a:r>
              <a:rPr lang="en"/>
              <a:t>queries</a:t>
            </a:r>
            <a:r>
              <a:rPr lang="en"/>
              <a:t> to ensure everything runs smoothly.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Congrats! You are now ready to do some analysis!</a:t>
            </a:r>
            <a:endParaRPr/>
          </a:p>
        </p:txBody>
      </p:sp>
      <p:sp>
        <p:nvSpPr>
          <p:cNvPr id="4264" name="Google Shape;4264;p79"/>
          <p:cNvSpPr txBox="1"/>
          <p:nvPr>
            <p:ph type="title"/>
          </p:nvPr>
        </p:nvSpPr>
        <p:spPr>
          <a:xfrm>
            <a:off x="720000" y="822025"/>
            <a:ext cx="4382700" cy="15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from RDS +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Convert to Dataframe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65" name="Google Shape;4265;p79"/>
          <p:cNvSpPr/>
          <p:nvPr/>
        </p:nvSpPr>
        <p:spPr>
          <a:xfrm>
            <a:off x="5478124" y="936849"/>
            <a:ext cx="1492026" cy="3269840"/>
          </a:xfrm>
          <a:custGeom>
            <a:rect b="b" l="l" r="r" t="t"/>
            <a:pathLst>
              <a:path extrusionOk="0" h="44988" w="20528">
                <a:moveTo>
                  <a:pt x="10264" y="1252"/>
                </a:moveTo>
                <a:cubicBezTo>
                  <a:pt x="10544" y="1252"/>
                  <a:pt x="10773" y="1481"/>
                  <a:pt x="10773" y="1760"/>
                </a:cubicBezTo>
                <a:cubicBezTo>
                  <a:pt x="10773" y="2041"/>
                  <a:pt x="10544" y="2270"/>
                  <a:pt x="10264" y="2270"/>
                </a:cubicBezTo>
                <a:cubicBezTo>
                  <a:pt x="9985" y="2270"/>
                  <a:pt x="9755" y="2041"/>
                  <a:pt x="9755" y="1760"/>
                </a:cubicBezTo>
                <a:cubicBezTo>
                  <a:pt x="9755" y="1481"/>
                  <a:pt x="9985" y="1252"/>
                  <a:pt x="10264" y="1252"/>
                </a:cubicBezTo>
                <a:close/>
                <a:moveTo>
                  <a:pt x="11765" y="3221"/>
                </a:moveTo>
                <a:cubicBezTo>
                  <a:pt x="11887" y="3221"/>
                  <a:pt x="11984" y="3317"/>
                  <a:pt x="11984" y="3435"/>
                </a:cubicBezTo>
                <a:cubicBezTo>
                  <a:pt x="11984" y="3557"/>
                  <a:pt x="11887" y="3648"/>
                  <a:pt x="11765" y="3648"/>
                </a:cubicBezTo>
                <a:lnTo>
                  <a:pt x="8763" y="3648"/>
                </a:lnTo>
                <a:cubicBezTo>
                  <a:pt x="8641" y="3648"/>
                  <a:pt x="8545" y="3557"/>
                  <a:pt x="8545" y="3435"/>
                </a:cubicBezTo>
                <a:cubicBezTo>
                  <a:pt x="8545" y="3379"/>
                  <a:pt x="8570" y="3324"/>
                  <a:pt x="8611" y="3282"/>
                </a:cubicBezTo>
                <a:cubicBezTo>
                  <a:pt x="8646" y="3247"/>
                  <a:pt x="8702" y="3221"/>
                  <a:pt x="8763" y="3221"/>
                </a:cubicBezTo>
                <a:close/>
                <a:moveTo>
                  <a:pt x="19322" y="5541"/>
                </a:moveTo>
                <a:cubicBezTo>
                  <a:pt x="19536" y="5541"/>
                  <a:pt x="19708" y="5715"/>
                  <a:pt x="19708" y="5929"/>
                </a:cubicBezTo>
                <a:lnTo>
                  <a:pt x="19708" y="38902"/>
                </a:lnTo>
                <a:cubicBezTo>
                  <a:pt x="19708" y="39116"/>
                  <a:pt x="19536" y="39289"/>
                  <a:pt x="19322" y="39289"/>
                </a:cubicBezTo>
                <a:lnTo>
                  <a:pt x="1206" y="39289"/>
                </a:lnTo>
                <a:cubicBezTo>
                  <a:pt x="993" y="39289"/>
                  <a:pt x="820" y="39116"/>
                  <a:pt x="820" y="38902"/>
                </a:cubicBezTo>
                <a:lnTo>
                  <a:pt x="820" y="5929"/>
                </a:lnTo>
                <a:cubicBezTo>
                  <a:pt x="820" y="5715"/>
                  <a:pt x="993" y="5541"/>
                  <a:pt x="1206" y="5541"/>
                </a:cubicBezTo>
                <a:close/>
                <a:moveTo>
                  <a:pt x="10264" y="40607"/>
                </a:moveTo>
                <a:cubicBezTo>
                  <a:pt x="11145" y="40607"/>
                  <a:pt x="11857" y="41314"/>
                  <a:pt x="11857" y="42190"/>
                </a:cubicBezTo>
                <a:cubicBezTo>
                  <a:pt x="11857" y="43064"/>
                  <a:pt x="11145" y="43777"/>
                  <a:pt x="10264" y="43777"/>
                </a:cubicBezTo>
                <a:cubicBezTo>
                  <a:pt x="9384" y="43777"/>
                  <a:pt x="8677" y="43064"/>
                  <a:pt x="8677" y="42190"/>
                </a:cubicBezTo>
                <a:cubicBezTo>
                  <a:pt x="8677" y="41314"/>
                  <a:pt x="9384" y="40607"/>
                  <a:pt x="10264" y="40607"/>
                </a:cubicBezTo>
                <a:close/>
                <a:moveTo>
                  <a:pt x="2098" y="1"/>
                </a:moveTo>
                <a:cubicBezTo>
                  <a:pt x="943" y="1"/>
                  <a:pt x="1" y="926"/>
                  <a:pt x="1" y="2061"/>
                </a:cubicBezTo>
                <a:lnTo>
                  <a:pt x="1" y="42927"/>
                </a:lnTo>
                <a:cubicBezTo>
                  <a:pt x="1" y="44067"/>
                  <a:pt x="943" y="44987"/>
                  <a:pt x="2098" y="44987"/>
                </a:cubicBezTo>
                <a:lnTo>
                  <a:pt x="18432" y="44987"/>
                </a:lnTo>
                <a:cubicBezTo>
                  <a:pt x="19586" y="44987"/>
                  <a:pt x="20527" y="44067"/>
                  <a:pt x="20527" y="42927"/>
                </a:cubicBezTo>
                <a:lnTo>
                  <a:pt x="20527" y="2061"/>
                </a:lnTo>
                <a:cubicBezTo>
                  <a:pt x="20527" y="926"/>
                  <a:pt x="19586" y="1"/>
                  <a:pt x="184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66" name="Google Shape;4266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450" y="1281663"/>
            <a:ext cx="1361375" cy="25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0" name="Shape 4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1" name="Google Shape;4271;p80"/>
          <p:cNvSpPr/>
          <p:nvPr/>
        </p:nvSpPr>
        <p:spPr>
          <a:xfrm>
            <a:off x="2481525" y="1432863"/>
            <a:ext cx="1332900" cy="13329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2" name="Google Shape;4272;p80"/>
          <p:cNvSpPr txBox="1"/>
          <p:nvPr>
            <p:ph type="title"/>
          </p:nvPr>
        </p:nvSpPr>
        <p:spPr>
          <a:xfrm>
            <a:off x="4414675" y="2177275"/>
            <a:ext cx="4574100" cy="21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EXTENSION</a:t>
            </a:r>
            <a:r>
              <a:rPr lang="en">
                <a:solidFill>
                  <a:schemeClr val="lt2"/>
                </a:solidFill>
              </a:rPr>
              <a:t>: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 ON EC2</a:t>
            </a:r>
            <a:endParaRPr/>
          </a:p>
        </p:txBody>
      </p:sp>
      <p:sp>
        <p:nvSpPr>
          <p:cNvPr id="4273" name="Google Shape;4273;p80"/>
          <p:cNvSpPr txBox="1"/>
          <p:nvPr>
            <p:ph idx="2" type="title"/>
          </p:nvPr>
        </p:nvSpPr>
        <p:spPr>
          <a:xfrm>
            <a:off x="2481525" y="1678413"/>
            <a:ext cx="133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7" name="Shape 4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8" name="Google Shape;4278;p81"/>
          <p:cNvSpPr/>
          <p:nvPr/>
        </p:nvSpPr>
        <p:spPr>
          <a:xfrm>
            <a:off x="5078827" y="1110902"/>
            <a:ext cx="3345172" cy="3309997"/>
          </a:xfrm>
          <a:custGeom>
            <a:rect b="b" l="l" r="r" t="t"/>
            <a:pathLst>
              <a:path extrusionOk="0" h="154025" w="155698">
                <a:moveTo>
                  <a:pt x="93462" y="8032"/>
                </a:moveTo>
                <a:cubicBezTo>
                  <a:pt x="101617" y="9636"/>
                  <a:pt x="114584" y="5620"/>
                  <a:pt x="120332" y="9636"/>
                </a:cubicBezTo>
                <a:cubicBezTo>
                  <a:pt x="126080" y="13652"/>
                  <a:pt x="123741" y="26515"/>
                  <a:pt x="127952" y="32130"/>
                </a:cubicBezTo>
                <a:cubicBezTo>
                  <a:pt x="132163" y="37745"/>
                  <a:pt x="142390" y="37024"/>
                  <a:pt x="145598" y="43325"/>
                </a:cubicBezTo>
                <a:cubicBezTo>
                  <a:pt x="148807" y="49626"/>
                  <a:pt x="145545" y="61199"/>
                  <a:pt x="147203" y="69935"/>
                </a:cubicBezTo>
                <a:cubicBezTo>
                  <a:pt x="148861" y="78672"/>
                  <a:pt x="156895" y="88050"/>
                  <a:pt x="155545" y="95744"/>
                </a:cubicBezTo>
                <a:cubicBezTo>
                  <a:pt x="154195" y="103438"/>
                  <a:pt x="143166" y="109063"/>
                  <a:pt x="139102" y="116101"/>
                </a:cubicBezTo>
                <a:cubicBezTo>
                  <a:pt x="135038" y="123139"/>
                  <a:pt x="136763" y="134060"/>
                  <a:pt x="131161" y="137973"/>
                </a:cubicBezTo>
                <a:cubicBezTo>
                  <a:pt x="125560" y="141886"/>
                  <a:pt x="115386" y="136903"/>
                  <a:pt x="105493" y="139577"/>
                </a:cubicBezTo>
                <a:cubicBezTo>
                  <a:pt x="95600" y="142251"/>
                  <a:pt x="82433" y="154416"/>
                  <a:pt x="71805" y="154015"/>
                </a:cubicBezTo>
                <a:cubicBezTo>
                  <a:pt x="61177" y="153614"/>
                  <a:pt x="51886" y="141449"/>
                  <a:pt x="41726" y="137171"/>
                </a:cubicBezTo>
                <a:cubicBezTo>
                  <a:pt x="31566" y="132893"/>
                  <a:pt x="15872" y="135980"/>
                  <a:pt x="10845" y="128348"/>
                </a:cubicBezTo>
                <a:cubicBezTo>
                  <a:pt x="5819" y="120717"/>
                  <a:pt x="13372" y="102344"/>
                  <a:pt x="11567" y="91382"/>
                </a:cubicBezTo>
                <a:cubicBezTo>
                  <a:pt x="9762" y="80420"/>
                  <a:pt x="-465" y="70572"/>
                  <a:pt x="16" y="62575"/>
                </a:cubicBezTo>
                <a:cubicBezTo>
                  <a:pt x="497" y="54578"/>
                  <a:pt x="11380" y="51623"/>
                  <a:pt x="14455" y="43398"/>
                </a:cubicBezTo>
                <a:cubicBezTo>
                  <a:pt x="17530" y="35173"/>
                  <a:pt x="12650" y="18801"/>
                  <a:pt x="18465" y="13227"/>
                </a:cubicBezTo>
                <a:cubicBezTo>
                  <a:pt x="24280" y="7653"/>
                  <a:pt x="40523" y="12159"/>
                  <a:pt x="49346" y="9956"/>
                </a:cubicBezTo>
                <a:cubicBezTo>
                  <a:pt x="58169" y="7753"/>
                  <a:pt x="64051" y="332"/>
                  <a:pt x="71404" y="11"/>
                </a:cubicBezTo>
                <a:cubicBezTo>
                  <a:pt x="78757" y="-310"/>
                  <a:pt x="85307" y="6428"/>
                  <a:pt x="93462" y="8032"/>
                </a:cubicBezTo>
                <a:close/>
              </a:path>
            </a:pathLst>
          </a:custGeom>
          <a:solidFill>
            <a:srgbClr val="5D74FF">
              <a:alpha val="25000"/>
            </a:srgbClr>
          </a:solidFill>
          <a:ln>
            <a:noFill/>
          </a:ln>
        </p:spPr>
      </p:sp>
      <p:sp>
        <p:nvSpPr>
          <p:cNvPr id="4279" name="Google Shape;4279;p81"/>
          <p:cNvSpPr txBox="1"/>
          <p:nvPr>
            <p:ph type="title"/>
          </p:nvPr>
        </p:nvSpPr>
        <p:spPr>
          <a:xfrm>
            <a:off x="720000" y="540000"/>
            <a:ext cx="46104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EC2</a:t>
            </a:r>
            <a:endParaRPr/>
          </a:p>
        </p:txBody>
      </p:sp>
      <p:sp>
        <p:nvSpPr>
          <p:cNvPr id="4280" name="Google Shape;4280;p81"/>
          <p:cNvSpPr txBox="1"/>
          <p:nvPr>
            <p:ph idx="1" type="subTitle"/>
          </p:nvPr>
        </p:nvSpPr>
        <p:spPr>
          <a:xfrm>
            <a:off x="527000" y="1017600"/>
            <a:ext cx="2970000" cy="3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Enter EC2 Dashboard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Select ‘Instances’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Launch an Instance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1" name="Google Shape;4281;p81"/>
          <p:cNvGrpSpPr/>
          <p:nvPr/>
        </p:nvGrpSpPr>
        <p:grpSpPr>
          <a:xfrm>
            <a:off x="6544975" y="1548925"/>
            <a:ext cx="1643268" cy="2433940"/>
            <a:chOff x="5415250" y="2169550"/>
            <a:chExt cx="1643268" cy="2433940"/>
          </a:xfrm>
        </p:grpSpPr>
        <p:sp>
          <p:nvSpPr>
            <p:cNvPr id="4282" name="Google Shape;4282;p81"/>
            <p:cNvSpPr/>
            <p:nvPr/>
          </p:nvSpPr>
          <p:spPr>
            <a:xfrm>
              <a:off x="5415250" y="2169550"/>
              <a:ext cx="659524" cy="401269"/>
            </a:xfrm>
            <a:custGeom>
              <a:rect b="b" l="l" r="r" t="t"/>
              <a:pathLst>
                <a:path extrusionOk="0" h="3583" w="5889">
                  <a:moveTo>
                    <a:pt x="5235" y="211"/>
                  </a:moveTo>
                  <a:cubicBezTo>
                    <a:pt x="5711" y="416"/>
                    <a:pt x="5889" y="800"/>
                    <a:pt x="5664" y="1280"/>
                  </a:cubicBezTo>
                  <a:cubicBezTo>
                    <a:pt x="5418" y="1803"/>
                    <a:pt x="4903" y="2125"/>
                    <a:pt x="4554" y="2345"/>
                  </a:cubicBezTo>
                  <a:cubicBezTo>
                    <a:pt x="3526" y="2998"/>
                    <a:pt x="2518" y="3349"/>
                    <a:pt x="1388" y="3503"/>
                  </a:cubicBezTo>
                  <a:cubicBezTo>
                    <a:pt x="1145" y="3535"/>
                    <a:pt x="907" y="3582"/>
                    <a:pt x="705" y="3526"/>
                  </a:cubicBezTo>
                  <a:cubicBezTo>
                    <a:pt x="472" y="3461"/>
                    <a:pt x="291" y="3279"/>
                    <a:pt x="216" y="3162"/>
                  </a:cubicBezTo>
                  <a:cubicBezTo>
                    <a:pt x="1" y="2839"/>
                    <a:pt x="89" y="2358"/>
                    <a:pt x="453" y="1878"/>
                  </a:cubicBezTo>
                  <a:cubicBezTo>
                    <a:pt x="575" y="1719"/>
                    <a:pt x="772" y="1574"/>
                    <a:pt x="958" y="1434"/>
                  </a:cubicBezTo>
                  <a:cubicBezTo>
                    <a:pt x="1429" y="1074"/>
                    <a:pt x="2046" y="753"/>
                    <a:pt x="2550" y="556"/>
                  </a:cubicBezTo>
                  <a:cubicBezTo>
                    <a:pt x="3261" y="276"/>
                    <a:pt x="4086" y="1"/>
                    <a:pt x="4871" y="108"/>
                  </a:cubicBezTo>
                  <a:cubicBezTo>
                    <a:pt x="4983" y="122"/>
                    <a:pt x="5104" y="155"/>
                    <a:pt x="5235" y="2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81"/>
            <p:cNvSpPr/>
            <p:nvPr/>
          </p:nvSpPr>
          <p:spPr>
            <a:xfrm>
              <a:off x="5432049" y="2250185"/>
              <a:ext cx="697153" cy="492431"/>
            </a:xfrm>
            <a:custGeom>
              <a:rect b="b" l="l" r="r" t="t"/>
              <a:pathLst>
                <a:path extrusionOk="0" h="4397" w="6225">
                  <a:moveTo>
                    <a:pt x="1" y="2315"/>
                  </a:moveTo>
                  <a:cubicBezTo>
                    <a:pt x="6" y="2334"/>
                    <a:pt x="13" y="2351"/>
                    <a:pt x="21" y="2368"/>
                  </a:cubicBezTo>
                  <a:lnTo>
                    <a:pt x="21" y="2368"/>
                  </a:lnTo>
                  <a:lnTo>
                    <a:pt x="1" y="2315"/>
                  </a:lnTo>
                  <a:close/>
                  <a:moveTo>
                    <a:pt x="5589" y="0"/>
                  </a:moveTo>
                  <a:cubicBezTo>
                    <a:pt x="5632" y="164"/>
                    <a:pt x="5609" y="354"/>
                    <a:pt x="5514" y="560"/>
                  </a:cubicBezTo>
                  <a:cubicBezTo>
                    <a:pt x="5268" y="1083"/>
                    <a:pt x="4753" y="1405"/>
                    <a:pt x="4404" y="1625"/>
                  </a:cubicBezTo>
                  <a:cubicBezTo>
                    <a:pt x="3376" y="2278"/>
                    <a:pt x="2368" y="2629"/>
                    <a:pt x="1238" y="2783"/>
                  </a:cubicBezTo>
                  <a:cubicBezTo>
                    <a:pt x="1077" y="2804"/>
                    <a:pt x="918" y="2832"/>
                    <a:pt x="770" y="2832"/>
                  </a:cubicBezTo>
                  <a:cubicBezTo>
                    <a:pt x="695" y="2832"/>
                    <a:pt x="623" y="2825"/>
                    <a:pt x="555" y="2806"/>
                  </a:cubicBezTo>
                  <a:cubicBezTo>
                    <a:pt x="322" y="2741"/>
                    <a:pt x="141" y="2559"/>
                    <a:pt x="66" y="2442"/>
                  </a:cubicBezTo>
                  <a:cubicBezTo>
                    <a:pt x="49" y="2419"/>
                    <a:pt x="33" y="2395"/>
                    <a:pt x="21" y="2368"/>
                  </a:cubicBezTo>
                  <a:lnTo>
                    <a:pt x="21" y="2368"/>
                  </a:lnTo>
                  <a:lnTo>
                    <a:pt x="561" y="3800"/>
                  </a:lnTo>
                  <a:cubicBezTo>
                    <a:pt x="579" y="3875"/>
                    <a:pt x="611" y="3946"/>
                    <a:pt x="654" y="4006"/>
                  </a:cubicBezTo>
                  <a:cubicBezTo>
                    <a:pt x="729" y="4123"/>
                    <a:pt x="906" y="4305"/>
                    <a:pt x="1144" y="4371"/>
                  </a:cubicBezTo>
                  <a:cubicBezTo>
                    <a:pt x="1211" y="4389"/>
                    <a:pt x="1281" y="4397"/>
                    <a:pt x="1355" y="4397"/>
                  </a:cubicBezTo>
                  <a:cubicBezTo>
                    <a:pt x="1502" y="4397"/>
                    <a:pt x="1661" y="4367"/>
                    <a:pt x="1826" y="4343"/>
                  </a:cubicBezTo>
                  <a:cubicBezTo>
                    <a:pt x="2956" y="4188"/>
                    <a:pt x="3965" y="3838"/>
                    <a:pt x="4988" y="3189"/>
                  </a:cubicBezTo>
                  <a:cubicBezTo>
                    <a:pt x="5337" y="2965"/>
                    <a:pt x="5856" y="2643"/>
                    <a:pt x="6098" y="2119"/>
                  </a:cubicBezTo>
                  <a:cubicBezTo>
                    <a:pt x="6220" y="1867"/>
                    <a:pt x="6225" y="1638"/>
                    <a:pt x="6136" y="1452"/>
                  </a:cubicBezTo>
                  <a:lnTo>
                    <a:pt x="55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81"/>
            <p:cNvSpPr/>
            <p:nvPr/>
          </p:nvSpPr>
          <p:spPr>
            <a:xfrm>
              <a:off x="6020797" y="2323317"/>
              <a:ext cx="97433" cy="188819"/>
            </a:xfrm>
            <a:custGeom>
              <a:rect b="b" l="l" r="r" t="t"/>
              <a:pathLst>
                <a:path extrusionOk="0" h="1686" w="870">
                  <a:moveTo>
                    <a:pt x="207" y="0"/>
                  </a:moveTo>
                  <a:cubicBezTo>
                    <a:pt x="151" y="104"/>
                    <a:pt x="80" y="201"/>
                    <a:pt x="1" y="295"/>
                  </a:cubicBezTo>
                  <a:cubicBezTo>
                    <a:pt x="11" y="309"/>
                    <a:pt x="20" y="328"/>
                    <a:pt x="29" y="346"/>
                  </a:cubicBezTo>
                  <a:cubicBezTo>
                    <a:pt x="192" y="733"/>
                    <a:pt x="365" y="1084"/>
                    <a:pt x="580" y="1448"/>
                  </a:cubicBezTo>
                  <a:cubicBezTo>
                    <a:pt x="622" y="1518"/>
                    <a:pt x="664" y="1606"/>
                    <a:pt x="716" y="1686"/>
                  </a:cubicBezTo>
                  <a:cubicBezTo>
                    <a:pt x="762" y="1616"/>
                    <a:pt x="809" y="1546"/>
                    <a:pt x="841" y="1466"/>
                  </a:cubicBezTo>
                  <a:cubicBezTo>
                    <a:pt x="856" y="1444"/>
                    <a:pt x="860" y="1420"/>
                    <a:pt x="869" y="1401"/>
                  </a:cubicBezTo>
                  <a:cubicBezTo>
                    <a:pt x="678" y="953"/>
                    <a:pt x="505" y="416"/>
                    <a:pt x="2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81"/>
            <p:cNvSpPr/>
            <p:nvPr/>
          </p:nvSpPr>
          <p:spPr>
            <a:xfrm>
              <a:off x="5949793" y="2401712"/>
              <a:ext cx="115576" cy="170565"/>
            </a:xfrm>
            <a:custGeom>
              <a:rect b="b" l="l" r="r" t="t"/>
              <a:pathLst>
                <a:path extrusionOk="0" h="1523" w="1032">
                  <a:moveTo>
                    <a:pt x="191" y="1"/>
                  </a:moveTo>
                  <a:cubicBezTo>
                    <a:pt x="126" y="48"/>
                    <a:pt x="61" y="89"/>
                    <a:pt x="0" y="132"/>
                  </a:cubicBezTo>
                  <a:cubicBezTo>
                    <a:pt x="37" y="173"/>
                    <a:pt x="85" y="220"/>
                    <a:pt x="113" y="268"/>
                  </a:cubicBezTo>
                  <a:cubicBezTo>
                    <a:pt x="266" y="510"/>
                    <a:pt x="369" y="809"/>
                    <a:pt x="518" y="1074"/>
                  </a:cubicBezTo>
                  <a:cubicBezTo>
                    <a:pt x="593" y="1206"/>
                    <a:pt x="691" y="1337"/>
                    <a:pt x="785" y="1467"/>
                  </a:cubicBezTo>
                  <a:cubicBezTo>
                    <a:pt x="798" y="1486"/>
                    <a:pt x="813" y="1505"/>
                    <a:pt x="826" y="1523"/>
                  </a:cubicBezTo>
                  <a:cubicBezTo>
                    <a:pt x="897" y="1472"/>
                    <a:pt x="962" y="1416"/>
                    <a:pt x="1031" y="1350"/>
                  </a:cubicBezTo>
                  <a:cubicBezTo>
                    <a:pt x="1027" y="1341"/>
                    <a:pt x="1018" y="1327"/>
                    <a:pt x="1014" y="1318"/>
                  </a:cubicBezTo>
                  <a:cubicBezTo>
                    <a:pt x="807" y="930"/>
                    <a:pt x="514" y="337"/>
                    <a:pt x="1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81"/>
            <p:cNvSpPr/>
            <p:nvPr/>
          </p:nvSpPr>
          <p:spPr>
            <a:xfrm>
              <a:off x="5884949" y="2443598"/>
              <a:ext cx="104153" cy="181988"/>
            </a:xfrm>
            <a:custGeom>
              <a:rect b="b" l="l" r="r" t="t"/>
              <a:pathLst>
                <a:path extrusionOk="0" h="1625" w="930">
                  <a:moveTo>
                    <a:pt x="192" y="0"/>
                  </a:moveTo>
                  <a:cubicBezTo>
                    <a:pt x="131" y="38"/>
                    <a:pt x="65" y="80"/>
                    <a:pt x="0" y="112"/>
                  </a:cubicBezTo>
                  <a:cubicBezTo>
                    <a:pt x="5" y="243"/>
                    <a:pt x="108" y="364"/>
                    <a:pt x="159" y="486"/>
                  </a:cubicBezTo>
                  <a:cubicBezTo>
                    <a:pt x="299" y="812"/>
                    <a:pt x="397" y="1126"/>
                    <a:pt x="565" y="1434"/>
                  </a:cubicBezTo>
                  <a:cubicBezTo>
                    <a:pt x="597" y="1490"/>
                    <a:pt x="630" y="1560"/>
                    <a:pt x="672" y="1625"/>
                  </a:cubicBezTo>
                  <a:cubicBezTo>
                    <a:pt x="757" y="1579"/>
                    <a:pt x="841" y="1527"/>
                    <a:pt x="929" y="1471"/>
                  </a:cubicBezTo>
                  <a:cubicBezTo>
                    <a:pt x="910" y="1429"/>
                    <a:pt x="892" y="1387"/>
                    <a:pt x="878" y="1350"/>
                  </a:cubicBezTo>
                  <a:cubicBezTo>
                    <a:pt x="817" y="1200"/>
                    <a:pt x="742" y="1037"/>
                    <a:pt x="677" y="888"/>
                  </a:cubicBezTo>
                  <a:cubicBezTo>
                    <a:pt x="528" y="556"/>
                    <a:pt x="383" y="202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81"/>
            <p:cNvSpPr/>
            <p:nvPr/>
          </p:nvSpPr>
          <p:spPr>
            <a:xfrm>
              <a:off x="5797035" y="2489067"/>
              <a:ext cx="106841" cy="178964"/>
            </a:xfrm>
            <a:custGeom>
              <a:rect b="b" l="l" r="r" t="t"/>
              <a:pathLst>
                <a:path extrusionOk="0" h="1598" w="954">
                  <a:moveTo>
                    <a:pt x="216" y="1"/>
                  </a:moveTo>
                  <a:cubicBezTo>
                    <a:pt x="145" y="38"/>
                    <a:pt x="76" y="70"/>
                    <a:pt x="1" y="98"/>
                  </a:cubicBezTo>
                  <a:cubicBezTo>
                    <a:pt x="1" y="210"/>
                    <a:pt x="52" y="328"/>
                    <a:pt x="89" y="426"/>
                  </a:cubicBezTo>
                  <a:cubicBezTo>
                    <a:pt x="220" y="753"/>
                    <a:pt x="369" y="1023"/>
                    <a:pt x="556" y="1318"/>
                  </a:cubicBezTo>
                  <a:cubicBezTo>
                    <a:pt x="608" y="1397"/>
                    <a:pt x="654" y="1523"/>
                    <a:pt x="734" y="1598"/>
                  </a:cubicBezTo>
                  <a:cubicBezTo>
                    <a:pt x="809" y="1565"/>
                    <a:pt x="878" y="1527"/>
                    <a:pt x="953" y="1495"/>
                  </a:cubicBezTo>
                  <a:cubicBezTo>
                    <a:pt x="934" y="1402"/>
                    <a:pt x="869" y="1303"/>
                    <a:pt x="822" y="1210"/>
                  </a:cubicBezTo>
                  <a:cubicBezTo>
                    <a:pt x="692" y="925"/>
                    <a:pt x="580" y="636"/>
                    <a:pt x="444" y="370"/>
                  </a:cubicBezTo>
                  <a:cubicBezTo>
                    <a:pt x="378" y="248"/>
                    <a:pt x="309" y="89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81"/>
            <p:cNvSpPr/>
            <p:nvPr/>
          </p:nvSpPr>
          <p:spPr>
            <a:xfrm>
              <a:off x="5701952" y="2524569"/>
              <a:ext cx="105609" cy="183220"/>
            </a:xfrm>
            <a:custGeom>
              <a:rect b="b" l="l" r="r" t="t"/>
              <a:pathLst>
                <a:path extrusionOk="0" h="1636" w="943">
                  <a:moveTo>
                    <a:pt x="270" y="1"/>
                  </a:moveTo>
                  <a:cubicBezTo>
                    <a:pt x="182" y="29"/>
                    <a:pt x="93" y="57"/>
                    <a:pt x="0" y="85"/>
                  </a:cubicBezTo>
                  <a:cubicBezTo>
                    <a:pt x="23" y="188"/>
                    <a:pt x="65" y="291"/>
                    <a:pt x="84" y="361"/>
                  </a:cubicBezTo>
                  <a:cubicBezTo>
                    <a:pt x="219" y="753"/>
                    <a:pt x="331" y="1042"/>
                    <a:pt x="494" y="1378"/>
                  </a:cubicBezTo>
                  <a:cubicBezTo>
                    <a:pt x="532" y="1462"/>
                    <a:pt x="574" y="1556"/>
                    <a:pt x="625" y="1636"/>
                  </a:cubicBezTo>
                  <a:cubicBezTo>
                    <a:pt x="733" y="1602"/>
                    <a:pt x="835" y="1570"/>
                    <a:pt x="943" y="1533"/>
                  </a:cubicBezTo>
                  <a:cubicBezTo>
                    <a:pt x="915" y="1458"/>
                    <a:pt x="873" y="1378"/>
                    <a:pt x="845" y="1309"/>
                  </a:cubicBezTo>
                  <a:cubicBezTo>
                    <a:pt x="785" y="1145"/>
                    <a:pt x="733" y="968"/>
                    <a:pt x="658" y="809"/>
                  </a:cubicBezTo>
                  <a:cubicBezTo>
                    <a:pt x="537" y="538"/>
                    <a:pt x="425" y="225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81"/>
            <p:cNvSpPr/>
            <p:nvPr/>
          </p:nvSpPr>
          <p:spPr>
            <a:xfrm>
              <a:off x="5617174" y="2549767"/>
              <a:ext cx="99897" cy="178404"/>
            </a:xfrm>
            <a:custGeom>
              <a:rect b="b" l="l" r="r" t="t"/>
              <a:pathLst>
                <a:path extrusionOk="0" h="1593" w="892">
                  <a:moveTo>
                    <a:pt x="197" y="0"/>
                  </a:moveTo>
                  <a:cubicBezTo>
                    <a:pt x="131" y="15"/>
                    <a:pt x="70" y="28"/>
                    <a:pt x="5" y="38"/>
                  </a:cubicBezTo>
                  <a:cubicBezTo>
                    <a:pt x="1" y="178"/>
                    <a:pt x="61" y="327"/>
                    <a:pt x="107" y="463"/>
                  </a:cubicBezTo>
                  <a:cubicBezTo>
                    <a:pt x="229" y="795"/>
                    <a:pt x="369" y="1097"/>
                    <a:pt x="533" y="1405"/>
                  </a:cubicBezTo>
                  <a:cubicBezTo>
                    <a:pt x="561" y="1461"/>
                    <a:pt x="589" y="1532"/>
                    <a:pt x="626" y="1593"/>
                  </a:cubicBezTo>
                  <a:cubicBezTo>
                    <a:pt x="715" y="1579"/>
                    <a:pt x="803" y="1560"/>
                    <a:pt x="892" y="1541"/>
                  </a:cubicBezTo>
                  <a:cubicBezTo>
                    <a:pt x="864" y="1467"/>
                    <a:pt x="822" y="1387"/>
                    <a:pt x="794" y="1317"/>
                  </a:cubicBezTo>
                  <a:cubicBezTo>
                    <a:pt x="678" y="1004"/>
                    <a:pt x="566" y="715"/>
                    <a:pt x="421" y="402"/>
                  </a:cubicBezTo>
                  <a:cubicBezTo>
                    <a:pt x="359" y="267"/>
                    <a:pt x="294" y="89"/>
                    <a:pt x="1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81"/>
            <p:cNvSpPr/>
            <p:nvPr/>
          </p:nvSpPr>
          <p:spPr>
            <a:xfrm>
              <a:off x="5509884" y="2566566"/>
              <a:ext cx="93290" cy="175940"/>
            </a:xfrm>
            <a:custGeom>
              <a:rect b="b" l="l" r="r" t="t"/>
              <a:pathLst>
                <a:path extrusionOk="0" h="1571" w="833">
                  <a:moveTo>
                    <a:pt x="239" y="0"/>
                  </a:moveTo>
                  <a:cubicBezTo>
                    <a:pt x="180" y="3"/>
                    <a:pt x="123" y="7"/>
                    <a:pt x="68" y="7"/>
                  </a:cubicBezTo>
                  <a:cubicBezTo>
                    <a:pt x="45" y="7"/>
                    <a:pt x="23" y="6"/>
                    <a:pt x="1" y="5"/>
                  </a:cubicBezTo>
                  <a:lnTo>
                    <a:pt x="1" y="5"/>
                  </a:lnTo>
                  <a:cubicBezTo>
                    <a:pt x="15" y="102"/>
                    <a:pt x="90" y="214"/>
                    <a:pt x="123" y="308"/>
                  </a:cubicBezTo>
                  <a:cubicBezTo>
                    <a:pt x="239" y="639"/>
                    <a:pt x="328" y="947"/>
                    <a:pt x="463" y="1270"/>
                  </a:cubicBezTo>
                  <a:cubicBezTo>
                    <a:pt x="505" y="1363"/>
                    <a:pt x="543" y="1480"/>
                    <a:pt x="603" y="1569"/>
                  </a:cubicBezTo>
                  <a:cubicBezTo>
                    <a:pt x="623" y="1570"/>
                    <a:pt x="643" y="1571"/>
                    <a:pt x="663" y="1571"/>
                  </a:cubicBezTo>
                  <a:cubicBezTo>
                    <a:pt x="718" y="1571"/>
                    <a:pt x="773" y="1567"/>
                    <a:pt x="832" y="1559"/>
                  </a:cubicBezTo>
                  <a:cubicBezTo>
                    <a:pt x="828" y="1466"/>
                    <a:pt x="763" y="1354"/>
                    <a:pt x="729" y="1255"/>
                  </a:cubicBezTo>
                  <a:cubicBezTo>
                    <a:pt x="608" y="947"/>
                    <a:pt x="496" y="639"/>
                    <a:pt x="379" y="331"/>
                  </a:cubicBezTo>
                  <a:cubicBezTo>
                    <a:pt x="337" y="224"/>
                    <a:pt x="295" y="98"/>
                    <a:pt x="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81"/>
            <p:cNvSpPr/>
            <p:nvPr/>
          </p:nvSpPr>
          <p:spPr>
            <a:xfrm>
              <a:off x="5439329" y="2481227"/>
              <a:ext cx="54988" cy="41549"/>
            </a:xfrm>
            <a:custGeom>
              <a:rect b="b" l="l" r="r" t="t"/>
              <a:pathLst>
                <a:path extrusionOk="0" h="371" w="491">
                  <a:moveTo>
                    <a:pt x="458" y="174"/>
                  </a:moveTo>
                  <a:cubicBezTo>
                    <a:pt x="490" y="370"/>
                    <a:pt x="1" y="220"/>
                    <a:pt x="132" y="75"/>
                  </a:cubicBezTo>
                  <a:cubicBezTo>
                    <a:pt x="201" y="0"/>
                    <a:pt x="388" y="103"/>
                    <a:pt x="458" y="1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81"/>
            <p:cNvSpPr/>
            <p:nvPr/>
          </p:nvSpPr>
          <p:spPr>
            <a:xfrm>
              <a:off x="5505740" y="2503738"/>
              <a:ext cx="99561" cy="32590"/>
            </a:xfrm>
            <a:custGeom>
              <a:rect b="b" l="l" r="r" t="t"/>
              <a:pathLst>
                <a:path extrusionOk="0" h="291" w="889">
                  <a:moveTo>
                    <a:pt x="85" y="239"/>
                  </a:moveTo>
                  <a:cubicBezTo>
                    <a:pt x="52" y="211"/>
                    <a:pt x="1" y="141"/>
                    <a:pt x="61" y="79"/>
                  </a:cubicBezTo>
                  <a:cubicBezTo>
                    <a:pt x="136" y="1"/>
                    <a:pt x="351" y="47"/>
                    <a:pt x="440" y="51"/>
                  </a:cubicBezTo>
                  <a:cubicBezTo>
                    <a:pt x="547" y="57"/>
                    <a:pt x="753" y="14"/>
                    <a:pt x="809" y="126"/>
                  </a:cubicBezTo>
                  <a:cubicBezTo>
                    <a:pt x="888" y="281"/>
                    <a:pt x="575" y="290"/>
                    <a:pt x="468" y="290"/>
                  </a:cubicBezTo>
                  <a:cubicBezTo>
                    <a:pt x="407" y="290"/>
                    <a:pt x="351" y="286"/>
                    <a:pt x="304" y="281"/>
                  </a:cubicBezTo>
                  <a:cubicBezTo>
                    <a:pt x="220" y="275"/>
                    <a:pt x="150" y="290"/>
                    <a:pt x="85" y="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81"/>
            <p:cNvSpPr/>
            <p:nvPr/>
          </p:nvSpPr>
          <p:spPr>
            <a:xfrm>
              <a:off x="5873862" y="2203596"/>
              <a:ext cx="82762" cy="49277"/>
            </a:xfrm>
            <a:custGeom>
              <a:rect b="b" l="l" r="r" t="t"/>
              <a:pathLst>
                <a:path extrusionOk="0" h="440" w="739">
                  <a:moveTo>
                    <a:pt x="28" y="89"/>
                  </a:moveTo>
                  <a:cubicBezTo>
                    <a:pt x="151" y="0"/>
                    <a:pt x="739" y="80"/>
                    <a:pt x="701" y="276"/>
                  </a:cubicBezTo>
                  <a:cubicBezTo>
                    <a:pt x="668" y="440"/>
                    <a:pt x="151" y="360"/>
                    <a:pt x="39" y="229"/>
                  </a:cubicBezTo>
                  <a:cubicBezTo>
                    <a:pt x="11" y="196"/>
                    <a:pt x="0" y="164"/>
                    <a:pt x="28" y="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81"/>
            <p:cNvSpPr/>
            <p:nvPr/>
          </p:nvSpPr>
          <p:spPr>
            <a:xfrm>
              <a:off x="5939266" y="2256457"/>
              <a:ext cx="36286" cy="41325"/>
            </a:xfrm>
            <a:custGeom>
              <a:rect b="b" l="l" r="r" t="t"/>
              <a:pathLst>
                <a:path extrusionOk="0" h="369" w="324">
                  <a:moveTo>
                    <a:pt x="24" y="196"/>
                  </a:moveTo>
                  <a:cubicBezTo>
                    <a:pt x="0" y="0"/>
                    <a:pt x="295" y="52"/>
                    <a:pt x="304" y="168"/>
                  </a:cubicBezTo>
                  <a:cubicBezTo>
                    <a:pt x="323" y="326"/>
                    <a:pt x="43" y="369"/>
                    <a:pt x="24" y="1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81"/>
            <p:cNvSpPr/>
            <p:nvPr/>
          </p:nvSpPr>
          <p:spPr>
            <a:xfrm>
              <a:off x="5980591" y="2214459"/>
              <a:ext cx="52412" cy="38413"/>
            </a:xfrm>
            <a:custGeom>
              <a:rect b="b" l="l" r="r" t="t"/>
              <a:pathLst>
                <a:path extrusionOk="0" h="343" w="468">
                  <a:moveTo>
                    <a:pt x="10" y="188"/>
                  </a:moveTo>
                  <a:cubicBezTo>
                    <a:pt x="24" y="1"/>
                    <a:pt x="467" y="80"/>
                    <a:pt x="435" y="248"/>
                  </a:cubicBezTo>
                  <a:cubicBezTo>
                    <a:pt x="420" y="319"/>
                    <a:pt x="370" y="328"/>
                    <a:pt x="276" y="333"/>
                  </a:cubicBezTo>
                  <a:cubicBezTo>
                    <a:pt x="140" y="343"/>
                    <a:pt x="0" y="319"/>
                    <a:pt x="10" y="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81"/>
            <p:cNvSpPr/>
            <p:nvPr/>
          </p:nvSpPr>
          <p:spPr>
            <a:xfrm>
              <a:off x="5845080" y="3181969"/>
              <a:ext cx="1213439" cy="1421521"/>
            </a:xfrm>
            <a:custGeom>
              <a:rect b="b" l="l" r="r" t="t"/>
              <a:pathLst>
                <a:path extrusionOk="0" h="12693" w="10835">
                  <a:moveTo>
                    <a:pt x="4619" y="1"/>
                  </a:moveTo>
                  <a:cubicBezTo>
                    <a:pt x="4806" y="295"/>
                    <a:pt x="4923" y="566"/>
                    <a:pt x="5212" y="701"/>
                  </a:cubicBezTo>
                  <a:cubicBezTo>
                    <a:pt x="5609" y="893"/>
                    <a:pt x="6291" y="766"/>
                    <a:pt x="6664" y="971"/>
                  </a:cubicBezTo>
                  <a:cubicBezTo>
                    <a:pt x="6936" y="1126"/>
                    <a:pt x="7141" y="1523"/>
                    <a:pt x="7332" y="1855"/>
                  </a:cubicBezTo>
                  <a:cubicBezTo>
                    <a:pt x="7537" y="2195"/>
                    <a:pt x="7724" y="2531"/>
                    <a:pt x="7893" y="2840"/>
                  </a:cubicBezTo>
                  <a:cubicBezTo>
                    <a:pt x="8261" y="3531"/>
                    <a:pt x="8645" y="4199"/>
                    <a:pt x="9009" y="4820"/>
                  </a:cubicBezTo>
                  <a:cubicBezTo>
                    <a:pt x="9214" y="5169"/>
                    <a:pt x="9363" y="5520"/>
                    <a:pt x="9522" y="5861"/>
                  </a:cubicBezTo>
                  <a:cubicBezTo>
                    <a:pt x="9854" y="6557"/>
                    <a:pt x="10138" y="7247"/>
                    <a:pt x="10447" y="8032"/>
                  </a:cubicBezTo>
                  <a:cubicBezTo>
                    <a:pt x="10596" y="8415"/>
                    <a:pt x="10834" y="9050"/>
                    <a:pt x="10671" y="9499"/>
                  </a:cubicBezTo>
                  <a:cubicBezTo>
                    <a:pt x="10498" y="9965"/>
                    <a:pt x="9873" y="10268"/>
                    <a:pt x="9391" y="10507"/>
                  </a:cubicBezTo>
                  <a:cubicBezTo>
                    <a:pt x="8056" y="11165"/>
                    <a:pt x="6897" y="11740"/>
                    <a:pt x="5516" y="12342"/>
                  </a:cubicBezTo>
                  <a:cubicBezTo>
                    <a:pt x="5151" y="12501"/>
                    <a:pt x="4690" y="12692"/>
                    <a:pt x="4255" y="12514"/>
                  </a:cubicBezTo>
                  <a:cubicBezTo>
                    <a:pt x="4087" y="12449"/>
                    <a:pt x="3849" y="12230"/>
                    <a:pt x="3709" y="12053"/>
                  </a:cubicBezTo>
                  <a:cubicBezTo>
                    <a:pt x="3507" y="11800"/>
                    <a:pt x="3354" y="11469"/>
                    <a:pt x="3181" y="11160"/>
                  </a:cubicBezTo>
                  <a:cubicBezTo>
                    <a:pt x="2522" y="9951"/>
                    <a:pt x="1916" y="8700"/>
                    <a:pt x="1234" y="7425"/>
                  </a:cubicBezTo>
                  <a:cubicBezTo>
                    <a:pt x="907" y="6804"/>
                    <a:pt x="627" y="6178"/>
                    <a:pt x="324" y="5492"/>
                  </a:cubicBezTo>
                  <a:cubicBezTo>
                    <a:pt x="155" y="5104"/>
                    <a:pt x="1" y="4698"/>
                    <a:pt x="85" y="4264"/>
                  </a:cubicBezTo>
                  <a:cubicBezTo>
                    <a:pt x="145" y="3960"/>
                    <a:pt x="337" y="3699"/>
                    <a:pt x="501" y="3465"/>
                  </a:cubicBezTo>
                  <a:cubicBezTo>
                    <a:pt x="660" y="3236"/>
                    <a:pt x="884" y="2966"/>
                    <a:pt x="902" y="2648"/>
                  </a:cubicBezTo>
                  <a:cubicBezTo>
                    <a:pt x="916" y="2344"/>
                    <a:pt x="785" y="2130"/>
                    <a:pt x="706" y="1883"/>
                  </a:cubicBezTo>
                  <a:cubicBezTo>
                    <a:pt x="1645" y="1392"/>
                    <a:pt x="2625" y="943"/>
                    <a:pt x="3597" y="463"/>
                  </a:cubicBezTo>
                  <a:cubicBezTo>
                    <a:pt x="3933" y="299"/>
                    <a:pt x="4302" y="109"/>
                    <a:pt x="4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81"/>
            <p:cNvSpPr/>
            <p:nvPr/>
          </p:nvSpPr>
          <p:spPr>
            <a:xfrm>
              <a:off x="5876438" y="3577306"/>
              <a:ext cx="791339" cy="862566"/>
            </a:xfrm>
            <a:custGeom>
              <a:rect b="b" l="l" r="r" t="t"/>
              <a:pathLst>
                <a:path extrusionOk="0" h="7702" w="7066">
                  <a:moveTo>
                    <a:pt x="4262" y="1"/>
                  </a:moveTo>
                  <a:cubicBezTo>
                    <a:pt x="4256" y="1"/>
                    <a:pt x="4251" y="1"/>
                    <a:pt x="4246" y="1"/>
                  </a:cubicBezTo>
                  <a:cubicBezTo>
                    <a:pt x="3788" y="6"/>
                    <a:pt x="3359" y="253"/>
                    <a:pt x="2985" y="398"/>
                  </a:cubicBezTo>
                  <a:cubicBezTo>
                    <a:pt x="2589" y="551"/>
                    <a:pt x="2201" y="706"/>
                    <a:pt x="1804" y="893"/>
                  </a:cubicBezTo>
                  <a:cubicBezTo>
                    <a:pt x="1272" y="1135"/>
                    <a:pt x="645" y="1420"/>
                    <a:pt x="156" y="1756"/>
                  </a:cubicBezTo>
                  <a:cubicBezTo>
                    <a:pt x="109" y="1784"/>
                    <a:pt x="57" y="1822"/>
                    <a:pt x="1" y="1859"/>
                  </a:cubicBezTo>
                  <a:cubicBezTo>
                    <a:pt x="16" y="1896"/>
                    <a:pt x="29" y="1930"/>
                    <a:pt x="44" y="1962"/>
                  </a:cubicBezTo>
                  <a:cubicBezTo>
                    <a:pt x="347" y="2648"/>
                    <a:pt x="627" y="3274"/>
                    <a:pt x="954" y="3895"/>
                  </a:cubicBezTo>
                  <a:cubicBezTo>
                    <a:pt x="1636" y="5170"/>
                    <a:pt x="2242" y="6421"/>
                    <a:pt x="2901" y="7630"/>
                  </a:cubicBezTo>
                  <a:cubicBezTo>
                    <a:pt x="2915" y="7654"/>
                    <a:pt x="2929" y="7678"/>
                    <a:pt x="2943" y="7701"/>
                  </a:cubicBezTo>
                  <a:cubicBezTo>
                    <a:pt x="3485" y="7439"/>
                    <a:pt x="4063" y="7122"/>
                    <a:pt x="4550" y="6893"/>
                  </a:cubicBezTo>
                  <a:cubicBezTo>
                    <a:pt x="4936" y="6710"/>
                    <a:pt x="5301" y="6566"/>
                    <a:pt x="5679" y="6384"/>
                  </a:cubicBezTo>
                  <a:cubicBezTo>
                    <a:pt x="6048" y="6211"/>
                    <a:pt x="6440" y="6014"/>
                    <a:pt x="6701" y="5744"/>
                  </a:cubicBezTo>
                  <a:cubicBezTo>
                    <a:pt x="6786" y="5660"/>
                    <a:pt x="6908" y="5492"/>
                    <a:pt x="6940" y="5394"/>
                  </a:cubicBezTo>
                  <a:cubicBezTo>
                    <a:pt x="7066" y="5068"/>
                    <a:pt x="6940" y="4670"/>
                    <a:pt x="6833" y="4357"/>
                  </a:cubicBezTo>
                  <a:cubicBezTo>
                    <a:pt x="6749" y="4119"/>
                    <a:pt x="6641" y="3885"/>
                    <a:pt x="6557" y="3685"/>
                  </a:cubicBezTo>
                  <a:cubicBezTo>
                    <a:pt x="6160" y="2742"/>
                    <a:pt x="5815" y="2014"/>
                    <a:pt x="5408" y="1098"/>
                  </a:cubicBezTo>
                  <a:cubicBezTo>
                    <a:pt x="5196" y="617"/>
                    <a:pt x="4895" y="1"/>
                    <a:pt x="4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81"/>
            <p:cNvSpPr/>
            <p:nvPr/>
          </p:nvSpPr>
          <p:spPr>
            <a:xfrm>
              <a:off x="6020349" y="3759855"/>
              <a:ext cx="333178" cy="318507"/>
            </a:xfrm>
            <a:custGeom>
              <a:rect b="b" l="l" r="r" t="t"/>
              <a:pathLst>
                <a:path extrusionOk="0" h="2844" w="2975">
                  <a:moveTo>
                    <a:pt x="1640" y="608"/>
                  </a:moveTo>
                  <a:cubicBezTo>
                    <a:pt x="1840" y="556"/>
                    <a:pt x="2181" y="346"/>
                    <a:pt x="2485" y="328"/>
                  </a:cubicBezTo>
                  <a:cubicBezTo>
                    <a:pt x="2704" y="313"/>
                    <a:pt x="2975" y="962"/>
                    <a:pt x="2929" y="1261"/>
                  </a:cubicBezTo>
                  <a:cubicBezTo>
                    <a:pt x="2901" y="1425"/>
                    <a:pt x="2414" y="1574"/>
                    <a:pt x="2177" y="1742"/>
                  </a:cubicBezTo>
                  <a:cubicBezTo>
                    <a:pt x="2265" y="1966"/>
                    <a:pt x="2513" y="2358"/>
                    <a:pt x="2391" y="2470"/>
                  </a:cubicBezTo>
                  <a:cubicBezTo>
                    <a:pt x="2214" y="2630"/>
                    <a:pt x="1873" y="2788"/>
                    <a:pt x="1718" y="2816"/>
                  </a:cubicBezTo>
                  <a:cubicBezTo>
                    <a:pt x="1565" y="2844"/>
                    <a:pt x="1378" y="2367"/>
                    <a:pt x="1220" y="2143"/>
                  </a:cubicBezTo>
                  <a:cubicBezTo>
                    <a:pt x="990" y="2265"/>
                    <a:pt x="682" y="2485"/>
                    <a:pt x="449" y="2373"/>
                  </a:cubicBezTo>
                  <a:cubicBezTo>
                    <a:pt x="328" y="2311"/>
                    <a:pt x="103" y="1901"/>
                    <a:pt x="65" y="1723"/>
                  </a:cubicBezTo>
                  <a:cubicBezTo>
                    <a:pt x="0" y="1382"/>
                    <a:pt x="440" y="1224"/>
                    <a:pt x="682" y="1070"/>
                  </a:cubicBezTo>
                  <a:cubicBezTo>
                    <a:pt x="621" y="865"/>
                    <a:pt x="481" y="748"/>
                    <a:pt x="509" y="514"/>
                  </a:cubicBezTo>
                  <a:cubicBezTo>
                    <a:pt x="533" y="294"/>
                    <a:pt x="883" y="57"/>
                    <a:pt x="1140" y="33"/>
                  </a:cubicBezTo>
                  <a:cubicBezTo>
                    <a:pt x="1485" y="0"/>
                    <a:pt x="1528" y="369"/>
                    <a:pt x="1640" y="6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81"/>
            <p:cNvSpPr/>
            <p:nvPr/>
          </p:nvSpPr>
          <p:spPr>
            <a:xfrm>
              <a:off x="6186659" y="4051149"/>
              <a:ext cx="285581" cy="179972"/>
            </a:xfrm>
            <a:custGeom>
              <a:rect b="b" l="l" r="r" t="t"/>
              <a:pathLst>
                <a:path extrusionOk="0" h="1607" w="2550">
                  <a:moveTo>
                    <a:pt x="2330" y="1"/>
                  </a:moveTo>
                  <a:cubicBezTo>
                    <a:pt x="1798" y="234"/>
                    <a:pt x="1023" y="617"/>
                    <a:pt x="467" y="897"/>
                  </a:cubicBezTo>
                  <a:cubicBezTo>
                    <a:pt x="327" y="967"/>
                    <a:pt x="121" y="1065"/>
                    <a:pt x="0" y="1167"/>
                  </a:cubicBezTo>
                  <a:cubicBezTo>
                    <a:pt x="80" y="1313"/>
                    <a:pt x="159" y="1462"/>
                    <a:pt x="239" y="1606"/>
                  </a:cubicBezTo>
                  <a:cubicBezTo>
                    <a:pt x="453" y="1597"/>
                    <a:pt x="748" y="1363"/>
                    <a:pt x="906" y="1279"/>
                  </a:cubicBezTo>
                  <a:cubicBezTo>
                    <a:pt x="1397" y="1014"/>
                    <a:pt x="1858" y="803"/>
                    <a:pt x="2298" y="570"/>
                  </a:cubicBezTo>
                  <a:cubicBezTo>
                    <a:pt x="2377" y="528"/>
                    <a:pt x="2466" y="486"/>
                    <a:pt x="2550" y="434"/>
                  </a:cubicBezTo>
                  <a:cubicBezTo>
                    <a:pt x="2475" y="290"/>
                    <a:pt x="2405" y="145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0" name="Google Shape;4300;p81"/>
            <p:cNvSpPr/>
            <p:nvPr/>
          </p:nvSpPr>
          <p:spPr>
            <a:xfrm>
              <a:off x="6241647" y="4150375"/>
              <a:ext cx="280317" cy="170677"/>
            </a:xfrm>
            <a:custGeom>
              <a:rect b="b" l="l" r="r" t="t"/>
              <a:pathLst>
                <a:path extrusionOk="0" h="1524" w="2503">
                  <a:moveTo>
                    <a:pt x="2470" y="291"/>
                  </a:moveTo>
                  <a:cubicBezTo>
                    <a:pt x="2414" y="197"/>
                    <a:pt x="2358" y="100"/>
                    <a:pt x="2302" y="1"/>
                  </a:cubicBezTo>
                  <a:cubicBezTo>
                    <a:pt x="2087" y="57"/>
                    <a:pt x="1886" y="231"/>
                    <a:pt x="1722" y="309"/>
                  </a:cubicBezTo>
                  <a:cubicBezTo>
                    <a:pt x="1345" y="505"/>
                    <a:pt x="789" y="781"/>
                    <a:pt x="415" y="968"/>
                  </a:cubicBezTo>
                  <a:cubicBezTo>
                    <a:pt x="313" y="1020"/>
                    <a:pt x="134" y="1085"/>
                    <a:pt x="0" y="1164"/>
                  </a:cubicBezTo>
                  <a:cubicBezTo>
                    <a:pt x="4" y="1169"/>
                    <a:pt x="9" y="1173"/>
                    <a:pt x="9" y="1183"/>
                  </a:cubicBezTo>
                  <a:cubicBezTo>
                    <a:pt x="78" y="1295"/>
                    <a:pt x="154" y="1412"/>
                    <a:pt x="224" y="1524"/>
                  </a:cubicBezTo>
                  <a:cubicBezTo>
                    <a:pt x="266" y="1500"/>
                    <a:pt x="308" y="1477"/>
                    <a:pt x="359" y="1458"/>
                  </a:cubicBezTo>
                  <a:cubicBezTo>
                    <a:pt x="1003" y="1192"/>
                    <a:pt x="1485" y="903"/>
                    <a:pt x="2078" y="585"/>
                  </a:cubicBezTo>
                  <a:cubicBezTo>
                    <a:pt x="2180" y="529"/>
                    <a:pt x="2371" y="445"/>
                    <a:pt x="2502" y="347"/>
                  </a:cubicBezTo>
                  <a:cubicBezTo>
                    <a:pt x="2494" y="328"/>
                    <a:pt x="2483" y="309"/>
                    <a:pt x="2470" y="2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1" name="Google Shape;4301;p81"/>
            <p:cNvSpPr/>
            <p:nvPr/>
          </p:nvSpPr>
          <p:spPr>
            <a:xfrm>
              <a:off x="6652662" y="3484239"/>
              <a:ext cx="97321" cy="177396"/>
            </a:xfrm>
            <a:custGeom>
              <a:rect b="b" l="l" r="r" t="t"/>
              <a:pathLst>
                <a:path extrusionOk="0" h="1584" w="869">
                  <a:moveTo>
                    <a:pt x="673" y="1578"/>
                  </a:moveTo>
                  <a:cubicBezTo>
                    <a:pt x="462" y="1425"/>
                    <a:pt x="294" y="1024"/>
                    <a:pt x="154" y="617"/>
                  </a:cubicBezTo>
                  <a:cubicBezTo>
                    <a:pt x="93" y="444"/>
                    <a:pt x="0" y="160"/>
                    <a:pt x="149" y="85"/>
                  </a:cubicBezTo>
                  <a:cubicBezTo>
                    <a:pt x="326" y="1"/>
                    <a:pt x="485" y="304"/>
                    <a:pt x="541" y="416"/>
                  </a:cubicBezTo>
                  <a:cubicBezTo>
                    <a:pt x="719" y="761"/>
                    <a:pt x="863" y="1214"/>
                    <a:pt x="869" y="1476"/>
                  </a:cubicBezTo>
                  <a:cubicBezTo>
                    <a:pt x="845" y="1532"/>
                    <a:pt x="742" y="1584"/>
                    <a:pt x="673" y="15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2" name="Google Shape;4302;p81"/>
            <p:cNvSpPr/>
            <p:nvPr/>
          </p:nvSpPr>
          <p:spPr>
            <a:xfrm>
              <a:off x="6488816" y="3419395"/>
              <a:ext cx="96426" cy="111545"/>
            </a:xfrm>
            <a:custGeom>
              <a:rect b="b" l="l" r="r" t="t"/>
              <a:pathLst>
                <a:path extrusionOk="0" h="996" w="861">
                  <a:moveTo>
                    <a:pt x="753" y="743"/>
                  </a:moveTo>
                  <a:cubicBezTo>
                    <a:pt x="417" y="995"/>
                    <a:pt x="1" y="178"/>
                    <a:pt x="328" y="56"/>
                  </a:cubicBezTo>
                  <a:cubicBezTo>
                    <a:pt x="468" y="0"/>
                    <a:pt x="819" y="323"/>
                    <a:pt x="847" y="547"/>
                  </a:cubicBezTo>
                  <a:cubicBezTo>
                    <a:pt x="860" y="627"/>
                    <a:pt x="809" y="701"/>
                    <a:pt x="753" y="7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3" name="Google Shape;4303;p81"/>
            <p:cNvSpPr/>
            <p:nvPr/>
          </p:nvSpPr>
          <p:spPr>
            <a:xfrm>
              <a:off x="6479409" y="3301802"/>
              <a:ext cx="99561" cy="88474"/>
            </a:xfrm>
            <a:custGeom>
              <a:rect b="b" l="l" r="r" t="t"/>
              <a:pathLst>
                <a:path extrusionOk="0" h="790" w="889">
                  <a:moveTo>
                    <a:pt x="748" y="692"/>
                  </a:moveTo>
                  <a:cubicBezTo>
                    <a:pt x="641" y="789"/>
                    <a:pt x="444" y="700"/>
                    <a:pt x="295" y="546"/>
                  </a:cubicBezTo>
                  <a:cubicBezTo>
                    <a:pt x="174" y="420"/>
                    <a:pt x="1" y="126"/>
                    <a:pt x="183" y="42"/>
                  </a:cubicBezTo>
                  <a:cubicBezTo>
                    <a:pt x="263" y="0"/>
                    <a:pt x="431" y="52"/>
                    <a:pt x="557" y="177"/>
                  </a:cubicBezTo>
                  <a:cubicBezTo>
                    <a:pt x="707" y="327"/>
                    <a:pt x="888" y="560"/>
                    <a:pt x="748" y="6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81"/>
            <p:cNvSpPr/>
            <p:nvPr/>
          </p:nvSpPr>
          <p:spPr>
            <a:xfrm>
              <a:off x="6344009" y="4497666"/>
              <a:ext cx="84330" cy="69659"/>
            </a:xfrm>
            <a:custGeom>
              <a:rect b="b" l="l" r="r" t="t"/>
              <a:pathLst>
                <a:path extrusionOk="0" h="622" w="753">
                  <a:moveTo>
                    <a:pt x="276" y="1"/>
                  </a:moveTo>
                  <a:cubicBezTo>
                    <a:pt x="0" y="160"/>
                    <a:pt x="692" y="622"/>
                    <a:pt x="733" y="309"/>
                  </a:cubicBezTo>
                  <a:cubicBezTo>
                    <a:pt x="752" y="145"/>
                    <a:pt x="435" y="15"/>
                    <a:pt x="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81"/>
            <p:cNvSpPr/>
            <p:nvPr/>
          </p:nvSpPr>
          <p:spPr>
            <a:xfrm>
              <a:off x="6214321" y="4377946"/>
              <a:ext cx="126104" cy="120840"/>
            </a:xfrm>
            <a:custGeom>
              <a:rect b="b" l="l" r="r" t="t"/>
              <a:pathLst>
                <a:path extrusionOk="0" h="1079" w="1126">
                  <a:moveTo>
                    <a:pt x="878" y="1065"/>
                  </a:moveTo>
                  <a:cubicBezTo>
                    <a:pt x="944" y="1079"/>
                    <a:pt x="1085" y="1070"/>
                    <a:pt x="1102" y="934"/>
                  </a:cubicBezTo>
                  <a:cubicBezTo>
                    <a:pt x="1126" y="757"/>
                    <a:pt x="841" y="538"/>
                    <a:pt x="748" y="430"/>
                  </a:cubicBezTo>
                  <a:cubicBezTo>
                    <a:pt x="631" y="300"/>
                    <a:pt x="468" y="1"/>
                    <a:pt x="277" y="38"/>
                  </a:cubicBezTo>
                  <a:cubicBezTo>
                    <a:pt x="1" y="98"/>
                    <a:pt x="309" y="505"/>
                    <a:pt x="421" y="641"/>
                  </a:cubicBezTo>
                  <a:cubicBezTo>
                    <a:pt x="482" y="715"/>
                    <a:pt x="547" y="776"/>
                    <a:pt x="598" y="837"/>
                  </a:cubicBezTo>
                  <a:cubicBezTo>
                    <a:pt x="692" y="934"/>
                    <a:pt x="748" y="1037"/>
                    <a:pt x="878" y="10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81"/>
            <p:cNvSpPr/>
            <p:nvPr/>
          </p:nvSpPr>
          <p:spPr>
            <a:xfrm>
              <a:off x="5794907" y="2973326"/>
              <a:ext cx="624022" cy="461857"/>
            </a:xfrm>
            <a:custGeom>
              <a:rect b="b" l="l" r="r" t="t"/>
              <a:pathLst>
                <a:path extrusionOk="0" h="4124" w="5572">
                  <a:moveTo>
                    <a:pt x="5114" y="953"/>
                  </a:moveTo>
                  <a:cubicBezTo>
                    <a:pt x="5026" y="799"/>
                    <a:pt x="4974" y="668"/>
                    <a:pt x="4871" y="509"/>
                  </a:cubicBezTo>
                  <a:cubicBezTo>
                    <a:pt x="4773" y="360"/>
                    <a:pt x="4605" y="155"/>
                    <a:pt x="4446" y="89"/>
                  </a:cubicBezTo>
                  <a:cubicBezTo>
                    <a:pt x="4241" y="0"/>
                    <a:pt x="3998" y="75"/>
                    <a:pt x="3765" y="168"/>
                  </a:cubicBezTo>
                  <a:cubicBezTo>
                    <a:pt x="3311" y="351"/>
                    <a:pt x="1780" y="1173"/>
                    <a:pt x="1780" y="1173"/>
                  </a:cubicBezTo>
                  <a:cubicBezTo>
                    <a:pt x="1373" y="1360"/>
                    <a:pt x="996" y="1537"/>
                    <a:pt x="612" y="1761"/>
                  </a:cubicBezTo>
                  <a:cubicBezTo>
                    <a:pt x="393" y="1888"/>
                    <a:pt x="201" y="2032"/>
                    <a:pt x="127" y="2252"/>
                  </a:cubicBezTo>
                  <a:cubicBezTo>
                    <a:pt x="1" y="2648"/>
                    <a:pt x="309" y="3190"/>
                    <a:pt x="379" y="3349"/>
                  </a:cubicBezTo>
                  <a:cubicBezTo>
                    <a:pt x="524" y="3681"/>
                    <a:pt x="705" y="4123"/>
                    <a:pt x="1229" y="4063"/>
                  </a:cubicBezTo>
                  <a:cubicBezTo>
                    <a:pt x="1434" y="4045"/>
                    <a:pt x="1654" y="3927"/>
                    <a:pt x="1854" y="3830"/>
                  </a:cubicBezTo>
                  <a:cubicBezTo>
                    <a:pt x="2196" y="3662"/>
                    <a:pt x="4297" y="2588"/>
                    <a:pt x="4642" y="2420"/>
                  </a:cubicBezTo>
                  <a:cubicBezTo>
                    <a:pt x="4838" y="2321"/>
                    <a:pt x="5063" y="2218"/>
                    <a:pt x="5207" y="2069"/>
                  </a:cubicBezTo>
                  <a:cubicBezTo>
                    <a:pt x="5571" y="1691"/>
                    <a:pt x="5287" y="1271"/>
                    <a:pt x="5114" y="9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81"/>
            <p:cNvSpPr/>
            <p:nvPr/>
          </p:nvSpPr>
          <p:spPr>
            <a:xfrm>
              <a:off x="5804314" y="3112757"/>
              <a:ext cx="298684" cy="161829"/>
            </a:xfrm>
            <a:custGeom>
              <a:rect b="b" l="l" r="r" t="t"/>
              <a:pathLst>
                <a:path extrusionOk="0" h="1445" w="2667">
                  <a:moveTo>
                    <a:pt x="2519" y="0"/>
                  </a:moveTo>
                  <a:cubicBezTo>
                    <a:pt x="2487" y="0"/>
                    <a:pt x="2453" y="6"/>
                    <a:pt x="2425" y="12"/>
                  </a:cubicBezTo>
                  <a:cubicBezTo>
                    <a:pt x="2317" y="40"/>
                    <a:pt x="2341" y="44"/>
                    <a:pt x="2237" y="82"/>
                  </a:cubicBezTo>
                  <a:cubicBezTo>
                    <a:pt x="1608" y="306"/>
                    <a:pt x="968" y="604"/>
                    <a:pt x="365" y="908"/>
                  </a:cubicBezTo>
                  <a:cubicBezTo>
                    <a:pt x="253" y="960"/>
                    <a:pt x="141" y="1016"/>
                    <a:pt x="24" y="1076"/>
                  </a:cubicBezTo>
                  <a:cubicBezTo>
                    <a:pt x="1" y="1193"/>
                    <a:pt x="15" y="1319"/>
                    <a:pt x="39" y="1445"/>
                  </a:cubicBezTo>
                  <a:cubicBezTo>
                    <a:pt x="141" y="1399"/>
                    <a:pt x="235" y="1352"/>
                    <a:pt x="313" y="1309"/>
                  </a:cubicBezTo>
                  <a:cubicBezTo>
                    <a:pt x="846" y="1039"/>
                    <a:pt x="1360" y="801"/>
                    <a:pt x="1892" y="539"/>
                  </a:cubicBezTo>
                  <a:cubicBezTo>
                    <a:pt x="2032" y="469"/>
                    <a:pt x="2209" y="367"/>
                    <a:pt x="2378" y="264"/>
                  </a:cubicBezTo>
                  <a:cubicBezTo>
                    <a:pt x="2438" y="227"/>
                    <a:pt x="2667" y="133"/>
                    <a:pt x="2611" y="35"/>
                  </a:cubicBezTo>
                  <a:cubicBezTo>
                    <a:pt x="2595" y="9"/>
                    <a:pt x="2559" y="0"/>
                    <a:pt x="2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81"/>
            <p:cNvSpPr/>
            <p:nvPr/>
          </p:nvSpPr>
          <p:spPr>
            <a:xfrm>
              <a:off x="6174563" y="2994717"/>
              <a:ext cx="161269" cy="95754"/>
            </a:xfrm>
            <a:custGeom>
              <a:rect b="b" l="l" r="r" t="t"/>
              <a:pathLst>
                <a:path extrusionOk="0" h="855" w="1440">
                  <a:moveTo>
                    <a:pt x="1210" y="1"/>
                  </a:moveTo>
                  <a:cubicBezTo>
                    <a:pt x="1093" y="53"/>
                    <a:pt x="977" y="109"/>
                    <a:pt x="865" y="169"/>
                  </a:cubicBezTo>
                  <a:cubicBezTo>
                    <a:pt x="612" y="296"/>
                    <a:pt x="337" y="417"/>
                    <a:pt x="113" y="604"/>
                  </a:cubicBezTo>
                  <a:cubicBezTo>
                    <a:pt x="71" y="636"/>
                    <a:pt x="39" y="682"/>
                    <a:pt x="33" y="692"/>
                  </a:cubicBezTo>
                  <a:cubicBezTo>
                    <a:pt x="11" y="734"/>
                    <a:pt x="1" y="781"/>
                    <a:pt x="33" y="822"/>
                  </a:cubicBezTo>
                  <a:cubicBezTo>
                    <a:pt x="54" y="845"/>
                    <a:pt x="86" y="854"/>
                    <a:pt x="122" y="854"/>
                  </a:cubicBezTo>
                  <a:cubicBezTo>
                    <a:pt x="214" y="854"/>
                    <a:pt x="338" y="797"/>
                    <a:pt x="421" y="757"/>
                  </a:cubicBezTo>
                  <a:cubicBezTo>
                    <a:pt x="571" y="692"/>
                    <a:pt x="705" y="626"/>
                    <a:pt x="813" y="570"/>
                  </a:cubicBezTo>
                  <a:cubicBezTo>
                    <a:pt x="1024" y="464"/>
                    <a:pt x="1233" y="361"/>
                    <a:pt x="1440" y="262"/>
                  </a:cubicBezTo>
                  <a:cubicBezTo>
                    <a:pt x="1378" y="174"/>
                    <a:pt x="1294" y="76"/>
                    <a:pt x="1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81"/>
            <p:cNvSpPr/>
            <p:nvPr/>
          </p:nvSpPr>
          <p:spPr>
            <a:xfrm>
              <a:off x="5819993" y="3242558"/>
              <a:ext cx="173252" cy="94298"/>
            </a:xfrm>
            <a:custGeom>
              <a:rect b="b" l="l" r="r" t="t"/>
              <a:pathLst>
                <a:path extrusionOk="0" h="842" w="1547">
                  <a:moveTo>
                    <a:pt x="1369" y="1"/>
                  </a:moveTo>
                  <a:cubicBezTo>
                    <a:pt x="1273" y="1"/>
                    <a:pt x="1133" y="66"/>
                    <a:pt x="1033" y="109"/>
                  </a:cubicBezTo>
                  <a:cubicBezTo>
                    <a:pt x="734" y="234"/>
                    <a:pt x="425" y="398"/>
                    <a:pt x="160" y="538"/>
                  </a:cubicBezTo>
                  <a:cubicBezTo>
                    <a:pt x="117" y="557"/>
                    <a:pt x="61" y="585"/>
                    <a:pt x="1" y="609"/>
                  </a:cubicBezTo>
                  <a:cubicBezTo>
                    <a:pt x="39" y="697"/>
                    <a:pt x="76" y="777"/>
                    <a:pt x="104" y="842"/>
                  </a:cubicBezTo>
                  <a:cubicBezTo>
                    <a:pt x="449" y="702"/>
                    <a:pt x="772" y="557"/>
                    <a:pt x="1117" y="370"/>
                  </a:cubicBezTo>
                  <a:cubicBezTo>
                    <a:pt x="1244" y="305"/>
                    <a:pt x="1546" y="160"/>
                    <a:pt x="1458" y="38"/>
                  </a:cubicBezTo>
                  <a:cubicBezTo>
                    <a:pt x="1439" y="11"/>
                    <a:pt x="1407" y="1"/>
                    <a:pt x="1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81"/>
            <p:cNvSpPr/>
            <p:nvPr/>
          </p:nvSpPr>
          <p:spPr>
            <a:xfrm>
              <a:off x="6203906" y="3106262"/>
              <a:ext cx="188371" cy="107961"/>
            </a:xfrm>
            <a:custGeom>
              <a:rect b="b" l="l" r="r" t="t"/>
              <a:pathLst>
                <a:path extrusionOk="0" h="964" w="1682">
                  <a:moveTo>
                    <a:pt x="1588" y="0"/>
                  </a:moveTo>
                  <a:cubicBezTo>
                    <a:pt x="1467" y="37"/>
                    <a:pt x="1318" y="130"/>
                    <a:pt x="1219" y="173"/>
                  </a:cubicBezTo>
                  <a:cubicBezTo>
                    <a:pt x="948" y="303"/>
                    <a:pt x="631" y="448"/>
                    <a:pt x="346" y="606"/>
                  </a:cubicBezTo>
                  <a:cubicBezTo>
                    <a:pt x="215" y="686"/>
                    <a:pt x="1" y="794"/>
                    <a:pt x="33" y="906"/>
                  </a:cubicBezTo>
                  <a:cubicBezTo>
                    <a:pt x="46" y="948"/>
                    <a:pt x="82" y="964"/>
                    <a:pt x="129" y="964"/>
                  </a:cubicBezTo>
                  <a:cubicBezTo>
                    <a:pt x="240" y="964"/>
                    <a:pt x="414" y="878"/>
                    <a:pt x="505" y="835"/>
                  </a:cubicBezTo>
                  <a:cubicBezTo>
                    <a:pt x="911" y="649"/>
                    <a:pt x="1262" y="462"/>
                    <a:pt x="1630" y="238"/>
                  </a:cubicBezTo>
                  <a:cubicBezTo>
                    <a:pt x="1644" y="229"/>
                    <a:pt x="1663" y="219"/>
                    <a:pt x="1682" y="205"/>
                  </a:cubicBezTo>
                  <a:cubicBezTo>
                    <a:pt x="1654" y="135"/>
                    <a:pt x="1626" y="70"/>
                    <a:pt x="1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81"/>
            <p:cNvSpPr/>
            <p:nvPr/>
          </p:nvSpPr>
          <p:spPr>
            <a:xfrm>
              <a:off x="5849335" y="3239198"/>
              <a:ext cx="296556" cy="166757"/>
            </a:xfrm>
            <a:custGeom>
              <a:rect b="b" l="l" r="r" t="t"/>
              <a:pathLst>
                <a:path extrusionOk="0" h="1489" w="2648">
                  <a:moveTo>
                    <a:pt x="2498" y="1"/>
                  </a:moveTo>
                  <a:cubicBezTo>
                    <a:pt x="2409" y="1"/>
                    <a:pt x="2298" y="58"/>
                    <a:pt x="2256" y="74"/>
                  </a:cubicBezTo>
                  <a:cubicBezTo>
                    <a:pt x="1887" y="208"/>
                    <a:pt x="1546" y="382"/>
                    <a:pt x="1206" y="550"/>
                  </a:cubicBezTo>
                  <a:cubicBezTo>
                    <a:pt x="846" y="732"/>
                    <a:pt x="500" y="895"/>
                    <a:pt x="145" y="1119"/>
                  </a:cubicBezTo>
                  <a:cubicBezTo>
                    <a:pt x="103" y="1147"/>
                    <a:pt x="51" y="1180"/>
                    <a:pt x="1" y="1212"/>
                  </a:cubicBezTo>
                  <a:cubicBezTo>
                    <a:pt x="51" y="1311"/>
                    <a:pt x="113" y="1409"/>
                    <a:pt x="182" y="1488"/>
                  </a:cubicBezTo>
                  <a:cubicBezTo>
                    <a:pt x="318" y="1413"/>
                    <a:pt x="454" y="1335"/>
                    <a:pt x="584" y="1259"/>
                  </a:cubicBezTo>
                  <a:cubicBezTo>
                    <a:pt x="1178" y="923"/>
                    <a:pt x="1723" y="676"/>
                    <a:pt x="2326" y="339"/>
                  </a:cubicBezTo>
                  <a:cubicBezTo>
                    <a:pt x="2382" y="307"/>
                    <a:pt x="2648" y="162"/>
                    <a:pt x="2606" y="64"/>
                  </a:cubicBezTo>
                  <a:cubicBezTo>
                    <a:pt x="2585" y="17"/>
                    <a:pt x="2544" y="1"/>
                    <a:pt x="24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81"/>
            <p:cNvSpPr/>
            <p:nvPr/>
          </p:nvSpPr>
          <p:spPr>
            <a:xfrm>
              <a:off x="6068394" y="3048137"/>
              <a:ext cx="294540" cy="153430"/>
            </a:xfrm>
            <a:custGeom>
              <a:rect b="b" l="l" r="r" t="t"/>
              <a:pathLst>
                <a:path extrusionOk="0" h="1370" w="2630">
                  <a:moveTo>
                    <a:pt x="2522" y="0"/>
                  </a:moveTo>
                  <a:cubicBezTo>
                    <a:pt x="1934" y="285"/>
                    <a:pt x="589" y="976"/>
                    <a:pt x="477" y="1028"/>
                  </a:cubicBezTo>
                  <a:cubicBezTo>
                    <a:pt x="291" y="1121"/>
                    <a:pt x="0" y="1224"/>
                    <a:pt x="80" y="1369"/>
                  </a:cubicBezTo>
                  <a:cubicBezTo>
                    <a:pt x="84" y="1369"/>
                    <a:pt x="88" y="1369"/>
                    <a:pt x="93" y="1369"/>
                  </a:cubicBezTo>
                  <a:cubicBezTo>
                    <a:pt x="354" y="1369"/>
                    <a:pt x="1896" y="591"/>
                    <a:pt x="2630" y="211"/>
                  </a:cubicBezTo>
                  <a:cubicBezTo>
                    <a:pt x="2593" y="136"/>
                    <a:pt x="2560" y="71"/>
                    <a:pt x="2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3" name="Google Shape;4313;p81"/>
          <p:cNvGrpSpPr/>
          <p:nvPr/>
        </p:nvGrpSpPr>
        <p:grpSpPr>
          <a:xfrm>
            <a:off x="5330473" y="1273460"/>
            <a:ext cx="956189" cy="2229028"/>
            <a:chOff x="4650798" y="1411148"/>
            <a:chExt cx="956189" cy="2229028"/>
          </a:xfrm>
        </p:grpSpPr>
        <p:grpSp>
          <p:nvGrpSpPr>
            <p:cNvPr id="4314" name="Google Shape;4314;p81"/>
            <p:cNvGrpSpPr/>
            <p:nvPr/>
          </p:nvGrpSpPr>
          <p:grpSpPr>
            <a:xfrm>
              <a:off x="4650798" y="2834710"/>
              <a:ext cx="956189" cy="805466"/>
              <a:chOff x="4650798" y="2834710"/>
              <a:chExt cx="956189" cy="805466"/>
            </a:xfrm>
          </p:grpSpPr>
          <p:grpSp>
            <p:nvGrpSpPr>
              <p:cNvPr id="4315" name="Google Shape;4315;p81"/>
              <p:cNvGrpSpPr/>
              <p:nvPr/>
            </p:nvGrpSpPr>
            <p:grpSpPr>
              <a:xfrm rot="5400000">
                <a:off x="5360118" y="2801250"/>
                <a:ext cx="213408" cy="280329"/>
                <a:chOff x="2664095" y="4343724"/>
                <a:chExt cx="111755" cy="146823"/>
              </a:xfrm>
            </p:grpSpPr>
            <p:sp>
              <p:nvSpPr>
                <p:cNvPr id="4316" name="Google Shape;4316;p81"/>
                <p:cNvSpPr/>
                <p:nvPr/>
              </p:nvSpPr>
              <p:spPr>
                <a:xfrm>
                  <a:off x="2664095" y="4343724"/>
                  <a:ext cx="111755" cy="146823"/>
                </a:xfrm>
                <a:custGeom>
                  <a:rect b="b" l="l" r="r" t="t"/>
                  <a:pathLst>
                    <a:path extrusionOk="0" h="3148" w="2396">
                      <a:moveTo>
                        <a:pt x="359" y="1733"/>
                      </a:moveTo>
                      <a:cubicBezTo>
                        <a:pt x="318" y="1813"/>
                        <a:pt x="215" y="1971"/>
                        <a:pt x="163" y="2106"/>
                      </a:cubicBezTo>
                      <a:cubicBezTo>
                        <a:pt x="1" y="2507"/>
                        <a:pt x="9" y="3096"/>
                        <a:pt x="565" y="3134"/>
                      </a:cubicBezTo>
                      <a:cubicBezTo>
                        <a:pt x="770" y="3147"/>
                        <a:pt x="1027" y="3012"/>
                        <a:pt x="1186" y="2858"/>
                      </a:cubicBezTo>
                      <a:cubicBezTo>
                        <a:pt x="1410" y="2643"/>
                        <a:pt x="1690" y="2223"/>
                        <a:pt x="1906" y="1835"/>
                      </a:cubicBezTo>
                      <a:cubicBezTo>
                        <a:pt x="2124" y="1443"/>
                        <a:pt x="2395" y="929"/>
                        <a:pt x="2386" y="630"/>
                      </a:cubicBezTo>
                      <a:cubicBezTo>
                        <a:pt x="2376" y="332"/>
                        <a:pt x="2139" y="0"/>
                        <a:pt x="1738" y="14"/>
                      </a:cubicBezTo>
                      <a:cubicBezTo>
                        <a:pt x="1368" y="28"/>
                        <a:pt x="1144" y="421"/>
                        <a:pt x="882" y="832"/>
                      </a:cubicBezTo>
                      <a:cubicBezTo>
                        <a:pt x="691" y="1135"/>
                        <a:pt x="533" y="1420"/>
                        <a:pt x="359" y="17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7" name="Google Shape;4317;p81"/>
                <p:cNvSpPr/>
                <p:nvPr/>
              </p:nvSpPr>
              <p:spPr>
                <a:xfrm>
                  <a:off x="2664095" y="4402304"/>
                  <a:ext cx="85402" cy="87637"/>
                </a:xfrm>
                <a:custGeom>
                  <a:rect b="b" l="l" r="r" t="t"/>
                  <a:pathLst>
                    <a:path extrusionOk="0" h="1879" w="1831">
                      <a:moveTo>
                        <a:pt x="630" y="1"/>
                      </a:moveTo>
                      <a:cubicBezTo>
                        <a:pt x="537" y="154"/>
                        <a:pt x="453" y="313"/>
                        <a:pt x="359" y="477"/>
                      </a:cubicBezTo>
                      <a:cubicBezTo>
                        <a:pt x="318" y="557"/>
                        <a:pt x="215" y="715"/>
                        <a:pt x="163" y="850"/>
                      </a:cubicBezTo>
                      <a:cubicBezTo>
                        <a:pt x="1" y="1251"/>
                        <a:pt x="9" y="1840"/>
                        <a:pt x="565" y="1878"/>
                      </a:cubicBezTo>
                      <a:cubicBezTo>
                        <a:pt x="575" y="1878"/>
                        <a:pt x="584" y="1879"/>
                        <a:pt x="594" y="1879"/>
                      </a:cubicBezTo>
                      <a:cubicBezTo>
                        <a:pt x="794" y="1879"/>
                        <a:pt x="1034" y="1749"/>
                        <a:pt x="1186" y="1602"/>
                      </a:cubicBezTo>
                      <a:cubicBezTo>
                        <a:pt x="1382" y="1410"/>
                        <a:pt x="1625" y="1061"/>
                        <a:pt x="1831" y="715"/>
                      </a:cubicBezTo>
                      <a:lnTo>
                        <a:pt x="1831" y="715"/>
                      </a:lnTo>
                      <a:cubicBezTo>
                        <a:pt x="1734" y="736"/>
                        <a:pt x="1644" y="746"/>
                        <a:pt x="1560" y="746"/>
                      </a:cubicBezTo>
                      <a:cubicBezTo>
                        <a:pt x="1037" y="746"/>
                        <a:pt x="768" y="351"/>
                        <a:pt x="63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8" name="Google Shape;4318;p81"/>
                <p:cNvSpPr/>
                <p:nvPr/>
              </p:nvSpPr>
              <p:spPr>
                <a:xfrm>
                  <a:off x="2686950" y="4393816"/>
                  <a:ext cx="25747" cy="34654"/>
                </a:xfrm>
                <a:custGeom>
                  <a:rect b="b" l="l" r="r" t="t"/>
                  <a:pathLst>
                    <a:path extrusionOk="0" h="743" w="552">
                      <a:moveTo>
                        <a:pt x="552" y="56"/>
                      </a:moveTo>
                      <a:cubicBezTo>
                        <a:pt x="552" y="187"/>
                        <a:pt x="429" y="374"/>
                        <a:pt x="304" y="551"/>
                      </a:cubicBezTo>
                      <a:cubicBezTo>
                        <a:pt x="252" y="626"/>
                        <a:pt x="159" y="743"/>
                        <a:pt x="89" y="705"/>
                      </a:cubicBezTo>
                      <a:cubicBezTo>
                        <a:pt x="0" y="654"/>
                        <a:pt x="80" y="500"/>
                        <a:pt x="112" y="448"/>
                      </a:cubicBezTo>
                      <a:cubicBezTo>
                        <a:pt x="201" y="276"/>
                        <a:pt x="345" y="84"/>
                        <a:pt x="453" y="4"/>
                      </a:cubicBezTo>
                      <a:cubicBezTo>
                        <a:pt x="485" y="0"/>
                        <a:pt x="533" y="28"/>
                        <a:pt x="552" y="5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9" name="Google Shape;4319;p81"/>
                <p:cNvSpPr/>
                <p:nvPr/>
              </p:nvSpPr>
              <p:spPr>
                <a:xfrm>
                  <a:off x="2698890" y="4424039"/>
                  <a:ext cx="19870" cy="22760"/>
                </a:xfrm>
                <a:custGeom>
                  <a:rect b="b" l="l" r="r" t="t"/>
                  <a:pathLst>
                    <a:path extrusionOk="0" h="488" w="426">
                      <a:moveTo>
                        <a:pt x="225" y="15"/>
                      </a:moveTo>
                      <a:cubicBezTo>
                        <a:pt x="426" y="80"/>
                        <a:pt x="212" y="487"/>
                        <a:pt x="67" y="389"/>
                      </a:cubicBezTo>
                      <a:cubicBezTo>
                        <a:pt x="1" y="347"/>
                        <a:pt x="33" y="108"/>
                        <a:pt x="117" y="34"/>
                      </a:cubicBezTo>
                      <a:cubicBezTo>
                        <a:pt x="145" y="6"/>
                        <a:pt x="193" y="1"/>
                        <a:pt x="225" y="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320" name="Google Shape;4320;p81"/>
              <p:cNvGrpSpPr/>
              <p:nvPr/>
            </p:nvGrpSpPr>
            <p:grpSpPr>
              <a:xfrm rot="-956897">
                <a:off x="5268021" y="3335925"/>
                <a:ext cx="213408" cy="280326"/>
                <a:chOff x="2664095" y="4343724"/>
                <a:chExt cx="111755" cy="146823"/>
              </a:xfrm>
            </p:grpSpPr>
            <p:sp>
              <p:nvSpPr>
                <p:cNvPr id="4321" name="Google Shape;4321;p81"/>
                <p:cNvSpPr/>
                <p:nvPr/>
              </p:nvSpPr>
              <p:spPr>
                <a:xfrm>
                  <a:off x="2664095" y="4343724"/>
                  <a:ext cx="111755" cy="146823"/>
                </a:xfrm>
                <a:custGeom>
                  <a:rect b="b" l="l" r="r" t="t"/>
                  <a:pathLst>
                    <a:path extrusionOk="0" h="3148" w="2396">
                      <a:moveTo>
                        <a:pt x="359" y="1733"/>
                      </a:moveTo>
                      <a:cubicBezTo>
                        <a:pt x="318" y="1813"/>
                        <a:pt x="215" y="1971"/>
                        <a:pt x="163" y="2106"/>
                      </a:cubicBezTo>
                      <a:cubicBezTo>
                        <a:pt x="1" y="2507"/>
                        <a:pt x="9" y="3096"/>
                        <a:pt x="565" y="3134"/>
                      </a:cubicBezTo>
                      <a:cubicBezTo>
                        <a:pt x="770" y="3147"/>
                        <a:pt x="1027" y="3012"/>
                        <a:pt x="1186" y="2858"/>
                      </a:cubicBezTo>
                      <a:cubicBezTo>
                        <a:pt x="1410" y="2643"/>
                        <a:pt x="1690" y="2223"/>
                        <a:pt x="1906" y="1835"/>
                      </a:cubicBezTo>
                      <a:cubicBezTo>
                        <a:pt x="2124" y="1443"/>
                        <a:pt x="2395" y="929"/>
                        <a:pt x="2386" y="630"/>
                      </a:cubicBezTo>
                      <a:cubicBezTo>
                        <a:pt x="2376" y="332"/>
                        <a:pt x="2139" y="0"/>
                        <a:pt x="1738" y="14"/>
                      </a:cubicBezTo>
                      <a:cubicBezTo>
                        <a:pt x="1368" y="28"/>
                        <a:pt x="1144" y="421"/>
                        <a:pt x="882" y="832"/>
                      </a:cubicBezTo>
                      <a:cubicBezTo>
                        <a:pt x="691" y="1135"/>
                        <a:pt x="533" y="1420"/>
                        <a:pt x="359" y="17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2" name="Google Shape;4322;p81"/>
                <p:cNvSpPr/>
                <p:nvPr/>
              </p:nvSpPr>
              <p:spPr>
                <a:xfrm>
                  <a:off x="2664095" y="4402304"/>
                  <a:ext cx="85402" cy="87637"/>
                </a:xfrm>
                <a:custGeom>
                  <a:rect b="b" l="l" r="r" t="t"/>
                  <a:pathLst>
                    <a:path extrusionOk="0" h="1879" w="1831">
                      <a:moveTo>
                        <a:pt x="630" y="1"/>
                      </a:moveTo>
                      <a:cubicBezTo>
                        <a:pt x="537" y="154"/>
                        <a:pt x="453" y="313"/>
                        <a:pt x="359" y="477"/>
                      </a:cubicBezTo>
                      <a:cubicBezTo>
                        <a:pt x="318" y="557"/>
                        <a:pt x="215" y="715"/>
                        <a:pt x="163" y="850"/>
                      </a:cubicBezTo>
                      <a:cubicBezTo>
                        <a:pt x="1" y="1251"/>
                        <a:pt x="9" y="1840"/>
                        <a:pt x="565" y="1878"/>
                      </a:cubicBezTo>
                      <a:cubicBezTo>
                        <a:pt x="575" y="1878"/>
                        <a:pt x="584" y="1879"/>
                        <a:pt x="594" y="1879"/>
                      </a:cubicBezTo>
                      <a:cubicBezTo>
                        <a:pt x="794" y="1879"/>
                        <a:pt x="1034" y="1749"/>
                        <a:pt x="1186" y="1602"/>
                      </a:cubicBezTo>
                      <a:cubicBezTo>
                        <a:pt x="1382" y="1410"/>
                        <a:pt x="1625" y="1061"/>
                        <a:pt x="1831" y="715"/>
                      </a:cubicBezTo>
                      <a:lnTo>
                        <a:pt x="1831" y="715"/>
                      </a:lnTo>
                      <a:cubicBezTo>
                        <a:pt x="1734" y="736"/>
                        <a:pt x="1644" y="746"/>
                        <a:pt x="1560" y="746"/>
                      </a:cubicBezTo>
                      <a:cubicBezTo>
                        <a:pt x="1037" y="746"/>
                        <a:pt x="768" y="351"/>
                        <a:pt x="63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3" name="Google Shape;4323;p81"/>
                <p:cNvSpPr/>
                <p:nvPr/>
              </p:nvSpPr>
              <p:spPr>
                <a:xfrm>
                  <a:off x="2686950" y="4393816"/>
                  <a:ext cx="25747" cy="34654"/>
                </a:xfrm>
                <a:custGeom>
                  <a:rect b="b" l="l" r="r" t="t"/>
                  <a:pathLst>
                    <a:path extrusionOk="0" h="743" w="552">
                      <a:moveTo>
                        <a:pt x="552" y="56"/>
                      </a:moveTo>
                      <a:cubicBezTo>
                        <a:pt x="552" y="187"/>
                        <a:pt x="429" y="374"/>
                        <a:pt x="304" y="551"/>
                      </a:cubicBezTo>
                      <a:cubicBezTo>
                        <a:pt x="252" y="626"/>
                        <a:pt x="159" y="743"/>
                        <a:pt x="89" y="705"/>
                      </a:cubicBezTo>
                      <a:cubicBezTo>
                        <a:pt x="0" y="654"/>
                        <a:pt x="80" y="500"/>
                        <a:pt x="112" y="448"/>
                      </a:cubicBezTo>
                      <a:cubicBezTo>
                        <a:pt x="201" y="276"/>
                        <a:pt x="345" y="84"/>
                        <a:pt x="453" y="4"/>
                      </a:cubicBezTo>
                      <a:cubicBezTo>
                        <a:pt x="485" y="0"/>
                        <a:pt x="533" y="28"/>
                        <a:pt x="552" y="5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4" name="Google Shape;4324;p81"/>
                <p:cNvSpPr/>
                <p:nvPr/>
              </p:nvSpPr>
              <p:spPr>
                <a:xfrm>
                  <a:off x="2698890" y="4424039"/>
                  <a:ext cx="19870" cy="22760"/>
                </a:xfrm>
                <a:custGeom>
                  <a:rect b="b" l="l" r="r" t="t"/>
                  <a:pathLst>
                    <a:path extrusionOk="0" h="488" w="426">
                      <a:moveTo>
                        <a:pt x="225" y="15"/>
                      </a:moveTo>
                      <a:cubicBezTo>
                        <a:pt x="426" y="80"/>
                        <a:pt x="212" y="487"/>
                        <a:pt x="67" y="389"/>
                      </a:cubicBezTo>
                      <a:cubicBezTo>
                        <a:pt x="1" y="347"/>
                        <a:pt x="33" y="108"/>
                        <a:pt x="117" y="34"/>
                      </a:cubicBezTo>
                      <a:cubicBezTo>
                        <a:pt x="145" y="6"/>
                        <a:pt x="193" y="1"/>
                        <a:pt x="225" y="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325" name="Google Shape;4325;p81"/>
              <p:cNvGrpSpPr/>
              <p:nvPr/>
            </p:nvGrpSpPr>
            <p:grpSpPr>
              <a:xfrm rot="6299944">
                <a:off x="4707096" y="3334858"/>
                <a:ext cx="213404" cy="280324"/>
                <a:chOff x="2664095" y="4343724"/>
                <a:chExt cx="111755" cy="146823"/>
              </a:xfrm>
            </p:grpSpPr>
            <p:sp>
              <p:nvSpPr>
                <p:cNvPr id="4326" name="Google Shape;4326;p81"/>
                <p:cNvSpPr/>
                <p:nvPr/>
              </p:nvSpPr>
              <p:spPr>
                <a:xfrm>
                  <a:off x="2664095" y="4343724"/>
                  <a:ext cx="111755" cy="146823"/>
                </a:xfrm>
                <a:custGeom>
                  <a:rect b="b" l="l" r="r" t="t"/>
                  <a:pathLst>
                    <a:path extrusionOk="0" h="3148" w="2396">
                      <a:moveTo>
                        <a:pt x="359" y="1733"/>
                      </a:moveTo>
                      <a:cubicBezTo>
                        <a:pt x="318" y="1813"/>
                        <a:pt x="215" y="1971"/>
                        <a:pt x="163" y="2106"/>
                      </a:cubicBezTo>
                      <a:cubicBezTo>
                        <a:pt x="1" y="2507"/>
                        <a:pt x="9" y="3096"/>
                        <a:pt x="565" y="3134"/>
                      </a:cubicBezTo>
                      <a:cubicBezTo>
                        <a:pt x="770" y="3147"/>
                        <a:pt x="1027" y="3012"/>
                        <a:pt x="1186" y="2858"/>
                      </a:cubicBezTo>
                      <a:cubicBezTo>
                        <a:pt x="1410" y="2643"/>
                        <a:pt x="1690" y="2223"/>
                        <a:pt x="1906" y="1835"/>
                      </a:cubicBezTo>
                      <a:cubicBezTo>
                        <a:pt x="2124" y="1443"/>
                        <a:pt x="2395" y="929"/>
                        <a:pt x="2386" y="630"/>
                      </a:cubicBezTo>
                      <a:cubicBezTo>
                        <a:pt x="2376" y="332"/>
                        <a:pt x="2139" y="0"/>
                        <a:pt x="1738" y="14"/>
                      </a:cubicBezTo>
                      <a:cubicBezTo>
                        <a:pt x="1368" y="28"/>
                        <a:pt x="1144" y="421"/>
                        <a:pt x="882" y="832"/>
                      </a:cubicBezTo>
                      <a:cubicBezTo>
                        <a:pt x="691" y="1135"/>
                        <a:pt x="533" y="1420"/>
                        <a:pt x="359" y="17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7" name="Google Shape;4327;p81"/>
                <p:cNvSpPr/>
                <p:nvPr/>
              </p:nvSpPr>
              <p:spPr>
                <a:xfrm>
                  <a:off x="2664095" y="4402304"/>
                  <a:ext cx="85402" cy="87637"/>
                </a:xfrm>
                <a:custGeom>
                  <a:rect b="b" l="l" r="r" t="t"/>
                  <a:pathLst>
                    <a:path extrusionOk="0" h="1879" w="1831">
                      <a:moveTo>
                        <a:pt x="630" y="1"/>
                      </a:moveTo>
                      <a:cubicBezTo>
                        <a:pt x="537" y="154"/>
                        <a:pt x="453" y="313"/>
                        <a:pt x="359" y="477"/>
                      </a:cubicBezTo>
                      <a:cubicBezTo>
                        <a:pt x="318" y="557"/>
                        <a:pt x="215" y="715"/>
                        <a:pt x="163" y="850"/>
                      </a:cubicBezTo>
                      <a:cubicBezTo>
                        <a:pt x="1" y="1251"/>
                        <a:pt x="9" y="1840"/>
                        <a:pt x="565" y="1878"/>
                      </a:cubicBezTo>
                      <a:cubicBezTo>
                        <a:pt x="575" y="1878"/>
                        <a:pt x="584" y="1879"/>
                        <a:pt x="594" y="1879"/>
                      </a:cubicBezTo>
                      <a:cubicBezTo>
                        <a:pt x="794" y="1879"/>
                        <a:pt x="1034" y="1749"/>
                        <a:pt x="1186" y="1602"/>
                      </a:cubicBezTo>
                      <a:cubicBezTo>
                        <a:pt x="1382" y="1410"/>
                        <a:pt x="1625" y="1061"/>
                        <a:pt x="1831" y="715"/>
                      </a:cubicBezTo>
                      <a:lnTo>
                        <a:pt x="1831" y="715"/>
                      </a:lnTo>
                      <a:cubicBezTo>
                        <a:pt x="1734" y="736"/>
                        <a:pt x="1644" y="746"/>
                        <a:pt x="1560" y="746"/>
                      </a:cubicBezTo>
                      <a:cubicBezTo>
                        <a:pt x="1037" y="746"/>
                        <a:pt x="768" y="351"/>
                        <a:pt x="63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8" name="Google Shape;4328;p81"/>
                <p:cNvSpPr/>
                <p:nvPr/>
              </p:nvSpPr>
              <p:spPr>
                <a:xfrm>
                  <a:off x="2686950" y="4393816"/>
                  <a:ext cx="25747" cy="34654"/>
                </a:xfrm>
                <a:custGeom>
                  <a:rect b="b" l="l" r="r" t="t"/>
                  <a:pathLst>
                    <a:path extrusionOk="0" h="743" w="552">
                      <a:moveTo>
                        <a:pt x="552" y="56"/>
                      </a:moveTo>
                      <a:cubicBezTo>
                        <a:pt x="552" y="187"/>
                        <a:pt x="429" y="374"/>
                        <a:pt x="304" y="551"/>
                      </a:cubicBezTo>
                      <a:cubicBezTo>
                        <a:pt x="252" y="626"/>
                        <a:pt x="159" y="743"/>
                        <a:pt x="89" y="705"/>
                      </a:cubicBezTo>
                      <a:cubicBezTo>
                        <a:pt x="0" y="654"/>
                        <a:pt x="80" y="500"/>
                        <a:pt x="112" y="448"/>
                      </a:cubicBezTo>
                      <a:cubicBezTo>
                        <a:pt x="201" y="276"/>
                        <a:pt x="345" y="84"/>
                        <a:pt x="453" y="4"/>
                      </a:cubicBezTo>
                      <a:cubicBezTo>
                        <a:pt x="485" y="0"/>
                        <a:pt x="533" y="28"/>
                        <a:pt x="552" y="5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9" name="Google Shape;4329;p81"/>
                <p:cNvSpPr/>
                <p:nvPr/>
              </p:nvSpPr>
              <p:spPr>
                <a:xfrm>
                  <a:off x="2698890" y="4424039"/>
                  <a:ext cx="19870" cy="22760"/>
                </a:xfrm>
                <a:custGeom>
                  <a:rect b="b" l="l" r="r" t="t"/>
                  <a:pathLst>
                    <a:path extrusionOk="0" h="488" w="426">
                      <a:moveTo>
                        <a:pt x="225" y="15"/>
                      </a:moveTo>
                      <a:cubicBezTo>
                        <a:pt x="426" y="80"/>
                        <a:pt x="212" y="487"/>
                        <a:pt x="67" y="389"/>
                      </a:cubicBezTo>
                      <a:cubicBezTo>
                        <a:pt x="1" y="347"/>
                        <a:pt x="33" y="108"/>
                        <a:pt x="117" y="34"/>
                      </a:cubicBezTo>
                      <a:cubicBezTo>
                        <a:pt x="145" y="6"/>
                        <a:pt x="193" y="1"/>
                        <a:pt x="225" y="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330" name="Google Shape;4330;p81"/>
            <p:cNvGrpSpPr/>
            <p:nvPr/>
          </p:nvGrpSpPr>
          <p:grpSpPr>
            <a:xfrm rot="-4963344">
              <a:off x="5324344" y="1394586"/>
              <a:ext cx="213406" cy="280327"/>
              <a:chOff x="2664095" y="4343724"/>
              <a:chExt cx="111755" cy="146823"/>
            </a:xfrm>
          </p:grpSpPr>
          <p:sp>
            <p:nvSpPr>
              <p:cNvPr id="4331" name="Google Shape;4331;p81"/>
              <p:cNvSpPr/>
              <p:nvPr/>
            </p:nvSpPr>
            <p:spPr>
              <a:xfrm>
                <a:off x="2664095" y="4343724"/>
                <a:ext cx="111755" cy="146823"/>
              </a:xfrm>
              <a:custGeom>
                <a:rect b="b" l="l" r="r" t="t"/>
                <a:pathLst>
                  <a:path extrusionOk="0" h="3148" w="2396">
                    <a:moveTo>
                      <a:pt x="359" y="1733"/>
                    </a:moveTo>
                    <a:cubicBezTo>
                      <a:pt x="318" y="1813"/>
                      <a:pt x="215" y="1971"/>
                      <a:pt x="163" y="2106"/>
                    </a:cubicBezTo>
                    <a:cubicBezTo>
                      <a:pt x="1" y="2507"/>
                      <a:pt x="9" y="3096"/>
                      <a:pt x="565" y="3134"/>
                    </a:cubicBezTo>
                    <a:cubicBezTo>
                      <a:pt x="770" y="3147"/>
                      <a:pt x="1027" y="3012"/>
                      <a:pt x="1186" y="2858"/>
                    </a:cubicBezTo>
                    <a:cubicBezTo>
                      <a:pt x="1410" y="2643"/>
                      <a:pt x="1690" y="2223"/>
                      <a:pt x="1906" y="1835"/>
                    </a:cubicBezTo>
                    <a:cubicBezTo>
                      <a:pt x="2124" y="1443"/>
                      <a:pt x="2395" y="929"/>
                      <a:pt x="2386" y="630"/>
                    </a:cubicBezTo>
                    <a:cubicBezTo>
                      <a:pt x="2376" y="332"/>
                      <a:pt x="2139" y="0"/>
                      <a:pt x="1738" y="14"/>
                    </a:cubicBezTo>
                    <a:cubicBezTo>
                      <a:pt x="1368" y="28"/>
                      <a:pt x="1144" y="421"/>
                      <a:pt x="882" y="832"/>
                    </a:cubicBezTo>
                    <a:cubicBezTo>
                      <a:pt x="691" y="1135"/>
                      <a:pt x="533" y="1420"/>
                      <a:pt x="359" y="17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2" name="Google Shape;4332;p81"/>
              <p:cNvSpPr/>
              <p:nvPr/>
            </p:nvSpPr>
            <p:spPr>
              <a:xfrm>
                <a:off x="2664095" y="4402304"/>
                <a:ext cx="85402" cy="87637"/>
              </a:xfrm>
              <a:custGeom>
                <a:rect b="b" l="l" r="r" t="t"/>
                <a:pathLst>
                  <a:path extrusionOk="0" h="1879" w="1831">
                    <a:moveTo>
                      <a:pt x="630" y="1"/>
                    </a:moveTo>
                    <a:cubicBezTo>
                      <a:pt x="537" y="154"/>
                      <a:pt x="453" y="313"/>
                      <a:pt x="359" y="477"/>
                    </a:cubicBezTo>
                    <a:cubicBezTo>
                      <a:pt x="318" y="557"/>
                      <a:pt x="215" y="715"/>
                      <a:pt x="163" y="850"/>
                    </a:cubicBezTo>
                    <a:cubicBezTo>
                      <a:pt x="1" y="1251"/>
                      <a:pt x="9" y="1840"/>
                      <a:pt x="565" y="1878"/>
                    </a:cubicBezTo>
                    <a:cubicBezTo>
                      <a:pt x="575" y="1878"/>
                      <a:pt x="584" y="1879"/>
                      <a:pt x="594" y="1879"/>
                    </a:cubicBezTo>
                    <a:cubicBezTo>
                      <a:pt x="794" y="1879"/>
                      <a:pt x="1034" y="1749"/>
                      <a:pt x="1186" y="1602"/>
                    </a:cubicBezTo>
                    <a:cubicBezTo>
                      <a:pt x="1382" y="1410"/>
                      <a:pt x="1625" y="1061"/>
                      <a:pt x="1831" y="715"/>
                    </a:cubicBezTo>
                    <a:lnTo>
                      <a:pt x="1831" y="715"/>
                    </a:lnTo>
                    <a:cubicBezTo>
                      <a:pt x="1734" y="736"/>
                      <a:pt x="1644" y="746"/>
                      <a:pt x="1560" y="746"/>
                    </a:cubicBezTo>
                    <a:cubicBezTo>
                      <a:pt x="1037" y="746"/>
                      <a:pt x="768" y="351"/>
                      <a:pt x="6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3" name="Google Shape;4333;p81"/>
              <p:cNvSpPr/>
              <p:nvPr/>
            </p:nvSpPr>
            <p:spPr>
              <a:xfrm>
                <a:off x="2686950" y="4393816"/>
                <a:ext cx="25747" cy="34654"/>
              </a:xfrm>
              <a:custGeom>
                <a:rect b="b" l="l" r="r" t="t"/>
                <a:pathLst>
                  <a:path extrusionOk="0" h="743" w="552">
                    <a:moveTo>
                      <a:pt x="552" y="56"/>
                    </a:moveTo>
                    <a:cubicBezTo>
                      <a:pt x="552" y="187"/>
                      <a:pt x="429" y="374"/>
                      <a:pt x="304" y="551"/>
                    </a:cubicBezTo>
                    <a:cubicBezTo>
                      <a:pt x="252" y="626"/>
                      <a:pt x="159" y="743"/>
                      <a:pt x="89" y="705"/>
                    </a:cubicBezTo>
                    <a:cubicBezTo>
                      <a:pt x="0" y="654"/>
                      <a:pt x="80" y="500"/>
                      <a:pt x="112" y="448"/>
                    </a:cubicBezTo>
                    <a:cubicBezTo>
                      <a:pt x="201" y="276"/>
                      <a:pt x="345" y="84"/>
                      <a:pt x="453" y="4"/>
                    </a:cubicBezTo>
                    <a:cubicBezTo>
                      <a:pt x="485" y="0"/>
                      <a:pt x="533" y="28"/>
                      <a:pt x="552" y="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4" name="Google Shape;4334;p81"/>
              <p:cNvSpPr/>
              <p:nvPr/>
            </p:nvSpPr>
            <p:spPr>
              <a:xfrm>
                <a:off x="2698890" y="4424039"/>
                <a:ext cx="19870" cy="22760"/>
              </a:xfrm>
              <a:custGeom>
                <a:rect b="b" l="l" r="r" t="t"/>
                <a:pathLst>
                  <a:path extrusionOk="0" h="488" w="426">
                    <a:moveTo>
                      <a:pt x="225" y="15"/>
                    </a:moveTo>
                    <a:cubicBezTo>
                      <a:pt x="426" y="80"/>
                      <a:pt x="212" y="487"/>
                      <a:pt x="67" y="389"/>
                    </a:cubicBezTo>
                    <a:cubicBezTo>
                      <a:pt x="1" y="347"/>
                      <a:pt x="33" y="108"/>
                      <a:pt x="117" y="34"/>
                    </a:cubicBezTo>
                    <a:cubicBezTo>
                      <a:pt x="145" y="6"/>
                      <a:pt x="193" y="1"/>
                      <a:pt x="225" y="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4335" name="Google Shape;433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50" y="1324200"/>
            <a:ext cx="14859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6" name="Google Shape;4336;p81"/>
          <p:cNvPicPr preferRelativeResize="0"/>
          <p:nvPr/>
        </p:nvPicPr>
        <p:blipFill rotWithShape="1">
          <a:blip r:embed="rId4">
            <a:alphaModFix/>
          </a:blip>
          <a:srcRect b="32519" l="124530" r="-124530" t="-32520"/>
          <a:stretch/>
        </p:blipFill>
        <p:spPr>
          <a:xfrm>
            <a:off x="3048000" y="1914525"/>
            <a:ext cx="2024150" cy="872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7" name="Google Shape;4337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00" y="2167738"/>
            <a:ext cx="1873674" cy="8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38" name="Google Shape;4338;p81"/>
          <p:cNvSpPr txBox="1"/>
          <p:nvPr/>
        </p:nvSpPr>
        <p:spPr>
          <a:xfrm>
            <a:off x="3070375" y="1060500"/>
            <a:ext cx="21801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Select 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AMI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6: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9" name="Google Shape;4339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00" y="3190650"/>
            <a:ext cx="2463410" cy="4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0" name="Google Shape;4340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9178" y="1461925"/>
            <a:ext cx="543370" cy="87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1" name="Google Shape;4341;p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73450" y="2641450"/>
            <a:ext cx="2463400" cy="595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2" name="Google Shape;4342;p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42475" y="3502500"/>
            <a:ext cx="1329525" cy="4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6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p82"/>
          <p:cNvSpPr txBox="1"/>
          <p:nvPr>
            <p:ph idx="4" type="title"/>
          </p:nvPr>
        </p:nvSpPr>
        <p:spPr>
          <a:xfrm>
            <a:off x="387575" y="452800"/>
            <a:ext cx="8253000" cy="6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the EC2+ WebHosting </a:t>
            </a:r>
            <a:endParaRPr/>
          </a:p>
        </p:txBody>
      </p:sp>
      <p:sp>
        <p:nvSpPr>
          <p:cNvPr id="4348" name="Google Shape;4348;p82"/>
          <p:cNvSpPr txBox="1"/>
          <p:nvPr>
            <p:ph idx="3" type="subTitle"/>
          </p:nvPr>
        </p:nvSpPr>
        <p:spPr>
          <a:xfrm>
            <a:off x="3728700" y="1211575"/>
            <a:ext cx="2005200" cy="3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7: Instance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8: Key Pair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9: Launch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4349" name="Google Shape;4349;p82"/>
          <p:cNvGrpSpPr/>
          <p:nvPr/>
        </p:nvGrpSpPr>
        <p:grpSpPr>
          <a:xfrm>
            <a:off x="1514284" y="1084288"/>
            <a:ext cx="1424699" cy="2333387"/>
            <a:chOff x="2738273" y="2696825"/>
            <a:chExt cx="581415" cy="952248"/>
          </a:xfrm>
        </p:grpSpPr>
        <p:sp>
          <p:nvSpPr>
            <p:cNvPr id="4350" name="Google Shape;4350;p82"/>
            <p:cNvSpPr/>
            <p:nvPr/>
          </p:nvSpPr>
          <p:spPr>
            <a:xfrm>
              <a:off x="3029080" y="3385022"/>
              <a:ext cx="122782" cy="264050"/>
            </a:xfrm>
            <a:custGeom>
              <a:rect b="b" l="l" r="r" t="t"/>
              <a:pathLst>
                <a:path extrusionOk="0" h="5656" w="2630">
                  <a:moveTo>
                    <a:pt x="440" y="252"/>
                  </a:moveTo>
                  <a:cubicBezTo>
                    <a:pt x="789" y="112"/>
                    <a:pt x="1541" y="0"/>
                    <a:pt x="1803" y="127"/>
                  </a:cubicBezTo>
                  <a:cubicBezTo>
                    <a:pt x="1938" y="196"/>
                    <a:pt x="2050" y="375"/>
                    <a:pt x="2116" y="580"/>
                  </a:cubicBezTo>
                  <a:cubicBezTo>
                    <a:pt x="2172" y="771"/>
                    <a:pt x="2205" y="981"/>
                    <a:pt x="2242" y="1239"/>
                  </a:cubicBezTo>
                  <a:cubicBezTo>
                    <a:pt x="2364" y="2079"/>
                    <a:pt x="2517" y="2957"/>
                    <a:pt x="2578" y="3797"/>
                  </a:cubicBezTo>
                  <a:cubicBezTo>
                    <a:pt x="2606" y="4166"/>
                    <a:pt x="2629" y="4633"/>
                    <a:pt x="2532" y="4937"/>
                  </a:cubicBezTo>
                  <a:cubicBezTo>
                    <a:pt x="2420" y="5286"/>
                    <a:pt x="2018" y="5655"/>
                    <a:pt x="1476" y="5558"/>
                  </a:cubicBezTo>
                  <a:cubicBezTo>
                    <a:pt x="1294" y="5525"/>
                    <a:pt x="1065" y="5418"/>
                    <a:pt x="911" y="5221"/>
                  </a:cubicBezTo>
                  <a:cubicBezTo>
                    <a:pt x="705" y="4950"/>
                    <a:pt x="575" y="4399"/>
                    <a:pt x="505" y="4007"/>
                  </a:cubicBezTo>
                  <a:cubicBezTo>
                    <a:pt x="431" y="3605"/>
                    <a:pt x="356" y="3200"/>
                    <a:pt x="295" y="2704"/>
                  </a:cubicBezTo>
                  <a:cubicBezTo>
                    <a:pt x="235" y="2214"/>
                    <a:pt x="159" y="1775"/>
                    <a:pt x="117" y="1420"/>
                  </a:cubicBezTo>
                  <a:cubicBezTo>
                    <a:pt x="61" y="963"/>
                    <a:pt x="0" y="426"/>
                    <a:pt x="440" y="2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1" name="Google Shape;4351;p82"/>
            <p:cNvSpPr/>
            <p:nvPr/>
          </p:nvSpPr>
          <p:spPr>
            <a:xfrm>
              <a:off x="3076373" y="3578395"/>
              <a:ext cx="52147" cy="51494"/>
            </a:xfrm>
            <a:custGeom>
              <a:rect b="b" l="l" r="r" t="t"/>
              <a:pathLst>
                <a:path extrusionOk="0" h="1103" w="1117">
                  <a:moveTo>
                    <a:pt x="15" y="183"/>
                  </a:moveTo>
                  <a:cubicBezTo>
                    <a:pt x="188" y="80"/>
                    <a:pt x="403" y="84"/>
                    <a:pt x="584" y="71"/>
                  </a:cubicBezTo>
                  <a:cubicBezTo>
                    <a:pt x="776" y="52"/>
                    <a:pt x="972" y="0"/>
                    <a:pt x="1117" y="84"/>
                  </a:cubicBezTo>
                  <a:cubicBezTo>
                    <a:pt x="1080" y="341"/>
                    <a:pt x="968" y="571"/>
                    <a:pt x="879" y="836"/>
                  </a:cubicBezTo>
                  <a:cubicBezTo>
                    <a:pt x="855" y="907"/>
                    <a:pt x="841" y="1047"/>
                    <a:pt x="776" y="1069"/>
                  </a:cubicBezTo>
                  <a:cubicBezTo>
                    <a:pt x="668" y="1103"/>
                    <a:pt x="459" y="799"/>
                    <a:pt x="379" y="711"/>
                  </a:cubicBezTo>
                  <a:cubicBezTo>
                    <a:pt x="319" y="636"/>
                    <a:pt x="253" y="565"/>
                    <a:pt x="197" y="500"/>
                  </a:cubicBezTo>
                  <a:cubicBezTo>
                    <a:pt x="103" y="403"/>
                    <a:pt x="0" y="319"/>
                    <a:pt x="15" y="1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2" name="Google Shape;4352;p82"/>
            <p:cNvSpPr/>
            <p:nvPr/>
          </p:nvSpPr>
          <p:spPr>
            <a:xfrm>
              <a:off x="2738273" y="2696825"/>
              <a:ext cx="581415" cy="803309"/>
            </a:xfrm>
            <a:custGeom>
              <a:rect b="b" l="l" r="r" t="t"/>
              <a:pathLst>
                <a:path extrusionOk="0" h="17207" w="12454">
                  <a:moveTo>
                    <a:pt x="841" y="1448"/>
                  </a:moveTo>
                  <a:cubicBezTo>
                    <a:pt x="1229" y="1327"/>
                    <a:pt x="1738" y="1256"/>
                    <a:pt x="2149" y="1209"/>
                  </a:cubicBezTo>
                  <a:cubicBezTo>
                    <a:pt x="3367" y="1060"/>
                    <a:pt x="4628" y="916"/>
                    <a:pt x="5903" y="729"/>
                  </a:cubicBezTo>
                  <a:cubicBezTo>
                    <a:pt x="6716" y="608"/>
                    <a:pt x="7598" y="468"/>
                    <a:pt x="8457" y="336"/>
                  </a:cubicBezTo>
                  <a:cubicBezTo>
                    <a:pt x="9274" y="211"/>
                    <a:pt x="10218" y="0"/>
                    <a:pt x="10614" y="575"/>
                  </a:cubicBezTo>
                  <a:cubicBezTo>
                    <a:pt x="10824" y="883"/>
                    <a:pt x="10899" y="1397"/>
                    <a:pt x="10992" y="1849"/>
                  </a:cubicBezTo>
                  <a:cubicBezTo>
                    <a:pt x="11086" y="2308"/>
                    <a:pt x="11128" y="2676"/>
                    <a:pt x="11216" y="3153"/>
                  </a:cubicBezTo>
                  <a:cubicBezTo>
                    <a:pt x="11473" y="4539"/>
                    <a:pt x="11632" y="5688"/>
                    <a:pt x="11837" y="7037"/>
                  </a:cubicBezTo>
                  <a:cubicBezTo>
                    <a:pt x="12029" y="8284"/>
                    <a:pt x="12253" y="9698"/>
                    <a:pt x="12341" y="10838"/>
                  </a:cubicBezTo>
                  <a:cubicBezTo>
                    <a:pt x="12408" y="11665"/>
                    <a:pt x="12453" y="12468"/>
                    <a:pt x="12272" y="13131"/>
                  </a:cubicBezTo>
                  <a:cubicBezTo>
                    <a:pt x="12089" y="13784"/>
                    <a:pt x="11740" y="14364"/>
                    <a:pt x="11343" y="14877"/>
                  </a:cubicBezTo>
                  <a:cubicBezTo>
                    <a:pt x="11137" y="15148"/>
                    <a:pt x="10918" y="15381"/>
                    <a:pt x="10660" y="15620"/>
                  </a:cubicBezTo>
                  <a:cubicBezTo>
                    <a:pt x="10535" y="15736"/>
                    <a:pt x="10418" y="15858"/>
                    <a:pt x="10274" y="15956"/>
                  </a:cubicBezTo>
                  <a:cubicBezTo>
                    <a:pt x="9848" y="16245"/>
                    <a:pt x="9293" y="16540"/>
                    <a:pt x="8699" y="16726"/>
                  </a:cubicBezTo>
                  <a:cubicBezTo>
                    <a:pt x="7173" y="17207"/>
                    <a:pt x="5763" y="17114"/>
                    <a:pt x="4651" y="16750"/>
                  </a:cubicBezTo>
                  <a:cubicBezTo>
                    <a:pt x="4488" y="16698"/>
                    <a:pt x="4357" y="16618"/>
                    <a:pt x="4199" y="16540"/>
                  </a:cubicBezTo>
                  <a:cubicBezTo>
                    <a:pt x="3904" y="16390"/>
                    <a:pt x="3628" y="16241"/>
                    <a:pt x="3348" y="16036"/>
                  </a:cubicBezTo>
                  <a:cubicBezTo>
                    <a:pt x="2816" y="15643"/>
                    <a:pt x="2289" y="15185"/>
                    <a:pt x="1934" y="14573"/>
                  </a:cubicBezTo>
                  <a:cubicBezTo>
                    <a:pt x="1574" y="13962"/>
                    <a:pt x="1345" y="13042"/>
                    <a:pt x="1168" y="12090"/>
                  </a:cubicBezTo>
                  <a:cubicBezTo>
                    <a:pt x="995" y="11146"/>
                    <a:pt x="902" y="10385"/>
                    <a:pt x="804" y="9526"/>
                  </a:cubicBezTo>
                  <a:cubicBezTo>
                    <a:pt x="613" y="7868"/>
                    <a:pt x="350" y="6159"/>
                    <a:pt x="188" y="4497"/>
                  </a:cubicBezTo>
                  <a:cubicBezTo>
                    <a:pt x="150" y="4114"/>
                    <a:pt x="89" y="3675"/>
                    <a:pt x="66" y="3255"/>
                  </a:cubicBezTo>
                  <a:cubicBezTo>
                    <a:pt x="38" y="2853"/>
                    <a:pt x="1" y="2420"/>
                    <a:pt x="85" y="2106"/>
                  </a:cubicBezTo>
                  <a:cubicBezTo>
                    <a:pt x="197" y="1681"/>
                    <a:pt x="468" y="1560"/>
                    <a:pt x="841" y="14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3" name="Google Shape;4353;p82"/>
            <p:cNvSpPr/>
            <p:nvPr/>
          </p:nvSpPr>
          <p:spPr>
            <a:xfrm>
              <a:off x="3074225" y="3436517"/>
              <a:ext cx="52147" cy="32026"/>
            </a:xfrm>
            <a:custGeom>
              <a:rect b="b" l="l" r="r" t="t"/>
              <a:pathLst>
                <a:path extrusionOk="0" h="686" w="1117">
                  <a:moveTo>
                    <a:pt x="141" y="276"/>
                  </a:moveTo>
                  <a:cubicBezTo>
                    <a:pt x="0" y="686"/>
                    <a:pt x="1117" y="541"/>
                    <a:pt x="878" y="186"/>
                  </a:cubicBezTo>
                  <a:cubicBezTo>
                    <a:pt x="757" y="0"/>
                    <a:pt x="313" y="154"/>
                    <a:pt x="141" y="2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4" name="Google Shape;4354;p82"/>
            <p:cNvSpPr/>
            <p:nvPr/>
          </p:nvSpPr>
          <p:spPr>
            <a:xfrm>
              <a:off x="2972217" y="3438431"/>
              <a:ext cx="92016" cy="37955"/>
            </a:xfrm>
            <a:custGeom>
              <a:rect b="b" l="l" r="r" t="t"/>
              <a:pathLst>
                <a:path extrusionOk="0" h="813" w="1971">
                  <a:moveTo>
                    <a:pt x="1751" y="724"/>
                  </a:moveTo>
                  <a:cubicBezTo>
                    <a:pt x="1830" y="677"/>
                    <a:pt x="1970" y="543"/>
                    <a:pt x="1867" y="388"/>
                  </a:cubicBezTo>
                  <a:cubicBezTo>
                    <a:pt x="1733" y="188"/>
                    <a:pt x="1251" y="220"/>
                    <a:pt x="1055" y="192"/>
                  </a:cubicBezTo>
                  <a:cubicBezTo>
                    <a:pt x="822" y="164"/>
                    <a:pt x="392" y="1"/>
                    <a:pt x="229" y="216"/>
                  </a:cubicBezTo>
                  <a:cubicBezTo>
                    <a:pt x="0" y="519"/>
                    <a:pt x="677" y="659"/>
                    <a:pt x="910" y="696"/>
                  </a:cubicBezTo>
                  <a:cubicBezTo>
                    <a:pt x="1037" y="720"/>
                    <a:pt x="1162" y="724"/>
                    <a:pt x="1270" y="739"/>
                  </a:cubicBezTo>
                  <a:cubicBezTo>
                    <a:pt x="1453" y="757"/>
                    <a:pt x="1597" y="813"/>
                    <a:pt x="1751" y="7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5" name="Google Shape;4355;p82"/>
            <p:cNvSpPr/>
            <p:nvPr/>
          </p:nvSpPr>
          <p:spPr>
            <a:xfrm>
              <a:off x="2822215" y="3301968"/>
              <a:ext cx="35341" cy="61764"/>
            </a:xfrm>
            <a:custGeom>
              <a:rect b="b" l="l" r="r" t="t"/>
              <a:pathLst>
                <a:path extrusionOk="0" h="1323" w="757">
                  <a:moveTo>
                    <a:pt x="164" y="1"/>
                  </a:moveTo>
                  <a:cubicBezTo>
                    <a:pt x="341" y="126"/>
                    <a:pt x="491" y="463"/>
                    <a:pt x="617" y="804"/>
                  </a:cubicBezTo>
                  <a:cubicBezTo>
                    <a:pt x="673" y="949"/>
                    <a:pt x="757" y="1187"/>
                    <a:pt x="631" y="1247"/>
                  </a:cubicBezTo>
                  <a:cubicBezTo>
                    <a:pt x="481" y="1322"/>
                    <a:pt x="345" y="1070"/>
                    <a:pt x="295" y="981"/>
                  </a:cubicBezTo>
                  <a:cubicBezTo>
                    <a:pt x="140" y="692"/>
                    <a:pt x="9" y="314"/>
                    <a:pt x="0" y="89"/>
                  </a:cubicBezTo>
                  <a:cubicBezTo>
                    <a:pt x="19" y="42"/>
                    <a:pt x="103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6" name="Google Shape;4356;p82"/>
            <p:cNvSpPr/>
            <p:nvPr/>
          </p:nvSpPr>
          <p:spPr>
            <a:xfrm>
              <a:off x="2881272" y="3346226"/>
              <a:ext cx="34033" cy="39075"/>
            </a:xfrm>
            <a:custGeom>
              <a:rect b="b" l="l" r="r" t="t"/>
              <a:pathLst>
                <a:path extrusionOk="0" h="837" w="729">
                  <a:moveTo>
                    <a:pt x="89" y="221"/>
                  </a:moveTo>
                  <a:cubicBezTo>
                    <a:pt x="365" y="1"/>
                    <a:pt x="729" y="682"/>
                    <a:pt x="459" y="790"/>
                  </a:cubicBezTo>
                  <a:cubicBezTo>
                    <a:pt x="341" y="837"/>
                    <a:pt x="43" y="575"/>
                    <a:pt x="11" y="383"/>
                  </a:cubicBezTo>
                  <a:cubicBezTo>
                    <a:pt x="0" y="318"/>
                    <a:pt x="39" y="258"/>
                    <a:pt x="89" y="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7" name="Google Shape;4357;p82"/>
            <p:cNvSpPr/>
            <p:nvPr/>
          </p:nvSpPr>
          <p:spPr>
            <a:xfrm>
              <a:off x="2884354" y="3395760"/>
              <a:ext cx="35107" cy="30532"/>
            </a:xfrm>
            <a:custGeom>
              <a:rect b="b" l="l" r="r" t="t"/>
              <a:pathLst>
                <a:path extrusionOk="0" h="654" w="752">
                  <a:moveTo>
                    <a:pt x="117" y="84"/>
                  </a:moveTo>
                  <a:cubicBezTo>
                    <a:pt x="206" y="0"/>
                    <a:pt x="374" y="70"/>
                    <a:pt x="499" y="201"/>
                  </a:cubicBezTo>
                  <a:cubicBezTo>
                    <a:pt x="602" y="303"/>
                    <a:pt x="751" y="546"/>
                    <a:pt x="602" y="621"/>
                  </a:cubicBezTo>
                  <a:cubicBezTo>
                    <a:pt x="537" y="653"/>
                    <a:pt x="397" y="616"/>
                    <a:pt x="290" y="509"/>
                  </a:cubicBezTo>
                  <a:cubicBezTo>
                    <a:pt x="159" y="387"/>
                    <a:pt x="1" y="196"/>
                    <a:pt x="117" y="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8" name="Google Shape;4358;p82"/>
            <p:cNvSpPr/>
            <p:nvPr/>
          </p:nvSpPr>
          <p:spPr>
            <a:xfrm>
              <a:off x="2772728" y="2749580"/>
              <a:ext cx="498362" cy="565916"/>
            </a:xfrm>
            <a:custGeom>
              <a:rect b="b" l="l" r="r" t="t"/>
              <a:pathLst>
                <a:path extrusionOk="0" h="12122" w="10675">
                  <a:moveTo>
                    <a:pt x="537" y="1234"/>
                  </a:moveTo>
                  <a:cubicBezTo>
                    <a:pt x="864" y="1116"/>
                    <a:pt x="1317" y="1051"/>
                    <a:pt x="1681" y="995"/>
                  </a:cubicBezTo>
                  <a:cubicBezTo>
                    <a:pt x="2774" y="827"/>
                    <a:pt x="3843" y="706"/>
                    <a:pt x="4931" y="551"/>
                  </a:cubicBezTo>
                  <a:cubicBezTo>
                    <a:pt x="5972" y="402"/>
                    <a:pt x="7121" y="211"/>
                    <a:pt x="8181" y="103"/>
                  </a:cubicBezTo>
                  <a:cubicBezTo>
                    <a:pt x="8728" y="51"/>
                    <a:pt x="9213" y="1"/>
                    <a:pt x="9433" y="444"/>
                  </a:cubicBezTo>
                  <a:cubicBezTo>
                    <a:pt x="9568" y="715"/>
                    <a:pt x="9620" y="1060"/>
                    <a:pt x="9685" y="1406"/>
                  </a:cubicBezTo>
                  <a:cubicBezTo>
                    <a:pt x="9745" y="1728"/>
                    <a:pt x="9829" y="2083"/>
                    <a:pt x="9890" y="2396"/>
                  </a:cubicBezTo>
                  <a:cubicBezTo>
                    <a:pt x="9956" y="2741"/>
                    <a:pt x="9989" y="3049"/>
                    <a:pt x="10030" y="3353"/>
                  </a:cubicBezTo>
                  <a:cubicBezTo>
                    <a:pt x="10264" y="4904"/>
                    <a:pt x="10549" y="6594"/>
                    <a:pt x="10637" y="8055"/>
                  </a:cubicBezTo>
                  <a:cubicBezTo>
                    <a:pt x="10674" y="8676"/>
                    <a:pt x="10651" y="9213"/>
                    <a:pt x="10437" y="9661"/>
                  </a:cubicBezTo>
                  <a:cubicBezTo>
                    <a:pt x="10226" y="10091"/>
                    <a:pt x="9844" y="10445"/>
                    <a:pt x="9424" y="10768"/>
                  </a:cubicBezTo>
                  <a:cubicBezTo>
                    <a:pt x="8597" y="11404"/>
                    <a:pt x="7327" y="11842"/>
                    <a:pt x="6052" y="11986"/>
                  </a:cubicBezTo>
                  <a:cubicBezTo>
                    <a:pt x="4861" y="12122"/>
                    <a:pt x="3717" y="12024"/>
                    <a:pt x="2802" y="11646"/>
                  </a:cubicBezTo>
                  <a:cubicBezTo>
                    <a:pt x="2302" y="11441"/>
                    <a:pt x="1905" y="11230"/>
                    <a:pt x="1573" y="10829"/>
                  </a:cubicBezTo>
                  <a:cubicBezTo>
                    <a:pt x="1256" y="10441"/>
                    <a:pt x="1047" y="9848"/>
                    <a:pt x="911" y="9111"/>
                  </a:cubicBezTo>
                  <a:cubicBezTo>
                    <a:pt x="677" y="7863"/>
                    <a:pt x="519" y="6561"/>
                    <a:pt x="346" y="5296"/>
                  </a:cubicBezTo>
                  <a:cubicBezTo>
                    <a:pt x="211" y="4333"/>
                    <a:pt x="136" y="3479"/>
                    <a:pt x="52" y="2508"/>
                  </a:cubicBezTo>
                  <a:cubicBezTo>
                    <a:pt x="28" y="2256"/>
                    <a:pt x="0" y="1896"/>
                    <a:pt x="71" y="1663"/>
                  </a:cubicBezTo>
                  <a:cubicBezTo>
                    <a:pt x="140" y="1434"/>
                    <a:pt x="323" y="1312"/>
                    <a:pt x="537" y="12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82"/>
            <p:cNvSpPr/>
            <p:nvPr/>
          </p:nvSpPr>
          <p:spPr>
            <a:xfrm>
              <a:off x="2827444" y="2819749"/>
              <a:ext cx="401164" cy="325955"/>
            </a:xfrm>
            <a:custGeom>
              <a:rect b="b" l="l" r="r" t="t"/>
              <a:pathLst>
                <a:path extrusionOk="0" h="6982" w="8593">
                  <a:moveTo>
                    <a:pt x="7849" y="380"/>
                  </a:moveTo>
                  <a:cubicBezTo>
                    <a:pt x="8074" y="2140"/>
                    <a:pt x="8270" y="3886"/>
                    <a:pt x="8592" y="5707"/>
                  </a:cubicBezTo>
                  <a:cubicBezTo>
                    <a:pt x="7546" y="6380"/>
                    <a:pt x="5791" y="6688"/>
                    <a:pt x="4450" y="6819"/>
                  </a:cubicBezTo>
                  <a:cubicBezTo>
                    <a:pt x="3050" y="6959"/>
                    <a:pt x="1709" y="6981"/>
                    <a:pt x="603" y="6716"/>
                  </a:cubicBezTo>
                  <a:cubicBezTo>
                    <a:pt x="364" y="4890"/>
                    <a:pt x="164" y="3087"/>
                    <a:pt x="0" y="1309"/>
                  </a:cubicBezTo>
                  <a:cubicBezTo>
                    <a:pt x="659" y="1061"/>
                    <a:pt x="1317" y="828"/>
                    <a:pt x="2017" y="627"/>
                  </a:cubicBezTo>
                  <a:cubicBezTo>
                    <a:pt x="4212" y="1"/>
                    <a:pt x="6168" y="136"/>
                    <a:pt x="7849" y="3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82"/>
            <p:cNvSpPr/>
            <p:nvPr/>
          </p:nvSpPr>
          <p:spPr>
            <a:xfrm>
              <a:off x="2880619" y="2900842"/>
              <a:ext cx="26237" cy="97758"/>
            </a:xfrm>
            <a:custGeom>
              <a:rect b="b" l="l" r="r" t="t"/>
              <a:pathLst>
                <a:path extrusionOk="0" h="2094" w="562">
                  <a:moveTo>
                    <a:pt x="271" y="1"/>
                  </a:moveTo>
                  <a:cubicBezTo>
                    <a:pt x="449" y="76"/>
                    <a:pt x="458" y="328"/>
                    <a:pt x="477" y="524"/>
                  </a:cubicBezTo>
                  <a:cubicBezTo>
                    <a:pt x="523" y="897"/>
                    <a:pt x="561" y="1281"/>
                    <a:pt x="542" y="1677"/>
                  </a:cubicBezTo>
                  <a:cubicBezTo>
                    <a:pt x="538" y="1841"/>
                    <a:pt x="514" y="2061"/>
                    <a:pt x="337" y="2093"/>
                  </a:cubicBezTo>
                  <a:cubicBezTo>
                    <a:pt x="150" y="1976"/>
                    <a:pt x="131" y="1705"/>
                    <a:pt x="94" y="1496"/>
                  </a:cubicBezTo>
                  <a:cubicBezTo>
                    <a:pt x="1" y="981"/>
                    <a:pt x="25" y="375"/>
                    <a:pt x="187" y="61"/>
                  </a:cubicBezTo>
                  <a:cubicBezTo>
                    <a:pt x="197" y="29"/>
                    <a:pt x="225" y="5"/>
                    <a:pt x="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82"/>
            <p:cNvSpPr/>
            <p:nvPr/>
          </p:nvSpPr>
          <p:spPr>
            <a:xfrm>
              <a:off x="2891964" y="3013822"/>
              <a:ext cx="29878" cy="86974"/>
            </a:xfrm>
            <a:custGeom>
              <a:rect b="b" l="l" r="r" t="t"/>
              <a:pathLst>
                <a:path extrusionOk="0" h="1863" w="640">
                  <a:moveTo>
                    <a:pt x="295" y="14"/>
                  </a:moveTo>
                  <a:cubicBezTo>
                    <a:pt x="467" y="229"/>
                    <a:pt x="495" y="649"/>
                    <a:pt x="523" y="985"/>
                  </a:cubicBezTo>
                  <a:cubicBezTo>
                    <a:pt x="538" y="1167"/>
                    <a:pt x="640" y="1802"/>
                    <a:pt x="392" y="1835"/>
                  </a:cubicBezTo>
                  <a:cubicBezTo>
                    <a:pt x="183" y="1863"/>
                    <a:pt x="122" y="1311"/>
                    <a:pt x="94" y="985"/>
                  </a:cubicBezTo>
                  <a:cubicBezTo>
                    <a:pt x="56" y="607"/>
                    <a:pt x="0" y="107"/>
                    <a:pt x="174" y="23"/>
                  </a:cubicBezTo>
                  <a:cubicBezTo>
                    <a:pt x="224" y="0"/>
                    <a:pt x="262" y="23"/>
                    <a:pt x="295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82"/>
            <p:cNvSpPr/>
            <p:nvPr/>
          </p:nvSpPr>
          <p:spPr>
            <a:xfrm>
              <a:off x="2926838" y="2896921"/>
              <a:ext cx="22689" cy="95331"/>
            </a:xfrm>
            <a:custGeom>
              <a:rect b="b" l="l" r="r" t="t"/>
              <a:pathLst>
                <a:path extrusionOk="0" h="2042" w="486">
                  <a:moveTo>
                    <a:pt x="239" y="1"/>
                  </a:moveTo>
                  <a:cubicBezTo>
                    <a:pt x="384" y="104"/>
                    <a:pt x="365" y="328"/>
                    <a:pt x="379" y="501"/>
                  </a:cubicBezTo>
                  <a:cubicBezTo>
                    <a:pt x="407" y="860"/>
                    <a:pt x="435" y="1196"/>
                    <a:pt x="444" y="1570"/>
                  </a:cubicBezTo>
                  <a:cubicBezTo>
                    <a:pt x="449" y="1714"/>
                    <a:pt x="486" y="1985"/>
                    <a:pt x="323" y="2009"/>
                  </a:cubicBezTo>
                  <a:cubicBezTo>
                    <a:pt x="104" y="2041"/>
                    <a:pt x="76" y="1337"/>
                    <a:pt x="52" y="1131"/>
                  </a:cubicBezTo>
                  <a:cubicBezTo>
                    <a:pt x="20" y="767"/>
                    <a:pt x="1" y="323"/>
                    <a:pt x="113" y="71"/>
                  </a:cubicBezTo>
                  <a:cubicBezTo>
                    <a:pt x="122" y="29"/>
                    <a:pt x="178" y="15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3" name="Google Shape;4363;p82"/>
            <p:cNvSpPr/>
            <p:nvPr/>
          </p:nvSpPr>
          <p:spPr>
            <a:xfrm>
              <a:off x="2947753" y="2889778"/>
              <a:ext cx="64379" cy="21148"/>
            </a:xfrm>
            <a:custGeom>
              <a:rect b="b" l="l" r="r" t="t"/>
              <a:pathLst>
                <a:path extrusionOk="0" h="453" w="1379">
                  <a:moveTo>
                    <a:pt x="113" y="121"/>
                  </a:moveTo>
                  <a:cubicBezTo>
                    <a:pt x="206" y="61"/>
                    <a:pt x="576" y="46"/>
                    <a:pt x="809" y="37"/>
                  </a:cubicBezTo>
                  <a:cubicBezTo>
                    <a:pt x="981" y="33"/>
                    <a:pt x="1355" y="0"/>
                    <a:pt x="1369" y="154"/>
                  </a:cubicBezTo>
                  <a:cubicBezTo>
                    <a:pt x="1378" y="266"/>
                    <a:pt x="1177" y="313"/>
                    <a:pt x="981" y="345"/>
                  </a:cubicBezTo>
                  <a:cubicBezTo>
                    <a:pt x="753" y="388"/>
                    <a:pt x="66" y="453"/>
                    <a:pt x="24" y="266"/>
                  </a:cubicBezTo>
                  <a:cubicBezTo>
                    <a:pt x="1" y="168"/>
                    <a:pt x="48" y="164"/>
                    <a:pt x="113" y="1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4" name="Google Shape;4364;p82"/>
            <p:cNvSpPr/>
            <p:nvPr/>
          </p:nvSpPr>
          <p:spPr>
            <a:xfrm>
              <a:off x="3017502" y="2887350"/>
              <a:ext cx="31933" cy="95097"/>
            </a:xfrm>
            <a:custGeom>
              <a:rect b="b" l="l" r="r" t="t"/>
              <a:pathLst>
                <a:path extrusionOk="0" h="2037" w="684">
                  <a:moveTo>
                    <a:pt x="216" y="85"/>
                  </a:moveTo>
                  <a:cubicBezTo>
                    <a:pt x="449" y="1"/>
                    <a:pt x="543" y="818"/>
                    <a:pt x="571" y="1084"/>
                  </a:cubicBezTo>
                  <a:cubicBezTo>
                    <a:pt x="613" y="1466"/>
                    <a:pt x="683" y="1990"/>
                    <a:pt x="463" y="2013"/>
                  </a:cubicBezTo>
                  <a:cubicBezTo>
                    <a:pt x="239" y="2037"/>
                    <a:pt x="174" y="1387"/>
                    <a:pt x="136" y="1065"/>
                  </a:cubicBezTo>
                  <a:cubicBezTo>
                    <a:pt x="108" y="846"/>
                    <a:pt x="1" y="164"/>
                    <a:pt x="216" y="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5" name="Google Shape;4365;p82"/>
            <p:cNvSpPr/>
            <p:nvPr/>
          </p:nvSpPr>
          <p:spPr>
            <a:xfrm>
              <a:off x="2938603" y="3005979"/>
              <a:ext cx="23996" cy="86087"/>
            </a:xfrm>
            <a:custGeom>
              <a:rect b="b" l="l" r="r" t="t"/>
              <a:pathLst>
                <a:path extrusionOk="0" h="1844" w="514">
                  <a:moveTo>
                    <a:pt x="332" y="1844"/>
                  </a:moveTo>
                  <a:cubicBezTo>
                    <a:pt x="183" y="1751"/>
                    <a:pt x="141" y="1423"/>
                    <a:pt x="94" y="1181"/>
                  </a:cubicBezTo>
                  <a:cubicBezTo>
                    <a:pt x="24" y="789"/>
                    <a:pt x="1" y="345"/>
                    <a:pt x="33" y="51"/>
                  </a:cubicBezTo>
                  <a:cubicBezTo>
                    <a:pt x="136" y="0"/>
                    <a:pt x="164" y="28"/>
                    <a:pt x="244" y="61"/>
                  </a:cubicBezTo>
                  <a:cubicBezTo>
                    <a:pt x="365" y="471"/>
                    <a:pt x="388" y="863"/>
                    <a:pt x="416" y="1233"/>
                  </a:cubicBezTo>
                  <a:cubicBezTo>
                    <a:pt x="430" y="1442"/>
                    <a:pt x="514" y="1723"/>
                    <a:pt x="332" y="18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82"/>
            <p:cNvSpPr/>
            <p:nvPr/>
          </p:nvSpPr>
          <p:spPr>
            <a:xfrm>
              <a:off x="3032582" y="2995522"/>
              <a:ext cx="27731" cy="90896"/>
            </a:xfrm>
            <a:custGeom>
              <a:rect b="b" l="l" r="r" t="t"/>
              <a:pathLst>
                <a:path extrusionOk="0" h="1947" w="594">
                  <a:moveTo>
                    <a:pt x="253" y="18"/>
                  </a:moveTo>
                  <a:cubicBezTo>
                    <a:pt x="458" y="341"/>
                    <a:pt x="505" y="779"/>
                    <a:pt x="528" y="1265"/>
                  </a:cubicBezTo>
                  <a:cubicBezTo>
                    <a:pt x="537" y="1447"/>
                    <a:pt x="593" y="1928"/>
                    <a:pt x="356" y="1938"/>
                  </a:cubicBezTo>
                  <a:cubicBezTo>
                    <a:pt x="154" y="1947"/>
                    <a:pt x="70" y="1373"/>
                    <a:pt x="42" y="1027"/>
                  </a:cubicBezTo>
                  <a:cubicBezTo>
                    <a:pt x="9" y="639"/>
                    <a:pt x="0" y="270"/>
                    <a:pt x="70" y="102"/>
                  </a:cubicBezTo>
                  <a:cubicBezTo>
                    <a:pt x="98" y="28"/>
                    <a:pt x="154" y="0"/>
                    <a:pt x="253" y="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82"/>
            <p:cNvSpPr/>
            <p:nvPr/>
          </p:nvSpPr>
          <p:spPr>
            <a:xfrm>
              <a:off x="2962833" y="3077922"/>
              <a:ext cx="68907" cy="25490"/>
            </a:xfrm>
            <a:custGeom>
              <a:rect b="b" l="l" r="r" t="t"/>
              <a:pathLst>
                <a:path extrusionOk="0" h="546" w="1476">
                  <a:moveTo>
                    <a:pt x="163" y="219"/>
                  </a:moveTo>
                  <a:cubicBezTo>
                    <a:pt x="197" y="201"/>
                    <a:pt x="453" y="140"/>
                    <a:pt x="611" y="117"/>
                  </a:cubicBezTo>
                  <a:cubicBezTo>
                    <a:pt x="850" y="74"/>
                    <a:pt x="1447" y="0"/>
                    <a:pt x="1466" y="182"/>
                  </a:cubicBezTo>
                  <a:cubicBezTo>
                    <a:pt x="1475" y="322"/>
                    <a:pt x="1167" y="359"/>
                    <a:pt x="939" y="387"/>
                  </a:cubicBezTo>
                  <a:cubicBezTo>
                    <a:pt x="714" y="415"/>
                    <a:pt x="486" y="420"/>
                    <a:pt x="359" y="438"/>
                  </a:cubicBezTo>
                  <a:cubicBezTo>
                    <a:pt x="225" y="466"/>
                    <a:pt x="94" y="546"/>
                    <a:pt x="42" y="410"/>
                  </a:cubicBezTo>
                  <a:cubicBezTo>
                    <a:pt x="1" y="289"/>
                    <a:pt x="89" y="261"/>
                    <a:pt x="163" y="2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82"/>
            <p:cNvSpPr/>
            <p:nvPr/>
          </p:nvSpPr>
          <p:spPr>
            <a:xfrm>
              <a:off x="3070070" y="2872084"/>
              <a:ext cx="83286" cy="25350"/>
            </a:xfrm>
            <a:custGeom>
              <a:rect b="b" l="l" r="r" t="t"/>
              <a:pathLst>
                <a:path extrusionOk="0" h="543" w="1784">
                  <a:moveTo>
                    <a:pt x="1784" y="112"/>
                  </a:moveTo>
                  <a:cubicBezTo>
                    <a:pt x="1770" y="257"/>
                    <a:pt x="1564" y="263"/>
                    <a:pt x="1439" y="295"/>
                  </a:cubicBezTo>
                  <a:cubicBezTo>
                    <a:pt x="967" y="412"/>
                    <a:pt x="360" y="543"/>
                    <a:pt x="51" y="416"/>
                  </a:cubicBezTo>
                  <a:cubicBezTo>
                    <a:pt x="1" y="216"/>
                    <a:pt x="388" y="183"/>
                    <a:pt x="640" y="136"/>
                  </a:cubicBezTo>
                  <a:cubicBezTo>
                    <a:pt x="831" y="99"/>
                    <a:pt x="1060" y="71"/>
                    <a:pt x="1256" y="52"/>
                  </a:cubicBezTo>
                  <a:cubicBezTo>
                    <a:pt x="1476" y="28"/>
                    <a:pt x="1710" y="0"/>
                    <a:pt x="1784" y="1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82"/>
            <p:cNvSpPr/>
            <p:nvPr/>
          </p:nvSpPr>
          <p:spPr>
            <a:xfrm>
              <a:off x="3060920" y="2896734"/>
              <a:ext cx="29458" cy="81139"/>
            </a:xfrm>
            <a:custGeom>
              <a:rect b="b" l="l" r="r" t="t"/>
              <a:pathLst>
                <a:path extrusionOk="0" h="1738" w="631">
                  <a:moveTo>
                    <a:pt x="243" y="33"/>
                  </a:moveTo>
                  <a:cubicBezTo>
                    <a:pt x="359" y="252"/>
                    <a:pt x="374" y="570"/>
                    <a:pt x="426" y="911"/>
                  </a:cubicBezTo>
                  <a:cubicBezTo>
                    <a:pt x="463" y="1121"/>
                    <a:pt x="631" y="1649"/>
                    <a:pt x="387" y="1700"/>
                  </a:cubicBezTo>
                  <a:cubicBezTo>
                    <a:pt x="197" y="1737"/>
                    <a:pt x="163" y="1406"/>
                    <a:pt x="126" y="1205"/>
                  </a:cubicBezTo>
                  <a:cubicBezTo>
                    <a:pt x="57" y="822"/>
                    <a:pt x="1" y="285"/>
                    <a:pt x="85" y="71"/>
                  </a:cubicBezTo>
                  <a:cubicBezTo>
                    <a:pt x="103" y="0"/>
                    <a:pt x="187" y="24"/>
                    <a:pt x="243" y="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82"/>
            <p:cNvSpPr/>
            <p:nvPr/>
          </p:nvSpPr>
          <p:spPr>
            <a:xfrm>
              <a:off x="3078147" y="2965643"/>
              <a:ext cx="91596" cy="26797"/>
            </a:xfrm>
            <a:custGeom>
              <a:rect b="b" l="l" r="r" t="t"/>
              <a:pathLst>
                <a:path extrusionOk="0" h="574" w="1962">
                  <a:moveTo>
                    <a:pt x="178" y="289"/>
                  </a:moveTo>
                  <a:cubicBezTo>
                    <a:pt x="383" y="186"/>
                    <a:pt x="803" y="173"/>
                    <a:pt x="1126" y="145"/>
                  </a:cubicBezTo>
                  <a:cubicBezTo>
                    <a:pt x="1326" y="130"/>
                    <a:pt x="1901" y="0"/>
                    <a:pt x="1934" y="182"/>
                  </a:cubicBezTo>
                  <a:cubicBezTo>
                    <a:pt x="1962" y="345"/>
                    <a:pt x="1555" y="410"/>
                    <a:pt x="1322" y="448"/>
                  </a:cubicBezTo>
                  <a:cubicBezTo>
                    <a:pt x="1195" y="472"/>
                    <a:pt x="865" y="513"/>
                    <a:pt x="621" y="532"/>
                  </a:cubicBezTo>
                  <a:cubicBezTo>
                    <a:pt x="421" y="546"/>
                    <a:pt x="61" y="574"/>
                    <a:pt x="29" y="444"/>
                  </a:cubicBezTo>
                  <a:cubicBezTo>
                    <a:pt x="0" y="322"/>
                    <a:pt x="74" y="336"/>
                    <a:pt x="178" y="2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1" name="Google Shape;4371;p82"/>
            <p:cNvSpPr/>
            <p:nvPr/>
          </p:nvSpPr>
          <p:spPr>
            <a:xfrm>
              <a:off x="3163816" y="2981936"/>
              <a:ext cx="29271" cy="90102"/>
            </a:xfrm>
            <a:custGeom>
              <a:rect b="b" l="l" r="r" t="t"/>
              <a:pathLst>
                <a:path extrusionOk="0" h="1930" w="627">
                  <a:moveTo>
                    <a:pt x="285" y="15"/>
                  </a:moveTo>
                  <a:cubicBezTo>
                    <a:pt x="463" y="253"/>
                    <a:pt x="444" y="660"/>
                    <a:pt x="476" y="1014"/>
                  </a:cubicBezTo>
                  <a:cubicBezTo>
                    <a:pt x="491" y="1169"/>
                    <a:pt x="514" y="1365"/>
                    <a:pt x="537" y="1533"/>
                  </a:cubicBezTo>
                  <a:cubicBezTo>
                    <a:pt x="556" y="1677"/>
                    <a:pt x="626" y="1925"/>
                    <a:pt x="407" y="1929"/>
                  </a:cubicBezTo>
                  <a:cubicBezTo>
                    <a:pt x="267" y="1878"/>
                    <a:pt x="271" y="1664"/>
                    <a:pt x="229" y="1440"/>
                  </a:cubicBezTo>
                  <a:cubicBezTo>
                    <a:pt x="140" y="977"/>
                    <a:pt x="0" y="313"/>
                    <a:pt x="99" y="99"/>
                  </a:cubicBezTo>
                  <a:cubicBezTo>
                    <a:pt x="131" y="29"/>
                    <a:pt x="173" y="1"/>
                    <a:pt x="285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2" name="Google Shape;4372;p82"/>
            <p:cNvSpPr/>
            <p:nvPr/>
          </p:nvSpPr>
          <p:spPr>
            <a:xfrm>
              <a:off x="3083609" y="3061535"/>
              <a:ext cx="89589" cy="29038"/>
            </a:xfrm>
            <a:custGeom>
              <a:rect b="b" l="l" r="r" t="t"/>
              <a:pathLst>
                <a:path extrusionOk="0" h="622" w="1919">
                  <a:moveTo>
                    <a:pt x="168" y="276"/>
                  </a:moveTo>
                  <a:cubicBezTo>
                    <a:pt x="350" y="164"/>
                    <a:pt x="756" y="155"/>
                    <a:pt x="1134" y="112"/>
                  </a:cubicBezTo>
                  <a:cubicBezTo>
                    <a:pt x="1368" y="84"/>
                    <a:pt x="1910" y="0"/>
                    <a:pt x="1914" y="215"/>
                  </a:cubicBezTo>
                  <a:cubicBezTo>
                    <a:pt x="1919" y="407"/>
                    <a:pt x="1177" y="468"/>
                    <a:pt x="981" y="496"/>
                  </a:cubicBezTo>
                  <a:cubicBezTo>
                    <a:pt x="817" y="514"/>
                    <a:pt x="154" y="621"/>
                    <a:pt x="75" y="481"/>
                  </a:cubicBezTo>
                  <a:cubicBezTo>
                    <a:pt x="0" y="351"/>
                    <a:pt x="93" y="323"/>
                    <a:pt x="168" y="2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82"/>
            <p:cNvSpPr/>
            <p:nvPr/>
          </p:nvSpPr>
          <p:spPr>
            <a:xfrm>
              <a:off x="2921189" y="3198465"/>
              <a:ext cx="49953" cy="52987"/>
            </a:xfrm>
            <a:custGeom>
              <a:rect b="b" l="l" r="r" t="t"/>
              <a:pathLst>
                <a:path extrusionOk="0" h="1135" w="1070">
                  <a:moveTo>
                    <a:pt x="986" y="28"/>
                  </a:moveTo>
                  <a:cubicBezTo>
                    <a:pt x="1070" y="210"/>
                    <a:pt x="1042" y="425"/>
                    <a:pt x="1037" y="606"/>
                  </a:cubicBezTo>
                  <a:cubicBezTo>
                    <a:pt x="1037" y="798"/>
                    <a:pt x="1065" y="999"/>
                    <a:pt x="971" y="1134"/>
                  </a:cubicBezTo>
                  <a:cubicBezTo>
                    <a:pt x="719" y="1074"/>
                    <a:pt x="505" y="938"/>
                    <a:pt x="248" y="822"/>
                  </a:cubicBezTo>
                  <a:cubicBezTo>
                    <a:pt x="178" y="789"/>
                    <a:pt x="37" y="761"/>
                    <a:pt x="24" y="696"/>
                  </a:cubicBezTo>
                  <a:cubicBezTo>
                    <a:pt x="0" y="588"/>
                    <a:pt x="327" y="406"/>
                    <a:pt x="425" y="341"/>
                  </a:cubicBezTo>
                  <a:cubicBezTo>
                    <a:pt x="500" y="285"/>
                    <a:pt x="579" y="229"/>
                    <a:pt x="649" y="177"/>
                  </a:cubicBezTo>
                  <a:cubicBezTo>
                    <a:pt x="757" y="93"/>
                    <a:pt x="854" y="0"/>
                    <a:pt x="986" y="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82"/>
            <p:cNvSpPr/>
            <p:nvPr/>
          </p:nvSpPr>
          <p:spPr>
            <a:xfrm>
              <a:off x="3137625" y="3175542"/>
              <a:ext cx="50653" cy="53221"/>
            </a:xfrm>
            <a:custGeom>
              <a:rect b="b" l="l" r="r" t="t"/>
              <a:pathLst>
                <a:path extrusionOk="0" h="1140" w="1085">
                  <a:moveTo>
                    <a:pt x="80" y="33"/>
                  </a:moveTo>
                  <a:cubicBezTo>
                    <a:pt x="1" y="215"/>
                    <a:pt x="39" y="431"/>
                    <a:pt x="43" y="612"/>
                  </a:cubicBezTo>
                  <a:cubicBezTo>
                    <a:pt x="52" y="804"/>
                    <a:pt x="29" y="1004"/>
                    <a:pt x="132" y="1140"/>
                  </a:cubicBezTo>
                  <a:cubicBezTo>
                    <a:pt x="379" y="1069"/>
                    <a:pt x="589" y="925"/>
                    <a:pt x="841" y="804"/>
                  </a:cubicBezTo>
                  <a:cubicBezTo>
                    <a:pt x="912" y="767"/>
                    <a:pt x="1047" y="733"/>
                    <a:pt x="1061" y="668"/>
                  </a:cubicBezTo>
                  <a:cubicBezTo>
                    <a:pt x="1084" y="556"/>
                    <a:pt x="748" y="388"/>
                    <a:pt x="650" y="323"/>
                  </a:cubicBezTo>
                  <a:cubicBezTo>
                    <a:pt x="571" y="276"/>
                    <a:pt x="492" y="220"/>
                    <a:pt x="421" y="168"/>
                  </a:cubicBezTo>
                  <a:cubicBezTo>
                    <a:pt x="309" y="94"/>
                    <a:pt x="211" y="0"/>
                    <a:pt x="80" y="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5" name="Google Shape;4375;p82"/>
            <p:cNvSpPr/>
            <p:nvPr/>
          </p:nvSpPr>
          <p:spPr>
            <a:xfrm>
              <a:off x="3027960" y="3192536"/>
              <a:ext cx="51353" cy="52847"/>
            </a:xfrm>
            <a:custGeom>
              <a:rect b="b" l="l" r="r" t="t"/>
              <a:pathLst>
                <a:path extrusionOk="0" h="1132" w="1100">
                  <a:moveTo>
                    <a:pt x="356" y="164"/>
                  </a:moveTo>
                  <a:cubicBezTo>
                    <a:pt x="711" y="0"/>
                    <a:pt x="1099" y="248"/>
                    <a:pt x="1052" y="664"/>
                  </a:cubicBezTo>
                  <a:cubicBezTo>
                    <a:pt x="1028" y="912"/>
                    <a:pt x="776" y="1131"/>
                    <a:pt x="520" y="1093"/>
                  </a:cubicBezTo>
                  <a:cubicBezTo>
                    <a:pt x="389" y="1075"/>
                    <a:pt x="207" y="953"/>
                    <a:pt x="136" y="813"/>
                  </a:cubicBezTo>
                  <a:cubicBezTo>
                    <a:pt x="1" y="533"/>
                    <a:pt x="151" y="263"/>
                    <a:pt x="356" y="1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6" name="Google Shape;4376;p82"/>
          <p:cNvGrpSpPr/>
          <p:nvPr/>
        </p:nvGrpSpPr>
        <p:grpSpPr>
          <a:xfrm>
            <a:off x="996055" y="1845231"/>
            <a:ext cx="1081750" cy="2213959"/>
            <a:chOff x="1885275" y="2831887"/>
            <a:chExt cx="441458" cy="903509"/>
          </a:xfrm>
        </p:grpSpPr>
        <p:sp>
          <p:nvSpPr>
            <p:cNvPr id="4377" name="Google Shape;4377;p82"/>
            <p:cNvSpPr/>
            <p:nvPr/>
          </p:nvSpPr>
          <p:spPr>
            <a:xfrm>
              <a:off x="1949982" y="2997015"/>
              <a:ext cx="283471" cy="599295"/>
            </a:xfrm>
            <a:custGeom>
              <a:rect b="b" l="l" r="r" t="t"/>
              <a:pathLst>
                <a:path extrusionOk="0" h="12837" w="6072">
                  <a:moveTo>
                    <a:pt x="6071" y="12449"/>
                  </a:moveTo>
                  <a:cubicBezTo>
                    <a:pt x="5748" y="12575"/>
                    <a:pt x="5440" y="12716"/>
                    <a:pt x="5119" y="12837"/>
                  </a:cubicBezTo>
                  <a:cubicBezTo>
                    <a:pt x="5048" y="12584"/>
                    <a:pt x="4923" y="12337"/>
                    <a:pt x="4806" y="12071"/>
                  </a:cubicBezTo>
                  <a:cubicBezTo>
                    <a:pt x="4479" y="11309"/>
                    <a:pt x="4166" y="10516"/>
                    <a:pt x="3839" y="9731"/>
                  </a:cubicBezTo>
                  <a:cubicBezTo>
                    <a:pt x="2989" y="7695"/>
                    <a:pt x="2121" y="5604"/>
                    <a:pt x="1248" y="3540"/>
                  </a:cubicBezTo>
                  <a:cubicBezTo>
                    <a:pt x="935" y="2798"/>
                    <a:pt x="599" y="2003"/>
                    <a:pt x="267" y="1214"/>
                  </a:cubicBezTo>
                  <a:cubicBezTo>
                    <a:pt x="211" y="1089"/>
                    <a:pt x="173" y="977"/>
                    <a:pt x="117" y="813"/>
                  </a:cubicBezTo>
                  <a:cubicBezTo>
                    <a:pt x="71" y="673"/>
                    <a:pt x="1" y="509"/>
                    <a:pt x="24" y="369"/>
                  </a:cubicBezTo>
                  <a:cubicBezTo>
                    <a:pt x="57" y="182"/>
                    <a:pt x="332" y="29"/>
                    <a:pt x="537" y="9"/>
                  </a:cubicBezTo>
                  <a:cubicBezTo>
                    <a:pt x="580" y="1"/>
                    <a:pt x="701" y="1"/>
                    <a:pt x="748" y="18"/>
                  </a:cubicBezTo>
                  <a:cubicBezTo>
                    <a:pt x="930" y="89"/>
                    <a:pt x="1061" y="477"/>
                    <a:pt x="1168" y="719"/>
                  </a:cubicBezTo>
                  <a:cubicBezTo>
                    <a:pt x="1748" y="2031"/>
                    <a:pt x="2246" y="3306"/>
                    <a:pt x="2807" y="4628"/>
                  </a:cubicBezTo>
                  <a:cubicBezTo>
                    <a:pt x="3909" y="7233"/>
                    <a:pt x="4998" y="9886"/>
                    <a:pt x="6071" y="124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8" name="Google Shape;4378;p82"/>
            <p:cNvSpPr/>
            <p:nvPr/>
          </p:nvSpPr>
          <p:spPr>
            <a:xfrm>
              <a:off x="1985977" y="3018164"/>
              <a:ext cx="199298" cy="482443"/>
            </a:xfrm>
            <a:custGeom>
              <a:rect b="b" l="l" r="r" t="t"/>
              <a:pathLst>
                <a:path extrusionOk="0" h="10334" w="4269">
                  <a:moveTo>
                    <a:pt x="80" y="24"/>
                  </a:moveTo>
                  <a:cubicBezTo>
                    <a:pt x="220" y="70"/>
                    <a:pt x="341" y="425"/>
                    <a:pt x="421" y="621"/>
                  </a:cubicBezTo>
                  <a:cubicBezTo>
                    <a:pt x="887" y="1714"/>
                    <a:pt x="1303" y="2797"/>
                    <a:pt x="1747" y="3904"/>
                  </a:cubicBezTo>
                  <a:cubicBezTo>
                    <a:pt x="2018" y="4576"/>
                    <a:pt x="2260" y="5225"/>
                    <a:pt x="2531" y="5884"/>
                  </a:cubicBezTo>
                  <a:cubicBezTo>
                    <a:pt x="2624" y="6112"/>
                    <a:pt x="2690" y="6341"/>
                    <a:pt x="2770" y="6565"/>
                  </a:cubicBezTo>
                  <a:cubicBezTo>
                    <a:pt x="2938" y="7013"/>
                    <a:pt x="3143" y="7444"/>
                    <a:pt x="3315" y="7868"/>
                  </a:cubicBezTo>
                  <a:cubicBezTo>
                    <a:pt x="3404" y="8093"/>
                    <a:pt x="3488" y="8312"/>
                    <a:pt x="3577" y="8526"/>
                  </a:cubicBezTo>
                  <a:cubicBezTo>
                    <a:pt x="3750" y="8929"/>
                    <a:pt x="3885" y="9278"/>
                    <a:pt x="4048" y="9698"/>
                  </a:cubicBezTo>
                  <a:cubicBezTo>
                    <a:pt x="4053" y="9713"/>
                    <a:pt x="4035" y="9718"/>
                    <a:pt x="4048" y="9735"/>
                  </a:cubicBezTo>
                  <a:cubicBezTo>
                    <a:pt x="4081" y="9802"/>
                    <a:pt x="4095" y="9881"/>
                    <a:pt x="4132" y="9993"/>
                  </a:cubicBezTo>
                  <a:cubicBezTo>
                    <a:pt x="4175" y="10095"/>
                    <a:pt x="4268" y="10222"/>
                    <a:pt x="4175" y="10334"/>
                  </a:cubicBezTo>
                  <a:cubicBezTo>
                    <a:pt x="4025" y="10329"/>
                    <a:pt x="4002" y="10161"/>
                    <a:pt x="3960" y="10067"/>
                  </a:cubicBezTo>
                  <a:cubicBezTo>
                    <a:pt x="3890" y="9923"/>
                    <a:pt x="3815" y="9806"/>
                    <a:pt x="3755" y="9638"/>
                  </a:cubicBezTo>
                  <a:cubicBezTo>
                    <a:pt x="3731" y="9573"/>
                    <a:pt x="3666" y="9437"/>
                    <a:pt x="3619" y="9334"/>
                  </a:cubicBezTo>
                  <a:cubicBezTo>
                    <a:pt x="3447" y="8942"/>
                    <a:pt x="3274" y="8517"/>
                    <a:pt x="3100" y="8121"/>
                  </a:cubicBezTo>
                  <a:cubicBezTo>
                    <a:pt x="2998" y="7886"/>
                    <a:pt x="2882" y="7612"/>
                    <a:pt x="2770" y="7350"/>
                  </a:cubicBezTo>
                  <a:cubicBezTo>
                    <a:pt x="2723" y="7242"/>
                    <a:pt x="2690" y="7121"/>
                    <a:pt x="2643" y="7009"/>
                  </a:cubicBezTo>
                  <a:cubicBezTo>
                    <a:pt x="2606" y="6916"/>
                    <a:pt x="2546" y="6827"/>
                    <a:pt x="2507" y="6733"/>
                  </a:cubicBezTo>
                  <a:cubicBezTo>
                    <a:pt x="2462" y="6617"/>
                    <a:pt x="2423" y="6500"/>
                    <a:pt x="2382" y="6393"/>
                  </a:cubicBezTo>
                  <a:cubicBezTo>
                    <a:pt x="2260" y="6103"/>
                    <a:pt x="2130" y="5813"/>
                    <a:pt x="2013" y="5533"/>
                  </a:cubicBezTo>
                  <a:cubicBezTo>
                    <a:pt x="1397" y="4035"/>
                    <a:pt x="809" y="2401"/>
                    <a:pt x="234" y="770"/>
                  </a:cubicBezTo>
                  <a:cubicBezTo>
                    <a:pt x="154" y="546"/>
                    <a:pt x="1" y="233"/>
                    <a:pt x="42" y="37"/>
                  </a:cubicBezTo>
                  <a:cubicBezTo>
                    <a:pt x="42" y="28"/>
                    <a:pt x="85" y="0"/>
                    <a:pt x="80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9" name="Google Shape;4379;p82"/>
            <p:cNvSpPr/>
            <p:nvPr/>
          </p:nvSpPr>
          <p:spPr>
            <a:xfrm>
              <a:off x="1954790" y="3027968"/>
              <a:ext cx="16153" cy="10738"/>
            </a:xfrm>
            <a:custGeom>
              <a:rect b="b" l="l" r="r" t="t"/>
              <a:pathLst>
                <a:path extrusionOk="0" h="230" w="346">
                  <a:moveTo>
                    <a:pt x="276" y="0"/>
                  </a:moveTo>
                  <a:cubicBezTo>
                    <a:pt x="268" y="0"/>
                    <a:pt x="260" y="2"/>
                    <a:pt x="253" y="5"/>
                  </a:cubicBezTo>
                  <a:lnTo>
                    <a:pt x="1" y="112"/>
                  </a:lnTo>
                  <a:cubicBezTo>
                    <a:pt x="5" y="126"/>
                    <a:pt x="10" y="135"/>
                    <a:pt x="14" y="150"/>
                  </a:cubicBezTo>
                  <a:cubicBezTo>
                    <a:pt x="24" y="178"/>
                    <a:pt x="33" y="206"/>
                    <a:pt x="42" y="230"/>
                  </a:cubicBezTo>
                  <a:lnTo>
                    <a:pt x="300" y="122"/>
                  </a:lnTo>
                  <a:cubicBezTo>
                    <a:pt x="332" y="107"/>
                    <a:pt x="346" y="70"/>
                    <a:pt x="332" y="42"/>
                  </a:cubicBezTo>
                  <a:cubicBezTo>
                    <a:pt x="325" y="17"/>
                    <a:pt x="301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0" name="Google Shape;4380;p82"/>
            <p:cNvSpPr/>
            <p:nvPr/>
          </p:nvSpPr>
          <p:spPr>
            <a:xfrm>
              <a:off x="1966135" y="3057380"/>
              <a:ext cx="17273" cy="10924"/>
            </a:xfrm>
            <a:custGeom>
              <a:rect b="b" l="l" r="r" t="t"/>
              <a:pathLst>
                <a:path extrusionOk="0" h="234" w="370">
                  <a:moveTo>
                    <a:pt x="297" y="0"/>
                  </a:moveTo>
                  <a:cubicBezTo>
                    <a:pt x="288" y="0"/>
                    <a:pt x="279" y="2"/>
                    <a:pt x="271" y="5"/>
                  </a:cubicBezTo>
                  <a:lnTo>
                    <a:pt x="1" y="117"/>
                  </a:lnTo>
                  <a:cubicBezTo>
                    <a:pt x="19" y="154"/>
                    <a:pt x="33" y="197"/>
                    <a:pt x="51" y="234"/>
                  </a:cubicBezTo>
                  <a:lnTo>
                    <a:pt x="322" y="122"/>
                  </a:lnTo>
                  <a:cubicBezTo>
                    <a:pt x="355" y="108"/>
                    <a:pt x="370" y="70"/>
                    <a:pt x="355" y="38"/>
                  </a:cubicBezTo>
                  <a:cubicBezTo>
                    <a:pt x="345" y="14"/>
                    <a:pt x="322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1" name="Google Shape;4381;p82"/>
            <p:cNvSpPr/>
            <p:nvPr/>
          </p:nvSpPr>
          <p:spPr>
            <a:xfrm>
              <a:off x="1978553" y="3086559"/>
              <a:ext cx="17040" cy="11018"/>
            </a:xfrm>
            <a:custGeom>
              <a:rect b="b" l="l" r="r" t="t"/>
              <a:pathLst>
                <a:path extrusionOk="0" h="236" w="365">
                  <a:moveTo>
                    <a:pt x="297" y="0"/>
                  </a:moveTo>
                  <a:cubicBezTo>
                    <a:pt x="289" y="0"/>
                    <a:pt x="280" y="2"/>
                    <a:pt x="272" y="6"/>
                  </a:cubicBezTo>
                  <a:lnTo>
                    <a:pt x="0" y="118"/>
                  </a:lnTo>
                  <a:cubicBezTo>
                    <a:pt x="15" y="160"/>
                    <a:pt x="33" y="197"/>
                    <a:pt x="47" y="235"/>
                  </a:cubicBezTo>
                  <a:lnTo>
                    <a:pt x="318" y="123"/>
                  </a:lnTo>
                  <a:cubicBezTo>
                    <a:pt x="351" y="109"/>
                    <a:pt x="365" y="72"/>
                    <a:pt x="356" y="39"/>
                  </a:cubicBezTo>
                  <a:cubicBezTo>
                    <a:pt x="345" y="14"/>
                    <a:pt x="322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82"/>
            <p:cNvSpPr/>
            <p:nvPr/>
          </p:nvSpPr>
          <p:spPr>
            <a:xfrm>
              <a:off x="1991019" y="3115971"/>
              <a:ext cx="17040" cy="11018"/>
            </a:xfrm>
            <a:custGeom>
              <a:rect b="b" l="l" r="r" t="t"/>
              <a:pathLst>
                <a:path extrusionOk="0" h="236" w="365">
                  <a:moveTo>
                    <a:pt x="292" y="1"/>
                  </a:moveTo>
                  <a:cubicBezTo>
                    <a:pt x="283" y="1"/>
                    <a:pt x="274" y="3"/>
                    <a:pt x="266" y="7"/>
                  </a:cubicBezTo>
                  <a:lnTo>
                    <a:pt x="0" y="119"/>
                  </a:lnTo>
                  <a:cubicBezTo>
                    <a:pt x="14" y="156"/>
                    <a:pt x="33" y="194"/>
                    <a:pt x="46" y="235"/>
                  </a:cubicBezTo>
                  <a:lnTo>
                    <a:pt x="317" y="123"/>
                  </a:lnTo>
                  <a:cubicBezTo>
                    <a:pt x="350" y="110"/>
                    <a:pt x="364" y="72"/>
                    <a:pt x="350" y="39"/>
                  </a:cubicBezTo>
                  <a:cubicBezTo>
                    <a:pt x="340" y="15"/>
                    <a:pt x="317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82"/>
            <p:cNvSpPr/>
            <p:nvPr/>
          </p:nvSpPr>
          <p:spPr>
            <a:xfrm>
              <a:off x="2003204" y="3145197"/>
              <a:ext cx="17040" cy="10971"/>
            </a:xfrm>
            <a:custGeom>
              <a:rect b="b" l="l" r="r" t="t"/>
              <a:pathLst>
                <a:path extrusionOk="0" h="235" w="365">
                  <a:moveTo>
                    <a:pt x="297" y="1"/>
                  </a:moveTo>
                  <a:cubicBezTo>
                    <a:pt x="289" y="1"/>
                    <a:pt x="280" y="2"/>
                    <a:pt x="271" y="6"/>
                  </a:cubicBezTo>
                  <a:lnTo>
                    <a:pt x="0" y="118"/>
                  </a:lnTo>
                  <a:cubicBezTo>
                    <a:pt x="19" y="156"/>
                    <a:pt x="37" y="197"/>
                    <a:pt x="52" y="234"/>
                  </a:cubicBezTo>
                  <a:lnTo>
                    <a:pt x="317" y="122"/>
                  </a:lnTo>
                  <a:cubicBezTo>
                    <a:pt x="350" y="109"/>
                    <a:pt x="364" y="72"/>
                    <a:pt x="356" y="38"/>
                  </a:cubicBezTo>
                  <a:cubicBezTo>
                    <a:pt x="345" y="14"/>
                    <a:pt x="322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4" name="Google Shape;4384;p82"/>
            <p:cNvSpPr/>
            <p:nvPr/>
          </p:nvSpPr>
          <p:spPr>
            <a:xfrm>
              <a:off x="2015575" y="3174562"/>
              <a:ext cx="17087" cy="10831"/>
            </a:xfrm>
            <a:custGeom>
              <a:rect b="b" l="l" r="r" t="t"/>
              <a:pathLst>
                <a:path extrusionOk="0" h="232" w="366">
                  <a:moveTo>
                    <a:pt x="288" y="0"/>
                  </a:moveTo>
                  <a:cubicBezTo>
                    <a:pt x="281" y="0"/>
                    <a:pt x="274" y="1"/>
                    <a:pt x="268" y="3"/>
                  </a:cubicBezTo>
                  <a:lnTo>
                    <a:pt x="1" y="120"/>
                  </a:lnTo>
                  <a:cubicBezTo>
                    <a:pt x="20" y="157"/>
                    <a:pt x="34" y="194"/>
                    <a:pt x="52" y="232"/>
                  </a:cubicBezTo>
                  <a:lnTo>
                    <a:pt x="319" y="120"/>
                  </a:lnTo>
                  <a:cubicBezTo>
                    <a:pt x="352" y="110"/>
                    <a:pt x="365" y="73"/>
                    <a:pt x="352" y="40"/>
                  </a:cubicBezTo>
                  <a:cubicBezTo>
                    <a:pt x="340" y="15"/>
                    <a:pt x="315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5" name="Google Shape;4385;p82"/>
            <p:cNvSpPr/>
            <p:nvPr/>
          </p:nvSpPr>
          <p:spPr>
            <a:xfrm>
              <a:off x="2028041" y="3203834"/>
              <a:ext cx="17040" cy="10971"/>
            </a:xfrm>
            <a:custGeom>
              <a:rect b="b" l="l" r="r" t="t"/>
              <a:pathLst>
                <a:path extrusionOk="0" h="235" w="365">
                  <a:moveTo>
                    <a:pt x="293" y="1"/>
                  </a:moveTo>
                  <a:cubicBezTo>
                    <a:pt x="284" y="1"/>
                    <a:pt x="275" y="3"/>
                    <a:pt x="266" y="6"/>
                  </a:cubicBezTo>
                  <a:lnTo>
                    <a:pt x="1" y="118"/>
                  </a:lnTo>
                  <a:cubicBezTo>
                    <a:pt x="14" y="155"/>
                    <a:pt x="33" y="198"/>
                    <a:pt x="48" y="235"/>
                  </a:cubicBezTo>
                  <a:lnTo>
                    <a:pt x="313" y="123"/>
                  </a:lnTo>
                  <a:cubicBezTo>
                    <a:pt x="346" y="109"/>
                    <a:pt x="365" y="71"/>
                    <a:pt x="350" y="39"/>
                  </a:cubicBezTo>
                  <a:cubicBezTo>
                    <a:pt x="340" y="15"/>
                    <a:pt x="317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6" name="Google Shape;4386;p82"/>
            <p:cNvSpPr/>
            <p:nvPr/>
          </p:nvSpPr>
          <p:spPr>
            <a:xfrm>
              <a:off x="2040459" y="3233106"/>
              <a:ext cx="17273" cy="11158"/>
            </a:xfrm>
            <a:custGeom>
              <a:rect b="b" l="l" r="r" t="t"/>
              <a:pathLst>
                <a:path extrusionOk="0" h="239" w="370">
                  <a:moveTo>
                    <a:pt x="293" y="0"/>
                  </a:moveTo>
                  <a:cubicBezTo>
                    <a:pt x="286" y="0"/>
                    <a:pt x="279" y="1"/>
                    <a:pt x="271" y="4"/>
                  </a:cubicBezTo>
                  <a:lnTo>
                    <a:pt x="0" y="122"/>
                  </a:lnTo>
                  <a:cubicBezTo>
                    <a:pt x="15" y="159"/>
                    <a:pt x="34" y="201"/>
                    <a:pt x="47" y="239"/>
                  </a:cubicBezTo>
                  <a:lnTo>
                    <a:pt x="323" y="122"/>
                  </a:lnTo>
                  <a:cubicBezTo>
                    <a:pt x="355" y="108"/>
                    <a:pt x="370" y="71"/>
                    <a:pt x="355" y="43"/>
                  </a:cubicBezTo>
                  <a:cubicBezTo>
                    <a:pt x="345" y="17"/>
                    <a:pt x="320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82"/>
            <p:cNvSpPr/>
            <p:nvPr/>
          </p:nvSpPr>
          <p:spPr>
            <a:xfrm>
              <a:off x="2052691" y="3262472"/>
              <a:ext cx="17460" cy="10971"/>
            </a:xfrm>
            <a:custGeom>
              <a:rect b="b" l="l" r="r" t="t"/>
              <a:pathLst>
                <a:path extrusionOk="0" h="235" w="374">
                  <a:moveTo>
                    <a:pt x="302" y="1"/>
                  </a:moveTo>
                  <a:cubicBezTo>
                    <a:pt x="294" y="1"/>
                    <a:pt x="285" y="3"/>
                    <a:pt x="276" y="6"/>
                  </a:cubicBezTo>
                  <a:lnTo>
                    <a:pt x="0" y="118"/>
                  </a:lnTo>
                  <a:cubicBezTo>
                    <a:pt x="18" y="160"/>
                    <a:pt x="33" y="198"/>
                    <a:pt x="52" y="235"/>
                  </a:cubicBezTo>
                  <a:lnTo>
                    <a:pt x="327" y="118"/>
                  </a:lnTo>
                  <a:cubicBezTo>
                    <a:pt x="355" y="109"/>
                    <a:pt x="374" y="71"/>
                    <a:pt x="360" y="39"/>
                  </a:cubicBezTo>
                  <a:cubicBezTo>
                    <a:pt x="349" y="15"/>
                    <a:pt x="327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82"/>
            <p:cNvSpPr/>
            <p:nvPr/>
          </p:nvSpPr>
          <p:spPr>
            <a:xfrm>
              <a:off x="2064876" y="3291697"/>
              <a:ext cx="17460" cy="11204"/>
            </a:xfrm>
            <a:custGeom>
              <a:rect b="b" l="l" r="r" t="t"/>
              <a:pathLst>
                <a:path extrusionOk="0" h="240" w="374">
                  <a:moveTo>
                    <a:pt x="302" y="1"/>
                  </a:moveTo>
                  <a:cubicBezTo>
                    <a:pt x="293" y="1"/>
                    <a:pt x="285" y="2"/>
                    <a:pt x="276" y="6"/>
                  </a:cubicBezTo>
                  <a:lnTo>
                    <a:pt x="1" y="122"/>
                  </a:lnTo>
                  <a:cubicBezTo>
                    <a:pt x="20" y="160"/>
                    <a:pt x="33" y="202"/>
                    <a:pt x="52" y="240"/>
                  </a:cubicBezTo>
                  <a:lnTo>
                    <a:pt x="328" y="122"/>
                  </a:lnTo>
                  <a:cubicBezTo>
                    <a:pt x="360" y="109"/>
                    <a:pt x="374" y="72"/>
                    <a:pt x="360" y="38"/>
                  </a:cubicBezTo>
                  <a:cubicBezTo>
                    <a:pt x="349" y="14"/>
                    <a:pt x="326" y="1"/>
                    <a:pt x="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82"/>
            <p:cNvSpPr/>
            <p:nvPr/>
          </p:nvSpPr>
          <p:spPr>
            <a:xfrm>
              <a:off x="2077341" y="3321016"/>
              <a:ext cx="17460" cy="11298"/>
            </a:xfrm>
            <a:custGeom>
              <a:rect b="b" l="l" r="r" t="t"/>
              <a:pathLst>
                <a:path extrusionOk="0" h="242" w="374">
                  <a:moveTo>
                    <a:pt x="296" y="1"/>
                  </a:moveTo>
                  <a:cubicBezTo>
                    <a:pt x="289" y="1"/>
                    <a:pt x="282" y="2"/>
                    <a:pt x="275" y="4"/>
                  </a:cubicBezTo>
                  <a:lnTo>
                    <a:pt x="0" y="125"/>
                  </a:lnTo>
                  <a:cubicBezTo>
                    <a:pt x="14" y="162"/>
                    <a:pt x="33" y="200"/>
                    <a:pt x="46" y="242"/>
                  </a:cubicBezTo>
                  <a:lnTo>
                    <a:pt x="322" y="125"/>
                  </a:lnTo>
                  <a:cubicBezTo>
                    <a:pt x="354" y="111"/>
                    <a:pt x="373" y="74"/>
                    <a:pt x="359" y="41"/>
                  </a:cubicBezTo>
                  <a:cubicBezTo>
                    <a:pt x="348" y="15"/>
                    <a:pt x="323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82"/>
            <p:cNvSpPr/>
            <p:nvPr/>
          </p:nvSpPr>
          <p:spPr>
            <a:xfrm>
              <a:off x="2089526" y="3350335"/>
              <a:ext cx="17460" cy="11204"/>
            </a:xfrm>
            <a:custGeom>
              <a:rect b="b" l="l" r="r" t="t"/>
              <a:pathLst>
                <a:path extrusionOk="0" h="240" w="374">
                  <a:moveTo>
                    <a:pt x="304" y="1"/>
                  </a:moveTo>
                  <a:cubicBezTo>
                    <a:pt x="295" y="1"/>
                    <a:pt x="286" y="2"/>
                    <a:pt x="276" y="6"/>
                  </a:cubicBezTo>
                  <a:lnTo>
                    <a:pt x="0" y="122"/>
                  </a:lnTo>
                  <a:cubicBezTo>
                    <a:pt x="14" y="165"/>
                    <a:pt x="33" y="202"/>
                    <a:pt x="47" y="239"/>
                  </a:cubicBezTo>
                  <a:lnTo>
                    <a:pt x="328" y="122"/>
                  </a:lnTo>
                  <a:cubicBezTo>
                    <a:pt x="360" y="109"/>
                    <a:pt x="374" y="71"/>
                    <a:pt x="360" y="38"/>
                  </a:cubicBezTo>
                  <a:cubicBezTo>
                    <a:pt x="349" y="14"/>
                    <a:pt x="329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82"/>
            <p:cNvSpPr/>
            <p:nvPr/>
          </p:nvSpPr>
          <p:spPr>
            <a:xfrm>
              <a:off x="2101711" y="3379653"/>
              <a:ext cx="17740" cy="11298"/>
            </a:xfrm>
            <a:custGeom>
              <a:rect b="b" l="l" r="r" t="t"/>
              <a:pathLst>
                <a:path extrusionOk="0" h="242" w="380">
                  <a:moveTo>
                    <a:pt x="300" y="1"/>
                  </a:moveTo>
                  <a:cubicBezTo>
                    <a:pt x="294" y="1"/>
                    <a:pt x="287" y="2"/>
                    <a:pt x="281" y="3"/>
                  </a:cubicBezTo>
                  <a:lnTo>
                    <a:pt x="0" y="125"/>
                  </a:lnTo>
                  <a:cubicBezTo>
                    <a:pt x="15" y="162"/>
                    <a:pt x="33" y="199"/>
                    <a:pt x="48" y="242"/>
                  </a:cubicBezTo>
                  <a:lnTo>
                    <a:pt x="332" y="121"/>
                  </a:lnTo>
                  <a:cubicBezTo>
                    <a:pt x="365" y="111"/>
                    <a:pt x="379" y="69"/>
                    <a:pt x="365" y="41"/>
                  </a:cubicBezTo>
                  <a:cubicBezTo>
                    <a:pt x="354" y="15"/>
                    <a:pt x="327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82"/>
            <p:cNvSpPr/>
            <p:nvPr/>
          </p:nvSpPr>
          <p:spPr>
            <a:xfrm>
              <a:off x="2113943" y="3408972"/>
              <a:ext cx="17880" cy="11204"/>
            </a:xfrm>
            <a:custGeom>
              <a:rect b="b" l="l" r="r" t="t"/>
              <a:pathLst>
                <a:path extrusionOk="0" h="240" w="383">
                  <a:moveTo>
                    <a:pt x="311" y="1"/>
                  </a:moveTo>
                  <a:cubicBezTo>
                    <a:pt x="303" y="1"/>
                    <a:pt x="294" y="2"/>
                    <a:pt x="285" y="6"/>
                  </a:cubicBezTo>
                  <a:lnTo>
                    <a:pt x="1" y="123"/>
                  </a:lnTo>
                  <a:cubicBezTo>
                    <a:pt x="19" y="165"/>
                    <a:pt x="33" y="202"/>
                    <a:pt x="51" y="239"/>
                  </a:cubicBezTo>
                  <a:lnTo>
                    <a:pt x="331" y="123"/>
                  </a:lnTo>
                  <a:cubicBezTo>
                    <a:pt x="365" y="109"/>
                    <a:pt x="383" y="71"/>
                    <a:pt x="369" y="39"/>
                  </a:cubicBezTo>
                  <a:cubicBezTo>
                    <a:pt x="359" y="15"/>
                    <a:pt x="336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82"/>
            <p:cNvSpPr/>
            <p:nvPr/>
          </p:nvSpPr>
          <p:spPr>
            <a:xfrm>
              <a:off x="2126128" y="3438244"/>
              <a:ext cx="17974" cy="11391"/>
            </a:xfrm>
            <a:custGeom>
              <a:rect b="b" l="l" r="r" t="t"/>
              <a:pathLst>
                <a:path extrusionOk="0" h="244" w="385">
                  <a:moveTo>
                    <a:pt x="308" y="0"/>
                  </a:moveTo>
                  <a:cubicBezTo>
                    <a:pt x="301" y="0"/>
                    <a:pt x="293" y="1"/>
                    <a:pt x="285" y="5"/>
                  </a:cubicBezTo>
                  <a:lnTo>
                    <a:pt x="1" y="127"/>
                  </a:lnTo>
                  <a:cubicBezTo>
                    <a:pt x="20" y="164"/>
                    <a:pt x="33" y="205"/>
                    <a:pt x="52" y="243"/>
                  </a:cubicBezTo>
                  <a:lnTo>
                    <a:pt x="337" y="121"/>
                  </a:lnTo>
                  <a:cubicBezTo>
                    <a:pt x="370" y="108"/>
                    <a:pt x="384" y="71"/>
                    <a:pt x="370" y="43"/>
                  </a:cubicBezTo>
                  <a:cubicBezTo>
                    <a:pt x="359" y="17"/>
                    <a:pt x="334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82"/>
            <p:cNvSpPr/>
            <p:nvPr/>
          </p:nvSpPr>
          <p:spPr>
            <a:xfrm>
              <a:off x="2138313" y="3467610"/>
              <a:ext cx="18160" cy="11438"/>
            </a:xfrm>
            <a:custGeom>
              <a:rect b="b" l="l" r="r" t="t"/>
              <a:pathLst>
                <a:path extrusionOk="0" h="245" w="389">
                  <a:moveTo>
                    <a:pt x="317" y="1"/>
                  </a:moveTo>
                  <a:cubicBezTo>
                    <a:pt x="309" y="1"/>
                    <a:pt x="300" y="3"/>
                    <a:pt x="291" y="6"/>
                  </a:cubicBezTo>
                  <a:lnTo>
                    <a:pt x="1" y="127"/>
                  </a:lnTo>
                  <a:cubicBezTo>
                    <a:pt x="16" y="164"/>
                    <a:pt x="33" y="203"/>
                    <a:pt x="48" y="244"/>
                  </a:cubicBezTo>
                  <a:lnTo>
                    <a:pt x="342" y="123"/>
                  </a:lnTo>
                  <a:cubicBezTo>
                    <a:pt x="370" y="108"/>
                    <a:pt x="389" y="71"/>
                    <a:pt x="375" y="39"/>
                  </a:cubicBezTo>
                  <a:cubicBezTo>
                    <a:pt x="365" y="15"/>
                    <a:pt x="342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82"/>
            <p:cNvSpPr/>
            <p:nvPr/>
          </p:nvSpPr>
          <p:spPr>
            <a:xfrm>
              <a:off x="2150311" y="3496835"/>
              <a:ext cx="18347" cy="11625"/>
            </a:xfrm>
            <a:custGeom>
              <a:rect b="b" l="l" r="r" t="t"/>
              <a:pathLst>
                <a:path extrusionOk="0" h="249" w="393">
                  <a:moveTo>
                    <a:pt x="323" y="1"/>
                  </a:moveTo>
                  <a:cubicBezTo>
                    <a:pt x="315" y="1"/>
                    <a:pt x="307" y="2"/>
                    <a:pt x="300" y="6"/>
                  </a:cubicBezTo>
                  <a:lnTo>
                    <a:pt x="1" y="132"/>
                  </a:lnTo>
                  <a:cubicBezTo>
                    <a:pt x="20" y="169"/>
                    <a:pt x="34" y="206"/>
                    <a:pt x="52" y="249"/>
                  </a:cubicBezTo>
                  <a:lnTo>
                    <a:pt x="347" y="122"/>
                  </a:lnTo>
                  <a:cubicBezTo>
                    <a:pt x="379" y="109"/>
                    <a:pt x="393" y="71"/>
                    <a:pt x="379" y="38"/>
                  </a:cubicBezTo>
                  <a:cubicBezTo>
                    <a:pt x="369" y="14"/>
                    <a:pt x="346" y="1"/>
                    <a:pt x="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82"/>
            <p:cNvSpPr/>
            <p:nvPr/>
          </p:nvSpPr>
          <p:spPr>
            <a:xfrm>
              <a:off x="2162543" y="3526294"/>
              <a:ext cx="18581" cy="11578"/>
            </a:xfrm>
            <a:custGeom>
              <a:rect b="b" l="l" r="r" t="t"/>
              <a:pathLst>
                <a:path extrusionOk="0" h="248" w="398">
                  <a:moveTo>
                    <a:pt x="326" y="0"/>
                  </a:moveTo>
                  <a:cubicBezTo>
                    <a:pt x="317" y="0"/>
                    <a:pt x="308" y="2"/>
                    <a:pt x="299" y="6"/>
                  </a:cubicBezTo>
                  <a:lnTo>
                    <a:pt x="1" y="131"/>
                  </a:lnTo>
                  <a:cubicBezTo>
                    <a:pt x="14" y="168"/>
                    <a:pt x="33" y="206"/>
                    <a:pt x="47" y="248"/>
                  </a:cubicBezTo>
                  <a:lnTo>
                    <a:pt x="350" y="118"/>
                  </a:lnTo>
                  <a:cubicBezTo>
                    <a:pt x="383" y="108"/>
                    <a:pt x="398" y="71"/>
                    <a:pt x="383" y="38"/>
                  </a:cubicBezTo>
                  <a:cubicBezTo>
                    <a:pt x="373" y="14"/>
                    <a:pt x="350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82"/>
            <p:cNvSpPr/>
            <p:nvPr/>
          </p:nvSpPr>
          <p:spPr>
            <a:xfrm>
              <a:off x="2174961" y="3555472"/>
              <a:ext cx="18347" cy="11671"/>
            </a:xfrm>
            <a:custGeom>
              <a:rect b="b" l="l" r="r" t="t"/>
              <a:pathLst>
                <a:path extrusionOk="0" h="250" w="393">
                  <a:moveTo>
                    <a:pt x="324" y="0"/>
                  </a:moveTo>
                  <a:cubicBezTo>
                    <a:pt x="315" y="0"/>
                    <a:pt x="307" y="2"/>
                    <a:pt x="300" y="6"/>
                  </a:cubicBezTo>
                  <a:lnTo>
                    <a:pt x="0" y="132"/>
                  </a:lnTo>
                  <a:cubicBezTo>
                    <a:pt x="15" y="170"/>
                    <a:pt x="33" y="211"/>
                    <a:pt x="47" y="249"/>
                  </a:cubicBezTo>
                  <a:lnTo>
                    <a:pt x="347" y="123"/>
                  </a:lnTo>
                  <a:cubicBezTo>
                    <a:pt x="379" y="109"/>
                    <a:pt x="393" y="71"/>
                    <a:pt x="379" y="39"/>
                  </a:cubicBezTo>
                  <a:cubicBezTo>
                    <a:pt x="372" y="15"/>
                    <a:pt x="347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82"/>
            <p:cNvSpPr/>
            <p:nvPr/>
          </p:nvSpPr>
          <p:spPr>
            <a:xfrm>
              <a:off x="1924911" y="2947295"/>
              <a:ext cx="57189" cy="60364"/>
            </a:xfrm>
            <a:custGeom>
              <a:rect b="b" l="l" r="r" t="t"/>
              <a:pathLst>
                <a:path extrusionOk="0" h="1293" w="1225">
                  <a:moveTo>
                    <a:pt x="682" y="0"/>
                  </a:moveTo>
                  <a:cubicBezTo>
                    <a:pt x="654" y="0"/>
                    <a:pt x="625" y="6"/>
                    <a:pt x="598" y="19"/>
                  </a:cubicBezTo>
                  <a:lnTo>
                    <a:pt x="136" y="234"/>
                  </a:lnTo>
                  <a:cubicBezTo>
                    <a:pt x="43" y="281"/>
                    <a:pt x="1" y="393"/>
                    <a:pt x="48" y="486"/>
                  </a:cubicBezTo>
                  <a:lnTo>
                    <a:pt x="374" y="1187"/>
                  </a:lnTo>
                  <a:cubicBezTo>
                    <a:pt x="408" y="1254"/>
                    <a:pt x="476" y="1292"/>
                    <a:pt x="546" y="1292"/>
                  </a:cubicBezTo>
                  <a:cubicBezTo>
                    <a:pt x="573" y="1292"/>
                    <a:pt x="600" y="1287"/>
                    <a:pt x="626" y="1275"/>
                  </a:cubicBezTo>
                  <a:lnTo>
                    <a:pt x="1089" y="1055"/>
                  </a:lnTo>
                  <a:cubicBezTo>
                    <a:pt x="1182" y="1014"/>
                    <a:pt x="1225" y="902"/>
                    <a:pt x="1182" y="809"/>
                  </a:cubicBezTo>
                  <a:lnTo>
                    <a:pt x="850" y="108"/>
                  </a:lnTo>
                  <a:cubicBezTo>
                    <a:pt x="820" y="41"/>
                    <a:pt x="754" y="0"/>
                    <a:pt x="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82"/>
            <p:cNvSpPr/>
            <p:nvPr/>
          </p:nvSpPr>
          <p:spPr>
            <a:xfrm>
              <a:off x="1924491" y="2925913"/>
              <a:ext cx="31232" cy="36041"/>
            </a:xfrm>
            <a:custGeom>
              <a:rect b="b" l="l" r="r" t="t"/>
              <a:pathLst>
                <a:path extrusionOk="0" h="772" w="669">
                  <a:moveTo>
                    <a:pt x="240" y="0"/>
                  </a:moveTo>
                  <a:cubicBezTo>
                    <a:pt x="224" y="0"/>
                    <a:pt x="208" y="4"/>
                    <a:pt x="192" y="11"/>
                  </a:cubicBezTo>
                  <a:lnTo>
                    <a:pt x="75" y="67"/>
                  </a:lnTo>
                  <a:cubicBezTo>
                    <a:pt x="29" y="90"/>
                    <a:pt x="1" y="141"/>
                    <a:pt x="10" y="192"/>
                  </a:cubicBezTo>
                  <a:cubicBezTo>
                    <a:pt x="10" y="202"/>
                    <a:pt x="141" y="701"/>
                    <a:pt x="141" y="701"/>
                  </a:cubicBezTo>
                  <a:cubicBezTo>
                    <a:pt x="162" y="747"/>
                    <a:pt x="206" y="771"/>
                    <a:pt x="250" y="771"/>
                  </a:cubicBezTo>
                  <a:cubicBezTo>
                    <a:pt x="265" y="771"/>
                    <a:pt x="280" y="768"/>
                    <a:pt x="294" y="763"/>
                  </a:cubicBezTo>
                  <a:lnTo>
                    <a:pt x="585" y="623"/>
                  </a:lnTo>
                  <a:cubicBezTo>
                    <a:pt x="645" y="599"/>
                    <a:pt x="669" y="524"/>
                    <a:pt x="641" y="468"/>
                  </a:cubicBezTo>
                  <a:cubicBezTo>
                    <a:pt x="641" y="468"/>
                    <a:pt x="341" y="52"/>
                    <a:pt x="337" y="43"/>
                  </a:cubicBezTo>
                  <a:cubicBezTo>
                    <a:pt x="314" y="17"/>
                    <a:pt x="278" y="0"/>
                    <a:pt x="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82"/>
            <p:cNvSpPr/>
            <p:nvPr/>
          </p:nvSpPr>
          <p:spPr>
            <a:xfrm>
              <a:off x="1885275" y="2831887"/>
              <a:ext cx="48412" cy="98459"/>
            </a:xfrm>
            <a:custGeom>
              <a:rect b="b" l="l" r="r" t="t"/>
              <a:pathLst>
                <a:path extrusionOk="0" h="2109" w="1037">
                  <a:moveTo>
                    <a:pt x="17" y="1"/>
                  </a:moveTo>
                  <a:cubicBezTo>
                    <a:pt x="15" y="1"/>
                    <a:pt x="12" y="1"/>
                    <a:pt x="9" y="3"/>
                  </a:cubicBezTo>
                  <a:cubicBezTo>
                    <a:pt x="0" y="3"/>
                    <a:pt x="0" y="12"/>
                    <a:pt x="0" y="21"/>
                  </a:cubicBezTo>
                  <a:lnTo>
                    <a:pt x="943" y="2109"/>
                  </a:lnTo>
                  <a:lnTo>
                    <a:pt x="1037" y="2066"/>
                  </a:lnTo>
                  <a:lnTo>
                    <a:pt x="33" y="7"/>
                  </a:lnTo>
                  <a:cubicBezTo>
                    <a:pt x="30" y="4"/>
                    <a:pt x="24" y="1"/>
                    <a:pt x="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82"/>
            <p:cNvSpPr/>
            <p:nvPr/>
          </p:nvSpPr>
          <p:spPr>
            <a:xfrm>
              <a:off x="1926032" y="2924699"/>
              <a:ext cx="9617" cy="6256"/>
            </a:xfrm>
            <a:custGeom>
              <a:rect b="b" l="l" r="r" t="t"/>
              <a:pathLst>
                <a:path extrusionOk="0" h="134" w="206">
                  <a:moveTo>
                    <a:pt x="156" y="0"/>
                  </a:moveTo>
                  <a:cubicBezTo>
                    <a:pt x="151" y="0"/>
                    <a:pt x="146" y="1"/>
                    <a:pt x="140" y="4"/>
                  </a:cubicBezTo>
                  <a:lnTo>
                    <a:pt x="28" y="55"/>
                  </a:lnTo>
                  <a:cubicBezTo>
                    <a:pt x="9" y="65"/>
                    <a:pt x="0" y="88"/>
                    <a:pt x="9" y="111"/>
                  </a:cubicBezTo>
                  <a:cubicBezTo>
                    <a:pt x="17" y="125"/>
                    <a:pt x="31" y="133"/>
                    <a:pt x="47" y="133"/>
                  </a:cubicBezTo>
                  <a:cubicBezTo>
                    <a:pt x="53" y="133"/>
                    <a:pt x="59" y="132"/>
                    <a:pt x="65" y="130"/>
                  </a:cubicBezTo>
                  <a:lnTo>
                    <a:pt x="173" y="78"/>
                  </a:lnTo>
                  <a:cubicBezTo>
                    <a:pt x="196" y="69"/>
                    <a:pt x="205" y="46"/>
                    <a:pt x="192" y="22"/>
                  </a:cubicBezTo>
                  <a:cubicBezTo>
                    <a:pt x="185" y="9"/>
                    <a:pt x="171" y="0"/>
                    <a:pt x="156" y="0"/>
                  </a:cubicBezTo>
                  <a:close/>
                </a:path>
              </a:pathLst>
            </a:custGeom>
            <a:solidFill>
              <a:srgbClr val="334F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82"/>
            <p:cNvSpPr/>
            <p:nvPr/>
          </p:nvSpPr>
          <p:spPr>
            <a:xfrm>
              <a:off x="1934762" y="2984130"/>
              <a:ext cx="59944" cy="32913"/>
            </a:xfrm>
            <a:custGeom>
              <a:rect b="b" l="l" r="r" t="t"/>
              <a:pathLst>
                <a:path extrusionOk="0" h="705" w="1284">
                  <a:moveTo>
                    <a:pt x="1163" y="1"/>
                  </a:moveTo>
                  <a:cubicBezTo>
                    <a:pt x="1149" y="1"/>
                    <a:pt x="1134" y="4"/>
                    <a:pt x="1121" y="10"/>
                  </a:cubicBezTo>
                  <a:lnTo>
                    <a:pt x="74" y="501"/>
                  </a:lnTo>
                  <a:cubicBezTo>
                    <a:pt x="23" y="529"/>
                    <a:pt x="0" y="589"/>
                    <a:pt x="23" y="641"/>
                  </a:cubicBezTo>
                  <a:cubicBezTo>
                    <a:pt x="40" y="681"/>
                    <a:pt x="78" y="704"/>
                    <a:pt x="117" y="704"/>
                  </a:cubicBezTo>
                  <a:cubicBezTo>
                    <a:pt x="133" y="704"/>
                    <a:pt x="148" y="700"/>
                    <a:pt x="163" y="692"/>
                  </a:cubicBezTo>
                  <a:lnTo>
                    <a:pt x="1210" y="201"/>
                  </a:lnTo>
                  <a:cubicBezTo>
                    <a:pt x="1261" y="178"/>
                    <a:pt x="1284" y="113"/>
                    <a:pt x="1261" y="61"/>
                  </a:cubicBezTo>
                  <a:cubicBezTo>
                    <a:pt x="1241" y="23"/>
                    <a:pt x="1202" y="1"/>
                    <a:pt x="11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82"/>
            <p:cNvSpPr/>
            <p:nvPr/>
          </p:nvSpPr>
          <p:spPr>
            <a:xfrm>
              <a:off x="2145549" y="3560748"/>
              <a:ext cx="181184" cy="174649"/>
            </a:xfrm>
            <a:custGeom>
              <a:rect b="b" l="l" r="r" t="t"/>
              <a:pathLst>
                <a:path extrusionOk="0" h="3741" w="3881">
                  <a:moveTo>
                    <a:pt x="2111" y="602"/>
                  </a:moveTo>
                  <a:cubicBezTo>
                    <a:pt x="2316" y="621"/>
                    <a:pt x="2522" y="561"/>
                    <a:pt x="2662" y="669"/>
                  </a:cubicBezTo>
                  <a:cubicBezTo>
                    <a:pt x="2764" y="747"/>
                    <a:pt x="2820" y="915"/>
                    <a:pt x="2891" y="1055"/>
                  </a:cubicBezTo>
                  <a:cubicBezTo>
                    <a:pt x="3078" y="1457"/>
                    <a:pt x="3288" y="1975"/>
                    <a:pt x="3414" y="2386"/>
                  </a:cubicBezTo>
                  <a:cubicBezTo>
                    <a:pt x="3488" y="2358"/>
                    <a:pt x="3643" y="2316"/>
                    <a:pt x="3722" y="2372"/>
                  </a:cubicBezTo>
                  <a:cubicBezTo>
                    <a:pt x="3880" y="2634"/>
                    <a:pt x="3414" y="2760"/>
                    <a:pt x="3184" y="2858"/>
                  </a:cubicBezTo>
                  <a:cubicBezTo>
                    <a:pt x="2648" y="3082"/>
                    <a:pt x="2078" y="3335"/>
                    <a:pt x="1518" y="3559"/>
                  </a:cubicBezTo>
                  <a:cubicBezTo>
                    <a:pt x="1363" y="3619"/>
                    <a:pt x="1055" y="3740"/>
                    <a:pt x="1023" y="3531"/>
                  </a:cubicBezTo>
                  <a:cubicBezTo>
                    <a:pt x="995" y="3348"/>
                    <a:pt x="1219" y="3311"/>
                    <a:pt x="1275" y="3259"/>
                  </a:cubicBezTo>
                  <a:cubicBezTo>
                    <a:pt x="1186" y="3050"/>
                    <a:pt x="1083" y="2770"/>
                    <a:pt x="967" y="2480"/>
                  </a:cubicBezTo>
                  <a:cubicBezTo>
                    <a:pt x="859" y="2218"/>
                    <a:pt x="729" y="1924"/>
                    <a:pt x="701" y="1677"/>
                  </a:cubicBezTo>
                  <a:cubicBezTo>
                    <a:pt x="669" y="1387"/>
                    <a:pt x="770" y="1275"/>
                    <a:pt x="915" y="1139"/>
                  </a:cubicBezTo>
                  <a:cubicBezTo>
                    <a:pt x="803" y="1173"/>
                    <a:pt x="697" y="1229"/>
                    <a:pt x="565" y="1270"/>
                  </a:cubicBezTo>
                  <a:cubicBezTo>
                    <a:pt x="449" y="1307"/>
                    <a:pt x="294" y="1369"/>
                    <a:pt x="173" y="1354"/>
                  </a:cubicBezTo>
                  <a:cubicBezTo>
                    <a:pt x="103" y="1341"/>
                    <a:pt x="19" y="1279"/>
                    <a:pt x="14" y="1219"/>
                  </a:cubicBezTo>
                  <a:cubicBezTo>
                    <a:pt x="1" y="1065"/>
                    <a:pt x="355" y="925"/>
                    <a:pt x="551" y="827"/>
                  </a:cubicBezTo>
                  <a:cubicBezTo>
                    <a:pt x="943" y="635"/>
                    <a:pt x="1401" y="397"/>
                    <a:pt x="1812" y="238"/>
                  </a:cubicBezTo>
                  <a:cubicBezTo>
                    <a:pt x="2050" y="145"/>
                    <a:pt x="2350" y="57"/>
                    <a:pt x="2527" y="24"/>
                  </a:cubicBezTo>
                  <a:cubicBezTo>
                    <a:pt x="2658" y="1"/>
                    <a:pt x="2746" y="42"/>
                    <a:pt x="2755" y="103"/>
                  </a:cubicBezTo>
                  <a:cubicBezTo>
                    <a:pt x="2779" y="243"/>
                    <a:pt x="2564" y="341"/>
                    <a:pt x="2471" y="397"/>
                  </a:cubicBezTo>
                  <a:cubicBezTo>
                    <a:pt x="2339" y="486"/>
                    <a:pt x="2246" y="556"/>
                    <a:pt x="2111" y="6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82"/>
            <p:cNvSpPr/>
            <p:nvPr/>
          </p:nvSpPr>
          <p:spPr>
            <a:xfrm>
              <a:off x="2189154" y="3656034"/>
              <a:ext cx="12698" cy="18067"/>
            </a:xfrm>
            <a:custGeom>
              <a:rect b="b" l="l" r="r" t="t"/>
              <a:pathLst>
                <a:path extrusionOk="0" h="387" w="272">
                  <a:moveTo>
                    <a:pt x="149" y="33"/>
                  </a:moveTo>
                  <a:cubicBezTo>
                    <a:pt x="0" y="0"/>
                    <a:pt x="99" y="387"/>
                    <a:pt x="211" y="289"/>
                  </a:cubicBezTo>
                  <a:cubicBezTo>
                    <a:pt x="271" y="238"/>
                    <a:pt x="201" y="89"/>
                    <a:pt x="149" y="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82"/>
            <p:cNvSpPr/>
            <p:nvPr/>
          </p:nvSpPr>
          <p:spPr>
            <a:xfrm>
              <a:off x="2185232" y="3619619"/>
              <a:ext cx="11158" cy="32726"/>
            </a:xfrm>
            <a:custGeom>
              <a:rect b="b" l="l" r="r" t="t"/>
              <a:pathLst>
                <a:path extrusionOk="0" h="701" w="239">
                  <a:moveTo>
                    <a:pt x="37" y="630"/>
                  </a:moveTo>
                  <a:cubicBezTo>
                    <a:pt x="56" y="654"/>
                    <a:pt x="112" y="701"/>
                    <a:pt x="159" y="654"/>
                  </a:cubicBezTo>
                  <a:cubicBezTo>
                    <a:pt x="224" y="598"/>
                    <a:pt x="196" y="430"/>
                    <a:pt x="196" y="360"/>
                  </a:cubicBezTo>
                  <a:cubicBezTo>
                    <a:pt x="196" y="276"/>
                    <a:pt x="239" y="117"/>
                    <a:pt x="155" y="70"/>
                  </a:cubicBezTo>
                  <a:cubicBezTo>
                    <a:pt x="37" y="0"/>
                    <a:pt x="19" y="248"/>
                    <a:pt x="15" y="332"/>
                  </a:cubicBezTo>
                  <a:cubicBezTo>
                    <a:pt x="9" y="378"/>
                    <a:pt x="15" y="421"/>
                    <a:pt x="15" y="458"/>
                  </a:cubicBezTo>
                  <a:cubicBezTo>
                    <a:pt x="15" y="523"/>
                    <a:pt x="0" y="579"/>
                    <a:pt x="37" y="6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82"/>
            <p:cNvSpPr/>
            <p:nvPr/>
          </p:nvSpPr>
          <p:spPr>
            <a:xfrm>
              <a:off x="2287661" y="3653139"/>
              <a:ext cx="9664" cy="27778"/>
            </a:xfrm>
            <a:custGeom>
              <a:rect b="b" l="l" r="r" t="t"/>
              <a:pathLst>
                <a:path extrusionOk="0" h="595" w="207">
                  <a:moveTo>
                    <a:pt x="38" y="20"/>
                  </a:moveTo>
                  <a:cubicBezTo>
                    <a:pt x="0" y="104"/>
                    <a:pt x="15" y="263"/>
                    <a:pt x="43" y="421"/>
                  </a:cubicBezTo>
                  <a:cubicBezTo>
                    <a:pt x="52" y="487"/>
                    <a:pt x="75" y="595"/>
                    <a:pt x="136" y="589"/>
                  </a:cubicBezTo>
                  <a:cubicBezTo>
                    <a:pt x="207" y="589"/>
                    <a:pt x="207" y="464"/>
                    <a:pt x="202" y="416"/>
                  </a:cubicBezTo>
                  <a:cubicBezTo>
                    <a:pt x="202" y="272"/>
                    <a:pt x="164" y="104"/>
                    <a:pt x="122" y="15"/>
                  </a:cubicBezTo>
                  <a:cubicBezTo>
                    <a:pt x="103" y="1"/>
                    <a:pt x="62" y="6"/>
                    <a:pt x="38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82"/>
            <p:cNvSpPr/>
            <p:nvPr/>
          </p:nvSpPr>
          <p:spPr>
            <a:xfrm>
              <a:off x="2275476" y="3672561"/>
              <a:ext cx="11578" cy="15733"/>
            </a:xfrm>
            <a:custGeom>
              <a:rect b="b" l="l" r="r" t="t"/>
              <a:pathLst>
                <a:path extrusionOk="0" h="337" w="248">
                  <a:moveTo>
                    <a:pt x="149" y="20"/>
                  </a:moveTo>
                  <a:cubicBezTo>
                    <a:pt x="0" y="0"/>
                    <a:pt x="9" y="337"/>
                    <a:pt x="136" y="319"/>
                  </a:cubicBezTo>
                  <a:cubicBezTo>
                    <a:pt x="192" y="309"/>
                    <a:pt x="248" y="145"/>
                    <a:pt x="215" y="67"/>
                  </a:cubicBezTo>
                  <a:cubicBezTo>
                    <a:pt x="205" y="39"/>
                    <a:pt x="177" y="24"/>
                    <a:pt x="149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8" name="Google Shape;4408;p82"/>
          <p:cNvGrpSpPr/>
          <p:nvPr/>
        </p:nvGrpSpPr>
        <p:grpSpPr>
          <a:xfrm>
            <a:off x="3003687" y="2379486"/>
            <a:ext cx="660302" cy="1145460"/>
            <a:chOff x="3865972" y="3025120"/>
            <a:chExt cx="269467" cy="467458"/>
          </a:xfrm>
        </p:grpSpPr>
        <p:sp>
          <p:nvSpPr>
            <p:cNvPr id="4409" name="Google Shape;4409;p82"/>
            <p:cNvSpPr/>
            <p:nvPr/>
          </p:nvSpPr>
          <p:spPr>
            <a:xfrm>
              <a:off x="3865972" y="3092301"/>
              <a:ext cx="250745" cy="400277"/>
            </a:xfrm>
            <a:custGeom>
              <a:rect b="b" l="l" r="r" t="t"/>
              <a:pathLst>
                <a:path extrusionOk="0" h="8574" w="5371">
                  <a:moveTo>
                    <a:pt x="2125" y="0"/>
                  </a:moveTo>
                  <a:cubicBezTo>
                    <a:pt x="3026" y="56"/>
                    <a:pt x="3858" y="196"/>
                    <a:pt x="4647" y="392"/>
                  </a:cubicBezTo>
                  <a:cubicBezTo>
                    <a:pt x="4632" y="550"/>
                    <a:pt x="4614" y="677"/>
                    <a:pt x="4600" y="817"/>
                  </a:cubicBezTo>
                  <a:cubicBezTo>
                    <a:pt x="4582" y="943"/>
                    <a:pt x="4544" y="1106"/>
                    <a:pt x="4595" y="1265"/>
                  </a:cubicBezTo>
                  <a:cubicBezTo>
                    <a:pt x="4666" y="1490"/>
                    <a:pt x="5063" y="1569"/>
                    <a:pt x="5203" y="1751"/>
                  </a:cubicBezTo>
                  <a:cubicBezTo>
                    <a:pt x="5287" y="1854"/>
                    <a:pt x="5356" y="2003"/>
                    <a:pt x="5366" y="2231"/>
                  </a:cubicBezTo>
                  <a:cubicBezTo>
                    <a:pt x="5371" y="2354"/>
                    <a:pt x="5343" y="2479"/>
                    <a:pt x="5328" y="2615"/>
                  </a:cubicBezTo>
                  <a:cubicBezTo>
                    <a:pt x="5291" y="2970"/>
                    <a:pt x="5221" y="3357"/>
                    <a:pt x="5170" y="3726"/>
                  </a:cubicBezTo>
                  <a:cubicBezTo>
                    <a:pt x="4987" y="4954"/>
                    <a:pt x="4796" y="6173"/>
                    <a:pt x="4548" y="7350"/>
                  </a:cubicBezTo>
                  <a:cubicBezTo>
                    <a:pt x="4492" y="7602"/>
                    <a:pt x="4460" y="7845"/>
                    <a:pt x="4367" y="8022"/>
                  </a:cubicBezTo>
                  <a:cubicBezTo>
                    <a:pt x="4287" y="8171"/>
                    <a:pt x="4095" y="8367"/>
                    <a:pt x="3965" y="8433"/>
                  </a:cubicBezTo>
                  <a:cubicBezTo>
                    <a:pt x="3671" y="8573"/>
                    <a:pt x="3237" y="8512"/>
                    <a:pt x="2929" y="8479"/>
                  </a:cubicBezTo>
                  <a:cubicBezTo>
                    <a:pt x="2550" y="8442"/>
                    <a:pt x="2279" y="8382"/>
                    <a:pt x="1981" y="8344"/>
                  </a:cubicBezTo>
                  <a:cubicBezTo>
                    <a:pt x="1686" y="8307"/>
                    <a:pt x="1360" y="8255"/>
                    <a:pt x="1042" y="8175"/>
                  </a:cubicBezTo>
                  <a:cubicBezTo>
                    <a:pt x="766" y="8106"/>
                    <a:pt x="435" y="8007"/>
                    <a:pt x="276" y="7817"/>
                  </a:cubicBezTo>
                  <a:cubicBezTo>
                    <a:pt x="1" y="7494"/>
                    <a:pt x="43" y="7027"/>
                    <a:pt x="89" y="6542"/>
                  </a:cubicBezTo>
                  <a:cubicBezTo>
                    <a:pt x="113" y="6285"/>
                    <a:pt x="155" y="6024"/>
                    <a:pt x="183" y="5800"/>
                  </a:cubicBezTo>
                  <a:cubicBezTo>
                    <a:pt x="337" y="4576"/>
                    <a:pt x="533" y="3371"/>
                    <a:pt x="733" y="2171"/>
                  </a:cubicBezTo>
                  <a:cubicBezTo>
                    <a:pt x="752" y="2054"/>
                    <a:pt x="780" y="1938"/>
                    <a:pt x="804" y="1826"/>
                  </a:cubicBezTo>
                  <a:cubicBezTo>
                    <a:pt x="869" y="1508"/>
                    <a:pt x="962" y="1223"/>
                    <a:pt x="1233" y="1087"/>
                  </a:cubicBezTo>
                  <a:cubicBezTo>
                    <a:pt x="1438" y="985"/>
                    <a:pt x="1724" y="1009"/>
                    <a:pt x="1859" y="882"/>
                  </a:cubicBezTo>
                  <a:cubicBezTo>
                    <a:pt x="2037" y="719"/>
                    <a:pt x="2013" y="294"/>
                    <a:pt x="2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82"/>
            <p:cNvSpPr/>
            <p:nvPr/>
          </p:nvSpPr>
          <p:spPr>
            <a:xfrm>
              <a:off x="3904581" y="3203227"/>
              <a:ext cx="192949" cy="76984"/>
            </a:xfrm>
            <a:custGeom>
              <a:rect b="b" l="l" r="r" t="t"/>
              <a:pathLst>
                <a:path extrusionOk="0" h="1649" w="4133">
                  <a:moveTo>
                    <a:pt x="42" y="739"/>
                  </a:moveTo>
                  <a:cubicBezTo>
                    <a:pt x="1" y="472"/>
                    <a:pt x="122" y="34"/>
                    <a:pt x="337" y="15"/>
                  </a:cubicBezTo>
                  <a:cubicBezTo>
                    <a:pt x="514" y="0"/>
                    <a:pt x="686" y="52"/>
                    <a:pt x="859" y="80"/>
                  </a:cubicBezTo>
                  <a:cubicBezTo>
                    <a:pt x="1835" y="239"/>
                    <a:pt x="2802" y="416"/>
                    <a:pt x="3731" y="728"/>
                  </a:cubicBezTo>
                  <a:cubicBezTo>
                    <a:pt x="3885" y="780"/>
                    <a:pt x="4076" y="851"/>
                    <a:pt x="4109" y="958"/>
                  </a:cubicBezTo>
                  <a:cubicBezTo>
                    <a:pt x="4132" y="1047"/>
                    <a:pt x="4100" y="1215"/>
                    <a:pt x="4081" y="1312"/>
                  </a:cubicBezTo>
                  <a:cubicBezTo>
                    <a:pt x="4007" y="1649"/>
                    <a:pt x="3731" y="1607"/>
                    <a:pt x="3391" y="1536"/>
                  </a:cubicBezTo>
                  <a:cubicBezTo>
                    <a:pt x="2909" y="1443"/>
                    <a:pt x="2404" y="1299"/>
                    <a:pt x="1934" y="1215"/>
                  </a:cubicBezTo>
                  <a:cubicBezTo>
                    <a:pt x="1424" y="1126"/>
                    <a:pt x="943" y="1047"/>
                    <a:pt x="443" y="939"/>
                  </a:cubicBezTo>
                  <a:cubicBezTo>
                    <a:pt x="294" y="907"/>
                    <a:pt x="135" y="864"/>
                    <a:pt x="42" y="7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82"/>
            <p:cNvSpPr/>
            <p:nvPr/>
          </p:nvSpPr>
          <p:spPr>
            <a:xfrm>
              <a:off x="3880771" y="3300007"/>
              <a:ext cx="182352" cy="46592"/>
            </a:xfrm>
            <a:custGeom>
              <a:rect b="b" l="l" r="r" t="t"/>
              <a:pathLst>
                <a:path extrusionOk="0" h="998" w="3906">
                  <a:moveTo>
                    <a:pt x="52" y="0"/>
                  </a:moveTo>
                  <a:cubicBezTo>
                    <a:pt x="34" y="118"/>
                    <a:pt x="15" y="234"/>
                    <a:pt x="1" y="351"/>
                  </a:cubicBezTo>
                  <a:cubicBezTo>
                    <a:pt x="52" y="364"/>
                    <a:pt x="104" y="379"/>
                    <a:pt x="151" y="388"/>
                  </a:cubicBezTo>
                  <a:cubicBezTo>
                    <a:pt x="347" y="431"/>
                    <a:pt x="528" y="468"/>
                    <a:pt x="673" y="491"/>
                  </a:cubicBezTo>
                  <a:cubicBezTo>
                    <a:pt x="1407" y="612"/>
                    <a:pt x="2093" y="752"/>
                    <a:pt x="2812" y="883"/>
                  </a:cubicBezTo>
                  <a:cubicBezTo>
                    <a:pt x="3004" y="920"/>
                    <a:pt x="3256" y="948"/>
                    <a:pt x="3498" y="972"/>
                  </a:cubicBezTo>
                  <a:cubicBezTo>
                    <a:pt x="3543" y="974"/>
                    <a:pt x="3648" y="998"/>
                    <a:pt x="3740" y="998"/>
                  </a:cubicBezTo>
                  <a:cubicBezTo>
                    <a:pt x="3821" y="998"/>
                    <a:pt x="3892" y="979"/>
                    <a:pt x="3901" y="911"/>
                  </a:cubicBezTo>
                  <a:cubicBezTo>
                    <a:pt x="3905" y="851"/>
                    <a:pt x="3811" y="785"/>
                    <a:pt x="3732" y="757"/>
                  </a:cubicBezTo>
                  <a:cubicBezTo>
                    <a:pt x="3606" y="701"/>
                    <a:pt x="3620" y="724"/>
                    <a:pt x="3494" y="687"/>
                  </a:cubicBezTo>
                  <a:cubicBezTo>
                    <a:pt x="2705" y="444"/>
                    <a:pt x="1845" y="271"/>
                    <a:pt x="1024" y="127"/>
                  </a:cubicBezTo>
                  <a:cubicBezTo>
                    <a:pt x="711" y="71"/>
                    <a:pt x="379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82"/>
            <p:cNvSpPr/>
            <p:nvPr/>
          </p:nvSpPr>
          <p:spPr>
            <a:xfrm>
              <a:off x="3876243" y="3336609"/>
              <a:ext cx="99859" cy="30765"/>
            </a:xfrm>
            <a:custGeom>
              <a:rect b="b" l="l" r="r" t="t"/>
              <a:pathLst>
                <a:path extrusionOk="0" h="659" w="2139">
                  <a:moveTo>
                    <a:pt x="37" y="1"/>
                  </a:moveTo>
                  <a:cubicBezTo>
                    <a:pt x="24" y="95"/>
                    <a:pt x="9" y="192"/>
                    <a:pt x="0" y="286"/>
                  </a:cubicBezTo>
                  <a:cubicBezTo>
                    <a:pt x="5" y="291"/>
                    <a:pt x="9" y="291"/>
                    <a:pt x="14" y="291"/>
                  </a:cubicBezTo>
                  <a:cubicBezTo>
                    <a:pt x="524" y="431"/>
                    <a:pt x="1004" y="539"/>
                    <a:pt x="1550" y="617"/>
                  </a:cubicBezTo>
                  <a:cubicBezTo>
                    <a:pt x="1639" y="631"/>
                    <a:pt x="1786" y="658"/>
                    <a:pt x="1910" y="658"/>
                  </a:cubicBezTo>
                  <a:cubicBezTo>
                    <a:pt x="2033" y="658"/>
                    <a:pt x="2134" y="631"/>
                    <a:pt x="2134" y="539"/>
                  </a:cubicBezTo>
                  <a:cubicBezTo>
                    <a:pt x="2138" y="399"/>
                    <a:pt x="1845" y="337"/>
                    <a:pt x="1662" y="295"/>
                  </a:cubicBezTo>
                  <a:cubicBezTo>
                    <a:pt x="1270" y="202"/>
                    <a:pt x="841" y="136"/>
                    <a:pt x="476" y="76"/>
                  </a:cubicBezTo>
                  <a:cubicBezTo>
                    <a:pt x="360" y="57"/>
                    <a:pt x="187" y="11"/>
                    <a:pt x="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82"/>
            <p:cNvSpPr/>
            <p:nvPr/>
          </p:nvSpPr>
          <p:spPr>
            <a:xfrm>
              <a:off x="3870781" y="3373677"/>
              <a:ext cx="172501" cy="40336"/>
            </a:xfrm>
            <a:custGeom>
              <a:rect b="b" l="l" r="r" t="t"/>
              <a:pathLst>
                <a:path extrusionOk="0" h="864" w="3695">
                  <a:moveTo>
                    <a:pt x="103" y="0"/>
                  </a:moveTo>
                  <a:cubicBezTo>
                    <a:pt x="86" y="0"/>
                    <a:pt x="69" y="1"/>
                    <a:pt x="52" y="1"/>
                  </a:cubicBezTo>
                  <a:cubicBezTo>
                    <a:pt x="33" y="122"/>
                    <a:pt x="14" y="253"/>
                    <a:pt x="1" y="383"/>
                  </a:cubicBezTo>
                  <a:cubicBezTo>
                    <a:pt x="253" y="426"/>
                    <a:pt x="509" y="450"/>
                    <a:pt x="766" y="482"/>
                  </a:cubicBezTo>
                  <a:cubicBezTo>
                    <a:pt x="1598" y="585"/>
                    <a:pt x="2326" y="739"/>
                    <a:pt x="3175" y="846"/>
                  </a:cubicBezTo>
                  <a:cubicBezTo>
                    <a:pt x="3212" y="850"/>
                    <a:pt x="3312" y="864"/>
                    <a:pt x="3410" y="864"/>
                  </a:cubicBezTo>
                  <a:cubicBezTo>
                    <a:pt x="3524" y="864"/>
                    <a:pt x="3637" y="846"/>
                    <a:pt x="3652" y="776"/>
                  </a:cubicBezTo>
                  <a:cubicBezTo>
                    <a:pt x="3694" y="599"/>
                    <a:pt x="3386" y="557"/>
                    <a:pt x="3302" y="534"/>
                  </a:cubicBezTo>
                  <a:cubicBezTo>
                    <a:pt x="2835" y="393"/>
                    <a:pt x="2367" y="314"/>
                    <a:pt x="1901" y="230"/>
                  </a:cubicBezTo>
                  <a:cubicBezTo>
                    <a:pt x="1415" y="146"/>
                    <a:pt x="949" y="57"/>
                    <a:pt x="430" y="19"/>
                  </a:cubicBezTo>
                  <a:cubicBezTo>
                    <a:pt x="337" y="11"/>
                    <a:pt x="213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82"/>
            <p:cNvSpPr/>
            <p:nvPr/>
          </p:nvSpPr>
          <p:spPr>
            <a:xfrm>
              <a:off x="3923956" y="3025120"/>
              <a:ext cx="211483" cy="100326"/>
            </a:xfrm>
            <a:custGeom>
              <a:rect b="b" l="l" r="r" t="t"/>
              <a:pathLst>
                <a:path extrusionOk="0" h="2149" w="4530">
                  <a:moveTo>
                    <a:pt x="323" y="56"/>
                  </a:moveTo>
                  <a:cubicBezTo>
                    <a:pt x="476" y="0"/>
                    <a:pt x="776" y="38"/>
                    <a:pt x="963" y="66"/>
                  </a:cubicBezTo>
                  <a:cubicBezTo>
                    <a:pt x="1929" y="211"/>
                    <a:pt x="2685" y="365"/>
                    <a:pt x="3605" y="631"/>
                  </a:cubicBezTo>
                  <a:cubicBezTo>
                    <a:pt x="3858" y="705"/>
                    <a:pt x="4399" y="817"/>
                    <a:pt x="4483" y="1088"/>
                  </a:cubicBezTo>
                  <a:cubicBezTo>
                    <a:pt x="4530" y="1243"/>
                    <a:pt x="4455" y="1513"/>
                    <a:pt x="4422" y="1635"/>
                  </a:cubicBezTo>
                  <a:cubicBezTo>
                    <a:pt x="4390" y="1752"/>
                    <a:pt x="4315" y="2000"/>
                    <a:pt x="4213" y="2065"/>
                  </a:cubicBezTo>
                  <a:cubicBezTo>
                    <a:pt x="4077" y="2149"/>
                    <a:pt x="3830" y="2102"/>
                    <a:pt x="3642" y="2060"/>
                  </a:cubicBezTo>
                  <a:cubicBezTo>
                    <a:pt x="3106" y="1933"/>
                    <a:pt x="2629" y="1817"/>
                    <a:pt x="2064" y="1724"/>
                  </a:cubicBezTo>
                  <a:cubicBezTo>
                    <a:pt x="1500" y="1630"/>
                    <a:pt x="1014" y="1569"/>
                    <a:pt x="476" y="1401"/>
                  </a:cubicBezTo>
                  <a:cubicBezTo>
                    <a:pt x="295" y="1345"/>
                    <a:pt x="103" y="1280"/>
                    <a:pt x="43" y="1140"/>
                  </a:cubicBezTo>
                  <a:cubicBezTo>
                    <a:pt x="0" y="1052"/>
                    <a:pt x="19" y="948"/>
                    <a:pt x="34" y="832"/>
                  </a:cubicBezTo>
                  <a:cubicBezTo>
                    <a:pt x="66" y="505"/>
                    <a:pt x="56" y="145"/>
                    <a:pt x="323" y="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82"/>
            <p:cNvSpPr/>
            <p:nvPr/>
          </p:nvSpPr>
          <p:spPr>
            <a:xfrm>
              <a:off x="3961678" y="3027735"/>
              <a:ext cx="148318" cy="42017"/>
            </a:xfrm>
            <a:custGeom>
              <a:rect b="b" l="l" r="r" t="t"/>
              <a:pathLst>
                <a:path extrusionOk="0" h="900" w="3177">
                  <a:moveTo>
                    <a:pt x="94" y="0"/>
                  </a:moveTo>
                  <a:cubicBezTo>
                    <a:pt x="38" y="19"/>
                    <a:pt x="0" y="43"/>
                    <a:pt x="5" y="117"/>
                  </a:cubicBezTo>
                  <a:cubicBezTo>
                    <a:pt x="5" y="220"/>
                    <a:pt x="187" y="300"/>
                    <a:pt x="299" y="341"/>
                  </a:cubicBezTo>
                  <a:cubicBezTo>
                    <a:pt x="444" y="403"/>
                    <a:pt x="580" y="431"/>
                    <a:pt x="692" y="463"/>
                  </a:cubicBezTo>
                  <a:cubicBezTo>
                    <a:pt x="1228" y="621"/>
                    <a:pt x="1728" y="743"/>
                    <a:pt x="2326" y="832"/>
                  </a:cubicBezTo>
                  <a:cubicBezTo>
                    <a:pt x="2400" y="843"/>
                    <a:pt x="2666" y="900"/>
                    <a:pt x="2880" y="900"/>
                  </a:cubicBezTo>
                  <a:cubicBezTo>
                    <a:pt x="3033" y="900"/>
                    <a:pt x="3159" y="871"/>
                    <a:pt x="3171" y="776"/>
                  </a:cubicBezTo>
                  <a:cubicBezTo>
                    <a:pt x="3176" y="739"/>
                    <a:pt x="3166" y="705"/>
                    <a:pt x="3138" y="673"/>
                  </a:cubicBezTo>
                  <a:cubicBezTo>
                    <a:pt x="3013" y="631"/>
                    <a:pt x="2886" y="603"/>
                    <a:pt x="2797" y="575"/>
                  </a:cubicBezTo>
                  <a:cubicBezTo>
                    <a:pt x="1877" y="309"/>
                    <a:pt x="1121" y="155"/>
                    <a:pt x="155" y="10"/>
                  </a:cubicBezTo>
                  <a:cubicBezTo>
                    <a:pt x="136" y="5"/>
                    <a:pt x="112" y="0"/>
                    <a:pt x="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6" name="Google Shape;4416;p82"/>
            <p:cNvSpPr/>
            <p:nvPr/>
          </p:nvSpPr>
          <p:spPr>
            <a:xfrm>
              <a:off x="3983060" y="3463501"/>
              <a:ext cx="38795" cy="11811"/>
            </a:xfrm>
            <a:custGeom>
              <a:rect b="b" l="l" r="r" t="t"/>
              <a:pathLst>
                <a:path extrusionOk="0" h="253" w="831">
                  <a:moveTo>
                    <a:pt x="14" y="71"/>
                  </a:moveTo>
                  <a:cubicBezTo>
                    <a:pt x="131" y="0"/>
                    <a:pt x="355" y="0"/>
                    <a:pt x="574" y="15"/>
                  </a:cubicBezTo>
                  <a:cubicBezTo>
                    <a:pt x="667" y="19"/>
                    <a:pt x="822" y="28"/>
                    <a:pt x="826" y="112"/>
                  </a:cubicBezTo>
                  <a:cubicBezTo>
                    <a:pt x="831" y="215"/>
                    <a:pt x="658" y="230"/>
                    <a:pt x="593" y="239"/>
                  </a:cubicBezTo>
                  <a:cubicBezTo>
                    <a:pt x="397" y="252"/>
                    <a:pt x="150" y="230"/>
                    <a:pt x="23" y="183"/>
                  </a:cubicBezTo>
                  <a:cubicBezTo>
                    <a:pt x="5" y="159"/>
                    <a:pt x="1" y="103"/>
                    <a:pt x="14" y="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7" name="Google Shape;4417;p82"/>
            <p:cNvSpPr/>
            <p:nvPr/>
          </p:nvSpPr>
          <p:spPr>
            <a:xfrm>
              <a:off x="4019008" y="3444967"/>
              <a:ext cx="22082" cy="16620"/>
            </a:xfrm>
            <a:custGeom>
              <a:rect b="b" l="l" r="r" t="t"/>
              <a:pathLst>
                <a:path extrusionOk="0" h="356" w="473">
                  <a:moveTo>
                    <a:pt x="56" y="244"/>
                  </a:moveTo>
                  <a:cubicBezTo>
                    <a:pt x="0" y="39"/>
                    <a:pt x="472" y="1"/>
                    <a:pt x="468" y="179"/>
                  </a:cubicBezTo>
                  <a:cubicBezTo>
                    <a:pt x="463" y="253"/>
                    <a:pt x="244" y="356"/>
                    <a:pt x="132" y="328"/>
                  </a:cubicBezTo>
                  <a:cubicBezTo>
                    <a:pt x="89" y="319"/>
                    <a:pt x="65" y="281"/>
                    <a:pt x="56" y="2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82"/>
            <p:cNvSpPr/>
            <p:nvPr/>
          </p:nvSpPr>
          <p:spPr>
            <a:xfrm>
              <a:off x="4042771" y="3453277"/>
              <a:ext cx="19234" cy="20728"/>
            </a:xfrm>
            <a:custGeom>
              <a:rect b="b" l="l" r="r" t="t"/>
              <a:pathLst>
                <a:path extrusionOk="0" h="444" w="412">
                  <a:moveTo>
                    <a:pt x="47" y="365"/>
                  </a:moveTo>
                  <a:cubicBezTo>
                    <a:pt x="0" y="309"/>
                    <a:pt x="52" y="210"/>
                    <a:pt x="131" y="135"/>
                  </a:cubicBezTo>
                  <a:cubicBezTo>
                    <a:pt x="201" y="79"/>
                    <a:pt x="355" y="1"/>
                    <a:pt x="392" y="94"/>
                  </a:cubicBezTo>
                  <a:cubicBezTo>
                    <a:pt x="412" y="135"/>
                    <a:pt x="384" y="219"/>
                    <a:pt x="313" y="281"/>
                  </a:cubicBezTo>
                  <a:cubicBezTo>
                    <a:pt x="234" y="355"/>
                    <a:pt x="108" y="443"/>
                    <a:pt x="47" y="3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82"/>
            <p:cNvSpPr/>
            <p:nvPr/>
          </p:nvSpPr>
          <p:spPr>
            <a:xfrm>
              <a:off x="3930258" y="3150659"/>
              <a:ext cx="23389" cy="11204"/>
            </a:xfrm>
            <a:custGeom>
              <a:rect b="b" l="l" r="r" t="t"/>
              <a:pathLst>
                <a:path extrusionOk="0" h="240" w="501">
                  <a:moveTo>
                    <a:pt x="487" y="123"/>
                  </a:moveTo>
                  <a:cubicBezTo>
                    <a:pt x="501" y="240"/>
                    <a:pt x="43" y="235"/>
                    <a:pt x="29" y="145"/>
                  </a:cubicBezTo>
                  <a:cubicBezTo>
                    <a:pt x="1" y="1"/>
                    <a:pt x="482" y="15"/>
                    <a:pt x="487" y="1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82"/>
            <p:cNvSpPr/>
            <p:nvPr/>
          </p:nvSpPr>
          <p:spPr>
            <a:xfrm>
              <a:off x="3956636" y="3153087"/>
              <a:ext cx="133939" cy="40569"/>
            </a:xfrm>
            <a:custGeom>
              <a:rect b="b" l="l" r="r" t="t"/>
              <a:pathLst>
                <a:path extrusionOk="0" h="869" w="2869">
                  <a:moveTo>
                    <a:pt x="95" y="52"/>
                  </a:moveTo>
                  <a:cubicBezTo>
                    <a:pt x="155" y="0"/>
                    <a:pt x="356" y="37"/>
                    <a:pt x="515" y="56"/>
                  </a:cubicBezTo>
                  <a:cubicBezTo>
                    <a:pt x="1127" y="132"/>
                    <a:pt x="1720" y="253"/>
                    <a:pt x="2285" y="425"/>
                  </a:cubicBezTo>
                  <a:cubicBezTo>
                    <a:pt x="2378" y="453"/>
                    <a:pt x="2485" y="486"/>
                    <a:pt x="2606" y="537"/>
                  </a:cubicBezTo>
                  <a:cubicBezTo>
                    <a:pt x="2696" y="575"/>
                    <a:pt x="2868" y="631"/>
                    <a:pt x="2849" y="743"/>
                  </a:cubicBezTo>
                  <a:cubicBezTo>
                    <a:pt x="2826" y="869"/>
                    <a:pt x="2593" y="794"/>
                    <a:pt x="2513" y="780"/>
                  </a:cubicBezTo>
                  <a:cubicBezTo>
                    <a:pt x="1906" y="645"/>
                    <a:pt x="1369" y="481"/>
                    <a:pt x="748" y="328"/>
                  </a:cubicBezTo>
                  <a:cubicBezTo>
                    <a:pt x="655" y="304"/>
                    <a:pt x="528" y="281"/>
                    <a:pt x="384" y="248"/>
                  </a:cubicBezTo>
                  <a:cubicBezTo>
                    <a:pt x="263" y="216"/>
                    <a:pt x="1" y="173"/>
                    <a:pt x="95" y="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82"/>
            <p:cNvSpPr/>
            <p:nvPr/>
          </p:nvSpPr>
          <p:spPr>
            <a:xfrm>
              <a:off x="3945571" y="3033430"/>
              <a:ext cx="25957" cy="18114"/>
            </a:xfrm>
            <a:custGeom>
              <a:rect b="b" l="l" r="r" t="t"/>
              <a:pathLst>
                <a:path extrusionOk="0" h="388" w="556">
                  <a:moveTo>
                    <a:pt x="485" y="294"/>
                  </a:moveTo>
                  <a:cubicBezTo>
                    <a:pt x="556" y="191"/>
                    <a:pt x="140" y="1"/>
                    <a:pt x="84" y="74"/>
                  </a:cubicBezTo>
                  <a:cubicBezTo>
                    <a:pt x="0" y="191"/>
                    <a:pt x="439" y="387"/>
                    <a:pt x="485" y="2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82"/>
            <p:cNvSpPr/>
            <p:nvPr/>
          </p:nvSpPr>
          <p:spPr>
            <a:xfrm>
              <a:off x="3973910" y="3044542"/>
              <a:ext cx="132772" cy="38375"/>
            </a:xfrm>
            <a:custGeom>
              <a:rect b="b" l="l" r="r" t="t"/>
              <a:pathLst>
                <a:path extrusionOk="0" h="822" w="2844">
                  <a:moveTo>
                    <a:pt x="28" y="149"/>
                  </a:moveTo>
                  <a:cubicBezTo>
                    <a:pt x="65" y="215"/>
                    <a:pt x="262" y="271"/>
                    <a:pt x="411" y="323"/>
                  </a:cubicBezTo>
                  <a:cubicBezTo>
                    <a:pt x="999" y="523"/>
                    <a:pt x="1583" y="668"/>
                    <a:pt x="2167" y="757"/>
                  </a:cubicBezTo>
                  <a:cubicBezTo>
                    <a:pt x="2264" y="771"/>
                    <a:pt x="2376" y="789"/>
                    <a:pt x="2507" y="794"/>
                  </a:cubicBezTo>
                  <a:cubicBezTo>
                    <a:pt x="2606" y="799"/>
                    <a:pt x="2783" y="822"/>
                    <a:pt x="2811" y="715"/>
                  </a:cubicBezTo>
                  <a:cubicBezTo>
                    <a:pt x="2844" y="593"/>
                    <a:pt x="2606" y="556"/>
                    <a:pt x="2526" y="537"/>
                  </a:cubicBezTo>
                  <a:cubicBezTo>
                    <a:pt x="1924" y="397"/>
                    <a:pt x="1368" y="308"/>
                    <a:pt x="738" y="177"/>
                  </a:cubicBezTo>
                  <a:cubicBezTo>
                    <a:pt x="645" y="159"/>
                    <a:pt x="523" y="127"/>
                    <a:pt x="378" y="99"/>
                  </a:cubicBezTo>
                  <a:cubicBezTo>
                    <a:pt x="253" y="71"/>
                    <a:pt x="0" y="0"/>
                    <a:pt x="28" y="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3" name="Google Shape;4423;p82"/>
          <p:cNvGrpSpPr/>
          <p:nvPr/>
        </p:nvGrpSpPr>
        <p:grpSpPr>
          <a:xfrm rot="6299944">
            <a:off x="2623846" y="3640108"/>
            <a:ext cx="213404" cy="280324"/>
            <a:chOff x="2664095" y="4343724"/>
            <a:chExt cx="111755" cy="146823"/>
          </a:xfrm>
        </p:grpSpPr>
        <p:sp>
          <p:nvSpPr>
            <p:cNvPr id="4424" name="Google Shape;4424;p82"/>
            <p:cNvSpPr/>
            <p:nvPr/>
          </p:nvSpPr>
          <p:spPr>
            <a:xfrm>
              <a:off x="2664095" y="4343724"/>
              <a:ext cx="111755" cy="146823"/>
            </a:xfrm>
            <a:custGeom>
              <a:rect b="b" l="l" r="r" t="t"/>
              <a:pathLst>
                <a:path extrusionOk="0" h="3148" w="2396">
                  <a:moveTo>
                    <a:pt x="359" y="1733"/>
                  </a:moveTo>
                  <a:cubicBezTo>
                    <a:pt x="318" y="1813"/>
                    <a:pt x="215" y="1971"/>
                    <a:pt x="163" y="2106"/>
                  </a:cubicBezTo>
                  <a:cubicBezTo>
                    <a:pt x="1" y="2507"/>
                    <a:pt x="9" y="3096"/>
                    <a:pt x="565" y="3134"/>
                  </a:cubicBezTo>
                  <a:cubicBezTo>
                    <a:pt x="770" y="3147"/>
                    <a:pt x="1027" y="3012"/>
                    <a:pt x="1186" y="2858"/>
                  </a:cubicBezTo>
                  <a:cubicBezTo>
                    <a:pt x="1410" y="2643"/>
                    <a:pt x="1690" y="2223"/>
                    <a:pt x="1906" y="1835"/>
                  </a:cubicBezTo>
                  <a:cubicBezTo>
                    <a:pt x="2124" y="1443"/>
                    <a:pt x="2395" y="929"/>
                    <a:pt x="2386" y="630"/>
                  </a:cubicBezTo>
                  <a:cubicBezTo>
                    <a:pt x="2376" y="332"/>
                    <a:pt x="2139" y="0"/>
                    <a:pt x="1738" y="14"/>
                  </a:cubicBezTo>
                  <a:cubicBezTo>
                    <a:pt x="1368" y="28"/>
                    <a:pt x="1144" y="421"/>
                    <a:pt x="882" y="832"/>
                  </a:cubicBezTo>
                  <a:cubicBezTo>
                    <a:pt x="691" y="1135"/>
                    <a:pt x="533" y="1420"/>
                    <a:pt x="359" y="1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5" name="Google Shape;4425;p82"/>
            <p:cNvSpPr/>
            <p:nvPr/>
          </p:nvSpPr>
          <p:spPr>
            <a:xfrm>
              <a:off x="2664095" y="4402304"/>
              <a:ext cx="85402" cy="87637"/>
            </a:xfrm>
            <a:custGeom>
              <a:rect b="b" l="l" r="r" t="t"/>
              <a:pathLst>
                <a:path extrusionOk="0" h="1879" w="1831">
                  <a:moveTo>
                    <a:pt x="630" y="1"/>
                  </a:moveTo>
                  <a:cubicBezTo>
                    <a:pt x="537" y="154"/>
                    <a:pt x="453" y="313"/>
                    <a:pt x="359" y="477"/>
                  </a:cubicBezTo>
                  <a:cubicBezTo>
                    <a:pt x="318" y="557"/>
                    <a:pt x="215" y="715"/>
                    <a:pt x="163" y="850"/>
                  </a:cubicBezTo>
                  <a:cubicBezTo>
                    <a:pt x="1" y="1251"/>
                    <a:pt x="9" y="1840"/>
                    <a:pt x="565" y="1878"/>
                  </a:cubicBezTo>
                  <a:cubicBezTo>
                    <a:pt x="575" y="1878"/>
                    <a:pt x="584" y="1879"/>
                    <a:pt x="594" y="1879"/>
                  </a:cubicBezTo>
                  <a:cubicBezTo>
                    <a:pt x="794" y="1879"/>
                    <a:pt x="1034" y="1749"/>
                    <a:pt x="1186" y="1602"/>
                  </a:cubicBezTo>
                  <a:cubicBezTo>
                    <a:pt x="1382" y="1410"/>
                    <a:pt x="1625" y="1061"/>
                    <a:pt x="1831" y="715"/>
                  </a:cubicBezTo>
                  <a:lnTo>
                    <a:pt x="1831" y="715"/>
                  </a:lnTo>
                  <a:cubicBezTo>
                    <a:pt x="1734" y="736"/>
                    <a:pt x="1644" y="746"/>
                    <a:pt x="1560" y="746"/>
                  </a:cubicBezTo>
                  <a:cubicBezTo>
                    <a:pt x="1037" y="746"/>
                    <a:pt x="768" y="351"/>
                    <a:pt x="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6" name="Google Shape;4426;p82"/>
            <p:cNvSpPr/>
            <p:nvPr/>
          </p:nvSpPr>
          <p:spPr>
            <a:xfrm>
              <a:off x="2686950" y="4393816"/>
              <a:ext cx="25747" cy="34654"/>
            </a:xfrm>
            <a:custGeom>
              <a:rect b="b" l="l" r="r" t="t"/>
              <a:pathLst>
                <a:path extrusionOk="0" h="743" w="552">
                  <a:moveTo>
                    <a:pt x="552" y="56"/>
                  </a:moveTo>
                  <a:cubicBezTo>
                    <a:pt x="552" y="187"/>
                    <a:pt x="429" y="374"/>
                    <a:pt x="304" y="551"/>
                  </a:cubicBezTo>
                  <a:cubicBezTo>
                    <a:pt x="252" y="626"/>
                    <a:pt x="159" y="743"/>
                    <a:pt x="89" y="705"/>
                  </a:cubicBezTo>
                  <a:cubicBezTo>
                    <a:pt x="0" y="654"/>
                    <a:pt x="80" y="500"/>
                    <a:pt x="112" y="448"/>
                  </a:cubicBezTo>
                  <a:cubicBezTo>
                    <a:pt x="201" y="276"/>
                    <a:pt x="345" y="84"/>
                    <a:pt x="453" y="4"/>
                  </a:cubicBezTo>
                  <a:cubicBezTo>
                    <a:pt x="485" y="0"/>
                    <a:pt x="533" y="28"/>
                    <a:pt x="552" y="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7" name="Google Shape;4427;p82"/>
            <p:cNvSpPr/>
            <p:nvPr/>
          </p:nvSpPr>
          <p:spPr>
            <a:xfrm>
              <a:off x="2698890" y="4424039"/>
              <a:ext cx="19870" cy="22760"/>
            </a:xfrm>
            <a:custGeom>
              <a:rect b="b" l="l" r="r" t="t"/>
              <a:pathLst>
                <a:path extrusionOk="0" h="488" w="426">
                  <a:moveTo>
                    <a:pt x="225" y="15"/>
                  </a:moveTo>
                  <a:cubicBezTo>
                    <a:pt x="426" y="80"/>
                    <a:pt x="212" y="487"/>
                    <a:pt x="67" y="389"/>
                  </a:cubicBezTo>
                  <a:cubicBezTo>
                    <a:pt x="1" y="347"/>
                    <a:pt x="33" y="108"/>
                    <a:pt x="117" y="34"/>
                  </a:cubicBezTo>
                  <a:cubicBezTo>
                    <a:pt x="145" y="6"/>
                    <a:pt x="193" y="1"/>
                    <a:pt x="225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8" name="Google Shape;4428;p82"/>
          <p:cNvGrpSpPr/>
          <p:nvPr/>
        </p:nvGrpSpPr>
        <p:grpSpPr>
          <a:xfrm>
            <a:off x="3227137" y="1559913"/>
            <a:ext cx="213408" cy="280329"/>
            <a:chOff x="2664095" y="4343724"/>
            <a:chExt cx="111755" cy="146823"/>
          </a:xfrm>
        </p:grpSpPr>
        <p:sp>
          <p:nvSpPr>
            <p:cNvPr id="4429" name="Google Shape;4429;p82"/>
            <p:cNvSpPr/>
            <p:nvPr/>
          </p:nvSpPr>
          <p:spPr>
            <a:xfrm>
              <a:off x="2664095" y="4343724"/>
              <a:ext cx="111755" cy="146823"/>
            </a:xfrm>
            <a:custGeom>
              <a:rect b="b" l="l" r="r" t="t"/>
              <a:pathLst>
                <a:path extrusionOk="0" h="3148" w="2396">
                  <a:moveTo>
                    <a:pt x="359" y="1733"/>
                  </a:moveTo>
                  <a:cubicBezTo>
                    <a:pt x="318" y="1813"/>
                    <a:pt x="215" y="1971"/>
                    <a:pt x="163" y="2106"/>
                  </a:cubicBezTo>
                  <a:cubicBezTo>
                    <a:pt x="1" y="2507"/>
                    <a:pt x="9" y="3096"/>
                    <a:pt x="565" y="3134"/>
                  </a:cubicBezTo>
                  <a:cubicBezTo>
                    <a:pt x="770" y="3147"/>
                    <a:pt x="1027" y="3012"/>
                    <a:pt x="1186" y="2858"/>
                  </a:cubicBezTo>
                  <a:cubicBezTo>
                    <a:pt x="1410" y="2643"/>
                    <a:pt x="1690" y="2223"/>
                    <a:pt x="1906" y="1835"/>
                  </a:cubicBezTo>
                  <a:cubicBezTo>
                    <a:pt x="2124" y="1443"/>
                    <a:pt x="2395" y="929"/>
                    <a:pt x="2386" y="630"/>
                  </a:cubicBezTo>
                  <a:cubicBezTo>
                    <a:pt x="2376" y="332"/>
                    <a:pt x="2139" y="0"/>
                    <a:pt x="1738" y="14"/>
                  </a:cubicBezTo>
                  <a:cubicBezTo>
                    <a:pt x="1368" y="28"/>
                    <a:pt x="1144" y="421"/>
                    <a:pt x="882" y="832"/>
                  </a:cubicBezTo>
                  <a:cubicBezTo>
                    <a:pt x="691" y="1135"/>
                    <a:pt x="533" y="1420"/>
                    <a:pt x="359" y="1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0" name="Google Shape;4430;p82"/>
            <p:cNvSpPr/>
            <p:nvPr/>
          </p:nvSpPr>
          <p:spPr>
            <a:xfrm>
              <a:off x="2664095" y="4402304"/>
              <a:ext cx="85402" cy="87637"/>
            </a:xfrm>
            <a:custGeom>
              <a:rect b="b" l="l" r="r" t="t"/>
              <a:pathLst>
                <a:path extrusionOk="0" h="1879" w="1831">
                  <a:moveTo>
                    <a:pt x="630" y="1"/>
                  </a:moveTo>
                  <a:cubicBezTo>
                    <a:pt x="537" y="154"/>
                    <a:pt x="453" y="313"/>
                    <a:pt x="359" y="477"/>
                  </a:cubicBezTo>
                  <a:cubicBezTo>
                    <a:pt x="318" y="557"/>
                    <a:pt x="215" y="715"/>
                    <a:pt x="163" y="850"/>
                  </a:cubicBezTo>
                  <a:cubicBezTo>
                    <a:pt x="1" y="1251"/>
                    <a:pt x="9" y="1840"/>
                    <a:pt x="565" y="1878"/>
                  </a:cubicBezTo>
                  <a:cubicBezTo>
                    <a:pt x="575" y="1878"/>
                    <a:pt x="584" y="1879"/>
                    <a:pt x="594" y="1879"/>
                  </a:cubicBezTo>
                  <a:cubicBezTo>
                    <a:pt x="794" y="1879"/>
                    <a:pt x="1034" y="1749"/>
                    <a:pt x="1186" y="1602"/>
                  </a:cubicBezTo>
                  <a:cubicBezTo>
                    <a:pt x="1382" y="1410"/>
                    <a:pt x="1625" y="1061"/>
                    <a:pt x="1831" y="715"/>
                  </a:cubicBezTo>
                  <a:lnTo>
                    <a:pt x="1831" y="715"/>
                  </a:lnTo>
                  <a:cubicBezTo>
                    <a:pt x="1734" y="736"/>
                    <a:pt x="1644" y="746"/>
                    <a:pt x="1560" y="746"/>
                  </a:cubicBezTo>
                  <a:cubicBezTo>
                    <a:pt x="1037" y="746"/>
                    <a:pt x="768" y="351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82"/>
            <p:cNvSpPr/>
            <p:nvPr/>
          </p:nvSpPr>
          <p:spPr>
            <a:xfrm>
              <a:off x="2686950" y="4393816"/>
              <a:ext cx="25747" cy="34654"/>
            </a:xfrm>
            <a:custGeom>
              <a:rect b="b" l="l" r="r" t="t"/>
              <a:pathLst>
                <a:path extrusionOk="0" h="743" w="552">
                  <a:moveTo>
                    <a:pt x="552" y="56"/>
                  </a:moveTo>
                  <a:cubicBezTo>
                    <a:pt x="552" y="187"/>
                    <a:pt x="429" y="374"/>
                    <a:pt x="304" y="551"/>
                  </a:cubicBezTo>
                  <a:cubicBezTo>
                    <a:pt x="252" y="626"/>
                    <a:pt x="159" y="743"/>
                    <a:pt x="89" y="705"/>
                  </a:cubicBezTo>
                  <a:cubicBezTo>
                    <a:pt x="0" y="654"/>
                    <a:pt x="80" y="500"/>
                    <a:pt x="112" y="448"/>
                  </a:cubicBezTo>
                  <a:cubicBezTo>
                    <a:pt x="201" y="276"/>
                    <a:pt x="345" y="84"/>
                    <a:pt x="453" y="4"/>
                  </a:cubicBezTo>
                  <a:cubicBezTo>
                    <a:pt x="485" y="0"/>
                    <a:pt x="533" y="28"/>
                    <a:pt x="552" y="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82"/>
            <p:cNvSpPr/>
            <p:nvPr/>
          </p:nvSpPr>
          <p:spPr>
            <a:xfrm>
              <a:off x="2698890" y="4424039"/>
              <a:ext cx="19870" cy="22760"/>
            </a:xfrm>
            <a:custGeom>
              <a:rect b="b" l="l" r="r" t="t"/>
              <a:pathLst>
                <a:path extrusionOk="0" h="488" w="426">
                  <a:moveTo>
                    <a:pt x="225" y="15"/>
                  </a:moveTo>
                  <a:cubicBezTo>
                    <a:pt x="426" y="80"/>
                    <a:pt x="212" y="487"/>
                    <a:pt x="67" y="389"/>
                  </a:cubicBezTo>
                  <a:cubicBezTo>
                    <a:pt x="1" y="347"/>
                    <a:pt x="33" y="108"/>
                    <a:pt x="117" y="34"/>
                  </a:cubicBezTo>
                  <a:cubicBezTo>
                    <a:pt x="145" y="6"/>
                    <a:pt x="193" y="1"/>
                    <a:pt x="225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433" name="Google Shape;443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913" y="1559925"/>
            <a:ext cx="14001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4" name="Google Shape;4434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8700" y="2571750"/>
            <a:ext cx="1839378" cy="2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5" name="Google Shape;4435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2563" y="2850450"/>
            <a:ext cx="157162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6" name="Google Shape;4436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6188" y="3931425"/>
            <a:ext cx="1571625" cy="501221"/>
          </a:xfrm>
          <a:prstGeom prst="rect">
            <a:avLst/>
          </a:prstGeom>
          <a:noFill/>
          <a:ln>
            <a:noFill/>
          </a:ln>
        </p:spPr>
      </p:pic>
      <p:sp>
        <p:nvSpPr>
          <p:cNvPr id="4437" name="Google Shape;4437;p82"/>
          <p:cNvSpPr txBox="1"/>
          <p:nvPr/>
        </p:nvSpPr>
        <p:spPr>
          <a:xfrm>
            <a:off x="5949650" y="1226275"/>
            <a:ext cx="2543400" cy="3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38" name="Google Shape;4438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2050" y="1296282"/>
            <a:ext cx="1081750" cy="353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9" name="Google Shape;4439;p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2050" y="2020800"/>
            <a:ext cx="1651114" cy="5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0" name="Google Shape;4440;p8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9650" y="2850450"/>
            <a:ext cx="2737206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1" name="Google Shape;4441;p8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72888" y="3705750"/>
            <a:ext cx="2890716" cy="3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5" name="Shape 4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6" name="Google Shape;4446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450" y="1198425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4447" name="Google Shape;4447;p83"/>
          <p:cNvSpPr txBox="1"/>
          <p:nvPr>
            <p:ph type="title"/>
          </p:nvPr>
        </p:nvSpPr>
        <p:spPr>
          <a:xfrm>
            <a:off x="2527450" y="1439700"/>
            <a:ext cx="5854500" cy="16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LESSONS</a:t>
            </a:r>
            <a:r>
              <a:rPr lang="en"/>
              <a:t> LEARNED</a:t>
            </a:r>
            <a:endParaRPr/>
          </a:p>
        </p:txBody>
      </p:sp>
      <p:sp>
        <p:nvSpPr>
          <p:cNvPr id="4448" name="Google Shape;4448;p83"/>
          <p:cNvSpPr/>
          <p:nvPr/>
        </p:nvSpPr>
        <p:spPr>
          <a:xfrm>
            <a:off x="900375" y="770350"/>
            <a:ext cx="1332900" cy="13329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9" name="Google Shape;4449;p83"/>
          <p:cNvSpPr txBox="1"/>
          <p:nvPr>
            <p:ph idx="2" type="title"/>
          </p:nvPr>
        </p:nvSpPr>
        <p:spPr>
          <a:xfrm>
            <a:off x="834825" y="1015900"/>
            <a:ext cx="146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grpSp>
        <p:nvGrpSpPr>
          <p:cNvPr id="4450" name="Google Shape;4450;p83"/>
          <p:cNvGrpSpPr/>
          <p:nvPr/>
        </p:nvGrpSpPr>
        <p:grpSpPr>
          <a:xfrm rot="-1014905">
            <a:off x="3813721" y="3104089"/>
            <a:ext cx="3852283" cy="1316021"/>
            <a:chOff x="181875" y="1619250"/>
            <a:chExt cx="7180250" cy="2452925"/>
          </a:xfrm>
        </p:grpSpPr>
        <p:sp>
          <p:nvSpPr>
            <p:cNvPr id="4451" name="Google Shape;4451;p83"/>
            <p:cNvSpPr/>
            <p:nvPr/>
          </p:nvSpPr>
          <p:spPr>
            <a:xfrm>
              <a:off x="2282625" y="1619250"/>
              <a:ext cx="1121225" cy="1200725"/>
            </a:xfrm>
            <a:custGeom>
              <a:rect b="b" l="l" r="r" t="t"/>
              <a:pathLst>
                <a:path extrusionOk="0" h="48029" w="44849">
                  <a:moveTo>
                    <a:pt x="41049" y="0"/>
                  </a:moveTo>
                  <a:cubicBezTo>
                    <a:pt x="37827" y="0"/>
                    <a:pt x="31535" y="6474"/>
                    <a:pt x="24514" y="14043"/>
                  </a:cubicBezTo>
                  <a:cubicBezTo>
                    <a:pt x="17492" y="21611"/>
                    <a:pt x="15365" y="25198"/>
                    <a:pt x="12811" y="29879"/>
                  </a:cubicBezTo>
                  <a:cubicBezTo>
                    <a:pt x="10228" y="34560"/>
                    <a:pt x="5638" y="39362"/>
                    <a:pt x="684" y="46627"/>
                  </a:cubicBezTo>
                  <a:cubicBezTo>
                    <a:pt x="17" y="47605"/>
                    <a:pt x="1" y="48029"/>
                    <a:pt x="474" y="48029"/>
                  </a:cubicBezTo>
                  <a:cubicBezTo>
                    <a:pt x="3520" y="48029"/>
                    <a:pt x="26809" y="30486"/>
                    <a:pt x="27493" y="29696"/>
                  </a:cubicBezTo>
                  <a:cubicBezTo>
                    <a:pt x="28283" y="28815"/>
                    <a:pt x="43359" y="8268"/>
                    <a:pt x="43359" y="8268"/>
                  </a:cubicBezTo>
                  <a:lnTo>
                    <a:pt x="43785" y="7629"/>
                  </a:lnTo>
                  <a:cubicBezTo>
                    <a:pt x="44849" y="1976"/>
                    <a:pt x="44301" y="0"/>
                    <a:pt x="41049" y="0"/>
                  </a:cubicBezTo>
                  <a:close/>
                </a:path>
              </a:pathLst>
            </a:custGeom>
            <a:solidFill>
              <a:srgbClr val="E287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83"/>
            <p:cNvSpPr/>
            <p:nvPr/>
          </p:nvSpPr>
          <p:spPr>
            <a:xfrm>
              <a:off x="238125" y="1619250"/>
              <a:ext cx="3240200" cy="2249250"/>
            </a:xfrm>
            <a:custGeom>
              <a:rect b="b" l="l" r="r" t="t"/>
              <a:pathLst>
                <a:path extrusionOk="0" h="89970" w="129608">
                  <a:moveTo>
                    <a:pt x="125170" y="0"/>
                  </a:moveTo>
                  <a:cubicBezTo>
                    <a:pt x="124926" y="0"/>
                    <a:pt x="124622" y="61"/>
                    <a:pt x="124318" y="213"/>
                  </a:cubicBezTo>
                  <a:cubicBezTo>
                    <a:pt x="123103" y="729"/>
                    <a:pt x="121370" y="2249"/>
                    <a:pt x="119394" y="4286"/>
                  </a:cubicBezTo>
                  <a:cubicBezTo>
                    <a:pt x="119364" y="4316"/>
                    <a:pt x="119334" y="4377"/>
                    <a:pt x="119303" y="4407"/>
                  </a:cubicBezTo>
                  <a:cubicBezTo>
                    <a:pt x="117023" y="6778"/>
                    <a:pt x="114440" y="9787"/>
                    <a:pt x="111917" y="12766"/>
                  </a:cubicBezTo>
                  <a:cubicBezTo>
                    <a:pt x="106993" y="18572"/>
                    <a:pt x="100762" y="21976"/>
                    <a:pt x="94409" y="30183"/>
                  </a:cubicBezTo>
                  <a:cubicBezTo>
                    <a:pt x="93771" y="31034"/>
                    <a:pt x="93102" y="31915"/>
                    <a:pt x="92464" y="32858"/>
                  </a:cubicBezTo>
                  <a:cubicBezTo>
                    <a:pt x="91461" y="34286"/>
                    <a:pt x="90397" y="35867"/>
                    <a:pt x="89272" y="37478"/>
                  </a:cubicBezTo>
                  <a:cubicBezTo>
                    <a:pt x="87266" y="40304"/>
                    <a:pt x="85078" y="43314"/>
                    <a:pt x="82737" y="46232"/>
                  </a:cubicBezTo>
                  <a:cubicBezTo>
                    <a:pt x="76962" y="53344"/>
                    <a:pt x="70275" y="59758"/>
                    <a:pt x="63436" y="60913"/>
                  </a:cubicBezTo>
                  <a:cubicBezTo>
                    <a:pt x="62663" y="61046"/>
                    <a:pt x="61826" y="61110"/>
                    <a:pt x="60928" y="61110"/>
                  </a:cubicBezTo>
                  <a:cubicBezTo>
                    <a:pt x="50137" y="61110"/>
                    <a:pt x="30562" y="51837"/>
                    <a:pt x="8085" y="41399"/>
                  </a:cubicBezTo>
                  <a:cubicBezTo>
                    <a:pt x="5410" y="40152"/>
                    <a:pt x="2736" y="38906"/>
                    <a:pt x="0" y="37630"/>
                  </a:cubicBezTo>
                  <a:lnTo>
                    <a:pt x="0" y="81916"/>
                  </a:lnTo>
                  <a:cubicBezTo>
                    <a:pt x="18197" y="84628"/>
                    <a:pt x="55305" y="89970"/>
                    <a:pt x="64651" y="89970"/>
                  </a:cubicBezTo>
                  <a:cubicBezTo>
                    <a:pt x="65047" y="89970"/>
                    <a:pt x="65393" y="89960"/>
                    <a:pt x="65685" y="89940"/>
                  </a:cubicBezTo>
                  <a:cubicBezTo>
                    <a:pt x="67630" y="89788"/>
                    <a:pt x="69910" y="88603"/>
                    <a:pt x="72311" y="86718"/>
                  </a:cubicBezTo>
                  <a:cubicBezTo>
                    <a:pt x="73953" y="85442"/>
                    <a:pt x="75625" y="83861"/>
                    <a:pt x="77327" y="82129"/>
                  </a:cubicBezTo>
                  <a:cubicBezTo>
                    <a:pt x="85290" y="73831"/>
                    <a:pt x="93224" y="61642"/>
                    <a:pt x="94683" y="59332"/>
                  </a:cubicBezTo>
                  <a:cubicBezTo>
                    <a:pt x="96780" y="56049"/>
                    <a:pt x="101674" y="47751"/>
                    <a:pt x="104105" y="43283"/>
                  </a:cubicBezTo>
                  <a:cubicBezTo>
                    <a:pt x="104288" y="42979"/>
                    <a:pt x="104440" y="42706"/>
                    <a:pt x="104592" y="42432"/>
                  </a:cubicBezTo>
                  <a:cubicBezTo>
                    <a:pt x="104987" y="41703"/>
                    <a:pt x="105503" y="40852"/>
                    <a:pt x="106142" y="39940"/>
                  </a:cubicBezTo>
                  <a:cubicBezTo>
                    <a:pt x="106628" y="39210"/>
                    <a:pt x="107175" y="38481"/>
                    <a:pt x="107753" y="37721"/>
                  </a:cubicBezTo>
                  <a:cubicBezTo>
                    <a:pt x="110640" y="33861"/>
                    <a:pt x="114409" y="29514"/>
                    <a:pt x="116385" y="27113"/>
                  </a:cubicBezTo>
                  <a:cubicBezTo>
                    <a:pt x="119242" y="23617"/>
                    <a:pt x="120853" y="18511"/>
                    <a:pt x="125321" y="12462"/>
                  </a:cubicBezTo>
                  <a:cubicBezTo>
                    <a:pt x="129607" y="6626"/>
                    <a:pt x="127692" y="790"/>
                    <a:pt x="125565" y="61"/>
                  </a:cubicBezTo>
                  <a:cubicBezTo>
                    <a:pt x="125473" y="30"/>
                    <a:pt x="125382" y="30"/>
                    <a:pt x="125291" y="0"/>
                  </a:cubicBezTo>
                  <a:close/>
                </a:path>
              </a:pathLst>
            </a:custGeom>
            <a:solidFill>
              <a:srgbClr val="F3AD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83"/>
            <p:cNvSpPr/>
            <p:nvPr/>
          </p:nvSpPr>
          <p:spPr>
            <a:xfrm>
              <a:off x="1655300" y="2561675"/>
              <a:ext cx="1435475" cy="1329075"/>
            </a:xfrm>
            <a:custGeom>
              <a:rect b="b" l="l" r="r" t="t"/>
              <a:pathLst>
                <a:path extrusionOk="0" h="53163" w="57419">
                  <a:moveTo>
                    <a:pt x="50793" y="1"/>
                  </a:moveTo>
                  <a:cubicBezTo>
                    <a:pt x="47330" y="1"/>
                    <a:pt x="37554" y="9928"/>
                    <a:pt x="32585" y="13033"/>
                  </a:cubicBezTo>
                  <a:cubicBezTo>
                    <a:pt x="27479" y="16194"/>
                    <a:pt x="24925" y="19720"/>
                    <a:pt x="14409" y="33429"/>
                  </a:cubicBezTo>
                  <a:cubicBezTo>
                    <a:pt x="14409" y="33429"/>
                    <a:pt x="5837" y="38505"/>
                    <a:pt x="2463" y="43489"/>
                  </a:cubicBezTo>
                  <a:cubicBezTo>
                    <a:pt x="1" y="47167"/>
                    <a:pt x="366" y="50754"/>
                    <a:pt x="8998" y="52243"/>
                  </a:cubicBezTo>
                  <a:cubicBezTo>
                    <a:pt x="12681" y="52874"/>
                    <a:pt x="15927" y="53163"/>
                    <a:pt x="18799" y="53163"/>
                  </a:cubicBezTo>
                  <a:cubicBezTo>
                    <a:pt x="31835" y="53163"/>
                    <a:pt x="37161" y="47225"/>
                    <a:pt x="40549" y="40450"/>
                  </a:cubicBezTo>
                  <a:cubicBezTo>
                    <a:pt x="44713" y="32152"/>
                    <a:pt x="44713" y="20997"/>
                    <a:pt x="51066" y="13337"/>
                  </a:cubicBezTo>
                  <a:cubicBezTo>
                    <a:pt x="57418" y="5677"/>
                    <a:pt x="54257" y="571"/>
                    <a:pt x="51066" y="24"/>
                  </a:cubicBezTo>
                  <a:cubicBezTo>
                    <a:pt x="50980" y="8"/>
                    <a:pt x="50889" y="1"/>
                    <a:pt x="50793" y="1"/>
                  </a:cubicBezTo>
                  <a:close/>
                </a:path>
              </a:pathLst>
            </a:custGeom>
            <a:solidFill>
              <a:srgbClr val="F3AD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83"/>
            <p:cNvSpPr/>
            <p:nvPr/>
          </p:nvSpPr>
          <p:spPr>
            <a:xfrm>
              <a:off x="2818700" y="2610325"/>
              <a:ext cx="171000" cy="194375"/>
            </a:xfrm>
            <a:custGeom>
              <a:rect b="b" l="l" r="r" t="t"/>
              <a:pathLst>
                <a:path extrusionOk="0" h="7775" w="6840">
                  <a:moveTo>
                    <a:pt x="4213" y="1"/>
                  </a:moveTo>
                  <a:cubicBezTo>
                    <a:pt x="3185" y="1"/>
                    <a:pt x="1791" y="731"/>
                    <a:pt x="1" y="1999"/>
                  </a:cubicBezTo>
                  <a:lnTo>
                    <a:pt x="3071" y="7774"/>
                  </a:lnTo>
                  <a:cubicBezTo>
                    <a:pt x="3071" y="7774"/>
                    <a:pt x="6840" y="4886"/>
                    <a:pt x="6141" y="1999"/>
                  </a:cubicBezTo>
                  <a:cubicBezTo>
                    <a:pt x="5792" y="617"/>
                    <a:pt x="5157" y="1"/>
                    <a:pt x="4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83"/>
            <p:cNvSpPr/>
            <p:nvPr/>
          </p:nvSpPr>
          <p:spPr>
            <a:xfrm>
              <a:off x="3220700" y="1619250"/>
              <a:ext cx="146675" cy="138300"/>
            </a:xfrm>
            <a:custGeom>
              <a:rect b="b" l="l" r="r" t="t"/>
              <a:pathLst>
                <a:path extrusionOk="0" h="5532" w="5867">
                  <a:moveTo>
                    <a:pt x="5867" y="0"/>
                  </a:moveTo>
                  <a:cubicBezTo>
                    <a:pt x="5623" y="0"/>
                    <a:pt x="5350" y="61"/>
                    <a:pt x="5015" y="213"/>
                  </a:cubicBezTo>
                  <a:cubicBezTo>
                    <a:pt x="3800" y="729"/>
                    <a:pt x="2067" y="2249"/>
                    <a:pt x="91" y="4286"/>
                  </a:cubicBezTo>
                  <a:cubicBezTo>
                    <a:pt x="61" y="4316"/>
                    <a:pt x="31" y="4377"/>
                    <a:pt x="0" y="4407"/>
                  </a:cubicBezTo>
                  <a:cubicBezTo>
                    <a:pt x="243" y="4772"/>
                    <a:pt x="578" y="5167"/>
                    <a:pt x="1034" y="5532"/>
                  </a:cubicBezTo>
                  <a:lnTo>
                    <a:pt x="5715" y="973"/>
                  </a:lnTo>
                  <a:cubicBezTo>
                    <a:pt x="5715" y="973"/>
                    <a:pt x="5806" y="547"/>
                    <a:pt x="5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6" name="Google Shape;4456;p83"/>
            <p:cNvSpPr/>
            <p:nvPr/>
          </p:nvSpPr>
          <p:spPr>
            <a:xfrm>
              <a:off x="1966875" y="2653450"/>
              <a:ext cx="796375" cy="704425"/>
            </a:xfrm>
            <a:custGeom>
              <a:rect b="b" l="l" r="r" t="t"/>
              <a:pathLst>
                <a:path extrusionOk="0" h="28177" w="31855">
                  <a:moveTo>
                    <a:pt x="31855" y="0"/>
                  </a:moveTo>
                  <a:cubicBezTo>
                    <a:pt x="23192" y="4712"/>
                    <a:pt x="12888" y="16049"/>
                    <a:pt x="7964" y="19727"/>
                  </a:cubicBezTo>
                  <a:cubicBezTo>
                    <a:pt x="3040" y="23435"/>
                    <a:pt x="0" y="28177"/>
                    <a:pt x="0" y="28177"/>
                  </a:cubicBezTo>
                  <a:cubicBezTo>
                    <a:pt x="0" y="28177"/>
                    <a:pt x="15441" y="15198"/>
                    <a:pt x="20365" y="10882"/>
                  </a:cubicBezTo>
                  <a:cubicBezTo>
                    <a:pt x="25289" y="6566"/>
                    <a:pt x="31855" y="1"/>
                    <a:pt x="31855" y="0"/>
                  </a:cubicBezTo>
                  <a:close/>
                </a:path>
              </a:pathLst>
            </a:custGeom>
            <a:solidFill>
              <a:srgbClr val="E287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7" name="Google Shape;4457;p83"/>
            <p:cNvSpPr/>
            <p:nvPr/>
          </p:nvSpPr>
          <p:spPr>
            <a:xfrm>
              <a:off x="181875" y="2559975"/>
              <a:ext cx="2487150" cy="1330775"/>
            </a:xfrm>
            <a:custGeom>
              <a:rect b="b" l="l" r="r" t="t"/>
              <a:pathLst>
                <a:path extrusionOk="0" h="53231" w="99486">
                  <a:moveTo>
                    <a:pt x="2250" y="1"/>
                  </a:moveTo>
                  <a:lnTo>
                    <a:pt x="2250" y="44287"/>
                  </a:lnTo>
                  <a:cubicBezTo>
                    <a:pt x="20450" y="46970"/>
                    <a:pt x="57571" y="52341"/>
                    <a:pt x="66907" y="52341"/>
                  </a:cubicBezTo>
                  <a:cubicBezTo>
                    <a:pt x="67300" y="52341"/>
                    <a:pt x="67644" y="52331"/>
                    <a:pt x="67935" y="52311"/>
                  </a:cubicBezTo>
                  <a:cubicBezTo>
                    <a:pt x="71618" y="52942"/>
                    <a:pt x="74864" y="53231"/>
                    <a:pt x="77736" y="53231"/>
                  </a:cubicBezTo>
                  <a:cubicBezTo>
                    <a:pt x="90772" y="53231"/>
                    <a:pt x="96098" y="47293"/>
                    <a:pt x="99486" y="40518"/>
                  </a:cubicBezTo>
                  <a:lnTo>
                    <a:pt x="99486" y="40518"/>
                  </a:lnTo>
                  <a:cubicBezTo>
                    <a:pt x="95140" y="46404"/>
                    <a:pt x="90895" y="49571"/>
                    <a:pt x="81612" y="49571"/>
                  </a:cubicBezTo>
                  <a:cubicBezTo>
                    <a:pt x="79533" y="49571"/>
                    <a:pt x="77203" y="49412"/>
                    <a:pt x="74561" y="49089"/>
                  </a:cubicBezTo>
                  <a:cubicBezTo>
                    <a:pt x="70549" y="48603"/>
                    <a:pt x="65807" y="47722"/>
                    <a:pt x="60123" y="46445"/>
                  </a:cubicBezTo>
                  <a:cubicBezTo>
                    <a:pt x="52160" y="44652"/>
                    <a:pt x="42312" y="42068"/>
                    <a:pt x="30092" y="38664"/>
                  </a:cubicBezTo>
                  <a:cubicBezTo>
                    <a:pt x="8116" y="32493"/>
                    <a:pt x="1" y="8390"/>
                    <a:pt x="10335" y="3770"/>
                  </a:cubicBezTo>
                  <a:cubicBezTo>
                    <a:pt x="7660" y="2523"/>
                    <a:pt x="4986" y="1277"/>
                    <a:pt x="2250" y="1"/>
                  </a:cubicBezTo>
                  <a:close/>
                </a:path>
              </a:pathLst>
            </a:custGeom>
            <a:solidFill>
              <a:srgbClr val="E287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8" name="Google Shape;4458;p83"/>
            <p:cNvSpPr/>
            <p:nvPr/>
          </p:nvSpPr>
          <p:spPr>
            <a:xfrm>
              <a:off x="5001125" y="3045550"/>
              <a:ext cx="2361000" cy="941350"/>
            </a:xfrm>
            <a:custGeom>
              <a:rect b="b" l="l" r="r" t="t"/>
              <a:pathLst>
                <a:path extrusionOk="0" h="37654" w="94440">
                  <a:moveTo>
                    <a:pt x="94440" y="0"/>
                  </a:moveTo>
                  <a:lnTo>
                    <a:pt x="26201" y="4165"/>
                  </a:lnTo>
                  <a:lnTo>
                    <a:pt x="21794" y="4408"/>
                  </a:lnTo>
                  <a:lnTo>
                    <a:pt x="13435" y="4924"/>
                  </a:lnTo>
                  <a:lnTo>
                    <a:pt x="11642" y="5046"/>
                  </a:lnTo>
                  <a:lnTo>
                    <a:pt x="8724" y="5198"/>
                  </a:lnTo>
                  <a:lnTo>
                    <a:pt x="8724" y="5259"/>
                  </a:lnTo>
                  <a:lnTo>
                    <a:pt x="8298" y="6353"/>
                  </a:lnTo>
                  <a:lnTo>
                    <a:pt x="6839" y="10304"/>
                  </a:lnTo>
                  <a:lnTo>
                    <a:pt x="6627" y="10882"/>
                  </a:lnTo>
                  <a:lnTo>
                    <a:pt x="0" y="28755"/>
                  </a:lnTo>
                  <a:lnTo>
                    <a:pt x="3800" y="31369"/>
                  </a:lnTo>
                  <a:lnTo>
                    <a:pt x="7326" y="33770"/>
                  </a:lnTo>
                  <a:lnTo>
                    <a:pt x="8815" y="34803"/>
                  </a:lnTo>
                  <a:lnTo>
                    <a:pt x="11855" y="36901"/>
                  </a:lnTo>
                  <a:cubicBezTo>
                    <a:pt x="14513" y="37430"/>
                    <a:pt x="17431" y="37654"/>
                    <a:pt x="20462" y="37654"/>
                  </a:cubicBezTo>
                  <a:cubicBezTo>
                    <a:pt x="36736" y="37654"/>
                    <a:pt x="56263" y="31217"/>
                    <a:pt x="56263" y="31217"/>
                  </a:cubicBezTo>
                  <a:lnTo>
                    <a:pt x="94440" y="36414"/>
                  </a:lnTo>
                  <a:lnTo>
                    <a:pt x="94440" y="0"/>
                  </a:lnTo>
                  <a:close/>
                </a:path>
              </a:pathLst>
            </a:custGeom>
            <a:solidFill>
              <a:srgbClr val="F3AD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83"/>
            <p:cNvSpPr/>
            <p:nvPr/>
          </p:nvSpPr>
          <p:spPr>
            <a:xfrm>
              <a:off x="5096100" y="3078225"/>
              <a:ext cx="2266025" cy="908675"/>
            </a:xfrm>
            <a:custGeom>
              <a:rect b="b" l="l" r="r" t="t"/>
              <a:pathLst>
                <a:path extrusionOk="0" h="36347" w="90641">
                  <a:moveTo>
                    <a:pt x="90641" y="0"/>
                  </a:moveTo>
                  <a:cubicBezTo>
                    <a:pt x="88695" y="5654"/>
                    <a:pt x="85899" y="10153"/>
                    <a:pt x="82525" y="13770"/>
                  </a:cubicBezTo>
                  <a:cubicBezTo>
                    <a:pt x="74713" y="22098"/>
                    <a:pt x="63741" y="25502"/>
                    <a:pt x="52616" y="26445"/>
                  </a:cubicBezTo>
                  <a:cubicBezTo>
                    <a:pt x="42274" y="27303"/>
                    <a:pt x="29374" y="31384"/>
                    <a:pt x="21108" y="31384"/>
                  </a:cubicBezTo>
                  <a:cubicBezTo>
                    <a:pt x="15916" y="31384"/>
                    <a:pt x="12551" y="29773"/>
                    <a:pt x="12797" y="24742"/>
                  </a:cubicBezTo>
                  <a:cubicBezTo>
                    <a:pt x="12949" y="21581"/>
                    <a:pt x="12129" y="20001"/>
                    <a:pt x="10822" y="19606"/>
                  </a:cubicBezTo>
                  <a:cubicBezTo>
                    <a:pt x="10571" y="19522"/>
                    <a:pt x="10304" y="19482"/>
                    <a:pt x="10023" y="19482"/>
                  </a:cubicBezTo>
                  <a:cubicBezTo>
                    <a:pt x="9284" y="19482"/>
                    <a:pt x="8451" y="19759"/>
                    <a:pt x="7569" y="20244"/>
                  </a:cubicBezTo>
                  <a:cubicBezTo>
                    <a:pt x="4651" y="21855"/>
                    <a:pt x="1338" y="25867"/>
                    <a:pt x="1" y="30062"/>
                  </a:cubicBezTo>
                  <a:lnTo>
                    <a:pt x="3527" y="32463"/>
                  </a:lnTo>
                  <a:lnTo>
                    <a:pt x="5016" y="33496"/>
                  </a:lnTo>
                  <a:lnTo>
                    <a:pt x="8056" y="35594"/>
                  </a:lnTo>
                  <a:cubicBezTo>
                    <a:pt x="10714" y="36123"/>
                    <a:pt x="13632" y="36347"/>
                    <a:pt x="16663" y="36347"/>
                  </a:cubicBezTo>
                  <a:cubicBezTo>
                    <a:pt x="32937" y="36347"/>
                    <a:pt x="52464" y="29910"/>
                    <a:pt x="52464" y="29910"/>
                  </a:cubicBezTo>
                  <a:lnTo>
                    <a:pt x="90641" y="35107"/>
                  </a:lnTo>
                  <a:lnTo>
                    <a:pt x="90641" y="0"/>
                  </a:lnTo>
                  <a:close/>
                </a:path>
              </a:pathLst>
            </a:custGeom>
            <a:solidFill>
              <a:srgbClr val="E287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83"/>
            <p:cNvSpPr/>
            <p:nvPr/>
          </p:nvSpPr>
          <p:spPr>
            <a:xfrm>
              <a:off x="5488975" y="3357850"/>
              <a:ext cx="684675" cy="201275"/>
            </a:xfrm>
            <a:custGeom>
              <a:rect b="b" l="l" r="r" t="t"/>
              <a:pathLst>
                <a:path extrusionOk="0" h="8051" w="27387">
                  <a:moveTo>
                    <a:pt x="2432" y="1"/>
                  </a:moveTo>
                  <a:lnTo>
                    <a:pt x="0" y="6901"/>
                  </a:lnTo>
                  <a:lnTo>
                    <a:pt x="0" y="6931"/>
                  </a:lnTo>
                  <a:cubicBezTo>
                    <a:pt x="1210" y="7740"/>
                    <a:pt x="3326" y="8051"/>
                    <a:pt x="5865" y="8051"/>
                  </a:cubicBezTo>
                  <a:cubicBezTo>
                    <a:pt x="14296" y="8051"/>
                    <a:pt x="27387" y="4621"/>
                    <a:pt x="27387" y="4621"/>
                  </a:cubicBezTo>
                  <a:lnTo>
                    <a:pt x="2432" y="1"/>
                  </a:lnTo>
                  <a:close/>
                </a:path>
              </a:pathLst>
            </a:custGeom>
            <a:solidFill>
              <a:srgbClr val="E287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83"/>
            <p:cNvSpPr/>
            <p:nvPr/>
          </p:nvSpPr>
          <p:spPr>
            <a:xfrm>
              <a:off x="3422825" y="3018950"/>
              <a:ext cx="367050" cy="313850"/>
            </a:xfrm>
            <a:custGeom>
              <a:rect b="b" l="l" r="r" t="t"/>
              <a:pathLst>
                <a:path extrusionOk="0" h="12554" w="14682">
                  <a:moveTo>
                    <a:pt x="1155" y="1"/>
                  </a:moveTo>
                  <a:lnTo>
                    <a:pt x="0" y="12554"/>
                  </a:lnTo>
                  <a:lnTo>
                    <a:pt x="14682" y="12554"/>
                  </a:lnTo>
                  <a:lnTo>
                    <a:pt x="13496" y="5745"/>
                  </a:lnTo>
                  <a:lnTo>
                    <a:pt x="11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83"/>
            <p:cNvSpPr/>
            <p:nvPr/>
          </p:nvSpPr>
          <p:spPr>
            <a:xfrm>
              <a:off x="3697150" y="3018950"/>
              <a:ext cx="1961300" cy="1053225"/>
            </a:xfrm>
            <a:custGeom>
              <a:rect b="b" l="l" r="r" t="t"/>
              <a:pathLst>
                <a:path extrusionOk="0" h="42129" w="78452">
                  <a:moveTo>
                    <a:pt x="76354" y="1"/>
                  </a:moveTo>
                  <a:lnTo>
                    <a:pt x="0" y="8329"/>
                  </a:lnTo>
                  <a:lnTo>
                    <a:pt x="0" y="17113"/>
                  </a:lnTo>
                  <a:lnTo>
                    <a:pt x="62190" y="42129"/>
                  </a:lnTo>
                  <a:lnTo>
                    <a:pt x="78452" y="4985"/>
                  </a:lnTo>
                  <a:lnTo>
                    <a:pt x="763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83"/>
            <p:cNvSpPr/>
            <p:nvPr/>
          </p:nvSpPr>
          <p:spPr>
            <a:xfrm>
              <a:off x="3451700" y="2381400"/>
              <a:ext cx="986375" cy="908100"/>
            </a:xfrm>
            <a:custGeom>
              <a:rect b="b" l="l" r="r" t="t"/>
              <a:pathLst>
                <a:path extrusionOk="0" h="36324" w="39455">
                  <a:moveTo>
                    <a:pt x="21551" y="1"/>
                  </a:moveTo>
                  <a:lnTo>
                    <a:pt x="0" y="25503"/>
                  </a:lnTo>
                  <a:lnTo>
                    <a:pt x="15441" y="36323"/>
                  </a:lnTo>
                  <a:lnTo>
                    <a:pt x="25442" y="30487"/>
                  </a:lnTo>
                  <a:lnTo>
                    <a:pt x="39454" y="16019"/>
                  </a:lnTo>
                  <a:lnTo>
                    <a:pt x="37661" y="3648"/>
                  </a:lnTo>
                  <a:lnTo>
                    <a:pt x="215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83"/>
            <p:cNvSpPr/>
            <p:nvPr/>
          </p:nvSpPr>
          <p:spPr>
            <a:xfrm>
              <a:off x="3925100" y="2493250"/>
              <a:ext cx="1139125" cy="578800"/>
            </a:xfrm>
            <a:custGeom>
              <a:rect b="b" l="l" r="r" t="t"/>
              <a:pathLst>
                <a:path extrusionOk="0" h="23152" w="45565">
                  <a:moveTo>
                    <a:pt x="2632" y="0"/>
                  </a:moveTo>
                  <a:cubicBezTo>
                    <a:pt x="1856" y="0"/>
                    <a:pt x="1119" y="442"/>
                    <a:pt x="761" y="1180"/>
                  </a:cubicBezTo>
                  <a:lnTo>
                    <a:pt x="457" y="1879"/>
                  </a:lnTo>
                  <a:cubicBezTo>
                    <a:pt x="1" y="2913"/>
                    <a:pt x="457" y="4098"/>
                    <a:pt x="1460" y="4585"/>
                  </a:cubicBezTo>
                  <a:lnTo>
                    <a:pt x="42099" y="22974"/>
                  </a:lnTo>
                  <a:cubicBezTo>
                    <a:pt x="42372" y="23094"/>
                    <a:pt x="42655" y="23151"/>
                    <a:pt x="42933" y="23151"/>
                  </a:cubicBezTo>
                  <a:cubicBezTo>
                    <a:pt x="43707" y="23151"/>
                    <a:pt x="44438" y="22709"/>
                    <a:pt x="44774" y="21971"/>
                  </a:cubicBezTo>
                  <a:lnTo>
                    <a:pt x="45108" y="21272"/>
                  </a:lnTo>
                  <a:cubicBezTo>
                    <a:pt x="45564" y="20238"/>
                    <a:pt x="45108" y="19053"/>
                    <a:pt x="44075" y="18597"/>
                  </a:cubicBezTo>
                  <a:lnTo>
                    <a:pt x="3466" y="177"/>
                  </a:lnTo>
                  <a:cubicBezTo>
                    <a:pt x="3193" y="57"/>
                    <a:pt x="2910" y="0"/>
                    <a:pt x="2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83"/>
            <p:cNvSpPr/>
            <p:nvPr/>
          </p:nvSpPr>
          <p:spPr>
            <a:xfrm>
              <a:off x="4215400" y="2624725"/>
              <a:ext cx="1139100" cy="578775"/>
            </a:xfrm>
            <a:custGeom>
              <a:rect b="b" l="l" r="r" t="t"/>
              <a:pathLst>
                <a:path extrusionOk="0" h="23151" w="45564">
                  <a:moveTo>
                    <a:pt x="2635" y="0"/>
                  </a:moveTo>
                  <a:cubicBezTo>
                    <a:pt x="1857" y="0"/>
                    <a:pt x="1119" y="448"/>
                    <a:pt x="760" y="1210"/>
                  </a:cubicBezTo>
                  <a:lnTo>
                    <a:pt x="456" y="1879"/>
                  </a:lnTo>
                  <a:cubicBezTo>
                    <a:pt x="0" y="2912"/>
                    <a:pt x="456" y="4098"/>
                    <a:pt x="1459" y="4584"/>
                  </a:cubicBezTo>
                  <a:lnTo>
                    <a:pt x="42098" y="22973"/>
                  </a:lnTo>
                  <a:cubicBezTo>
                    <a:pt x="42371" y="23094"/>
                    <a:pt x="42654" y="23150"/>
                    <a:pt x="42932" y="23150"/>
                  </a:cubicBezTo>
                  <a:cubicBezTo>
                    <a:pt x="43707" y="23150"/>
                    <a:pt x="44437" y="22709"/>
                    <a:pt x="44773" y="21970"/>
                  </a:cubicBezTo>
                  <a:lnTo>
                    <a:pt x="45107" y="21271"/>
                  </a:lnTo>
                  <a:cubicBezTo>
                    <a:pt x="45563" y="20238"/>
                    <a:pt x="45107" y="19052"/>
                    <a:pt x="44074" y="18596"/>
                  </a:cubicBezTo>
                  <a:lnTo>
                    <a:pt x="3465" y="177"/>
                  </a:lnTo>
                  <a:cubicBezTo>
                    <a:pt x="3194" y="57"/>
                    <a:pt x="2912" y="0"/>
                    <a:pt x="2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83"/>
            <p:cNvSpPr/>
            <p:nvPr/>
          </p:nvSpPr>
          <p:spPr>
            <a:xfrm>
              <a:off x="3830125" y="2615125"/>
              <a:ext cx="1139100" cy="578950"/>
            </a:xfrm>
            <a:custGeom>
              <a:rect b="b" l="l" r="r" t="t"/>
              <a:pathLst>
                <a:path extrusionOk="0" h="23158" w="45564">
                  <a:moveTo>
                    <a:pt x="2618" y="1"/>
                  </a:moveTo>
                  <a:cubicBezTo>
                    <a:pt x="1856" y="1"/>
                    <a:pt x="1123" y="447"/>
                    <a:pt x="791" y="1199"/>
                  </a:cubicBezTo>
                  <a:lnTo>
                    <a:pt x="487" y="1868"/>
                  </a:lnTo>
                  <a:cubicBezTo>
                    <a:pt x="0" y="2901"/>
                    <a:pt x="456" y="4117"/>
                    <a:pt x="1490" y="4573"/>
                  </a:cubicBezTo>
                  <a:lnTo>
                    <a:pt x="42129" y="22962"/>
                  </a:lnTo>
                  <a:cubicBezTo>
                    <a:pt x="42402" y="23095"/>
                    <a:pt x="42691" y="23157"/>
                    <a:pt x="42976" y="23157"/>
                  </a:cubicBezTo>
                  <a:cubicBezTo>
                    <a:pt x="43738" y="23157"/>
                    <a:pt x="44472" y="22711"/>
                    <a:pt x="44804" y="21959"/>
                  </a:cubicBezTo>
                  <a:lnTo>
                    <a:pt x="45108" y="21260"/>
                  </a:lnTo>
                  <a:cubicBezTo>
                    <a:pt x="45564" y="20257"/>
                    <a:pt x="45108" y="19041"/>
                    <a:pt x="44105" y="18585"/>
                  </a:cubicBezTo>
                  <a:lnTo>
                    <a:pt x="3466" y="196"/>
                  </a:lnTo>
                  <a:cubicBezTo>
                    <a:pt x="3192" y="63"/>
                    <a:pt x="2903" y="1"/>
                    <a:pt x="2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83"/>
            <p:cNvSpPr/>
            <p:nvPr/>
          </p:nvSpPr>
          <p:spPr>
            <a:xfrm>
              <a:off x="4120400" y="2746600"/>
              <a:ext cx="1139100" cy="578925"/>
            </a:xfrm>
            <a:custGeom>
              <a:rect b="b" l="l" r="r" t="t"/>
              <a:pathLst>
                <a:path extrusionOk="0" h="23157" w="45564">
                  <a:moveTo>
                    <a:pt x="2618" y="0"/>
                  </a:moveTo>
                  <a:cubicBezTo>
                    <a:pt x="1857" y="0"/>
                    <a:pt x="1123" y="446"/>
                    <a:pt x="791" y="1198"/>
                  </a:cubicBezTo>
                  <a:lnTo>
                    <a:pt x="487" y="1897"/>
                  </a:lnTo>
                  <a:cubicBezTo>
                    <a:pt x="1" y="2901"/>
                    <a:pt x="457" y="4116"/>
                    <a:pt x="1490" y="4572"/>
                  </a:cubicBezTo>
                  <a:lnTo>
                    <a:pt x="42129" y="22962"/>
                  </a:lnTo>
                  <a:cubicBezTo>
                    <a:pt x="42402" y="23094"/>
                    <a:pt x="42691" y="23157"/>
                    <a:pt x="42977" y="23157"/>
                  </a:cubicBezTo>
                  <a:cubicBezTo>
                    <a:pt x="43738" y="23157"/>
                    <a:pt x="44472" y="22710"/>
                    <a:pt x="44804" y="21959"/>
                  </a:cubicBezTo>
                  <a:lnTo>
                    <a:pt x="45108" y="21259"/>
                  </a:lnTo>
                  <a:cubicBezTo>
                    <a:pt x="45564" y="20256"/>
                    <a:pt x="45138" y="19041"/>
                    <a:pt x="44105" y="18585"/>
                  </a:cubicBezTo>
                  <a:lnTo>
                    <a:pt x="3466" y="195"/>
                  </a:lnTo>
                  <a:cubicBezTo>
                    <a:pt x="3193" y="63"/>
                    <a:pt x="2903" y="0"/>
                    <a:pt x="2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83"/>
            <p:cNvSpPr/>
            <p:nvPr/>
          </p:nvSpPr>
          <p:spPr>
            <a:xfrm>
              <a:off x="3408375" y="2623175"/>
              <a:ext cx="1139125" cy="578800"/>
            </a:xfrm>
            <a:custGeom>
              <a:rect b="b" l="l" r="r" t="t"/>
              <a:pathLst>
                <a:path extrusionOk="0" h="23152" w="45565">
                  <a:moveTo>
                    <a:pt x="2632" y="1"/>
                  </a:moveTo>
                  <a:cubicBezTo>
                    <a:pt x="1858" y="1"/>
                    <a:pt x="1127" y="443"/>
                    <a:pt x="791" y="1181"/>
                  </a:cubicBezTo>
                  <a:lnTo>
                    <a:pt x="457" y="1880"/>
                  </a:lnTo>
                  <a:cubicBezTo>
                    <a:pt x="1" y="2913"/>
                    <a:pt x="457" y="4099"/>
                    <a:pt x="1490" y="4555"/>
                  </a:cubicBezTo>
                  <a:lnTo>
                    <a:pt x="42099" y="22974"/>
                  </a:lnTo>
                  <a:cubicBezTo>
                    <a:pt x="42370" y="23094"/>
                    <a:pt x="42652" y="23151"/>
                    <a:pt x="42929" y="23151"/>
                  </a:cubicBezTo>
                  <a:cubicBezTo>
                    <a:pt x="43707" y="23151"/>
                    <a:pt x="44446" y="22703"/>
                    <a:pt x="44804" y="21941"/>
                  </a:cubicBezTo>
                  <a:lnTo>
                    <a:pt x="45108" y="21272"/>
                  </a:lnTo>
                  <a:cubicBezTo>
                    <a:pt x="45564" y="20239"/>
                    <a:pt x="45108" y="19053"/>
                    <a:pt x="44105" y="18567"/>
                  </a:cubicBezTo>
                  <a:lnTo>
                    <a:pt x="3466" y="178"/>
                  </a:lnTo>
                  <a:cubicBezTo>
                    <a:pt x="3193" y="58"/>
                    <a:pt x="2910" y="1"/>
                    <a:pt x="2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83"/>
            <p:cNvSpPr/>
            <p:nvPr/>
          </p:nvSpPr>
          <p:spPr>
            <a:xfrm>
              <a:off x="3698675" y="2754650"/>
              <a:ext cx="1139100" cy="578800"/>
            </a:xfrm>
            <a:custGeom>
              <a:rect b="b" l="l" r="r" t="t"/>
              <a:pathLst>
                <a:path extrusionOk="0" h="23152" w="45564">
                  <a:moveTo>
                    <a:pt x="2644" y="0"/>
                  </a:moveTo>
                  <a:cubicBezTo>
                    <a:pt x="1873" y="0"/>
                    <a:pt x="1126" y="442"/>
                    <a:pt x="790" y="1180"/>
                  </a:cubicBezTo>
                  <a:lnTo>
                    <a:pt x="486" y="1879"/>
                  </a:lnTo>
                  <a:cubicBezTo>
                    <a:pt x="0" y="2913"/>
                    <a:pt x="456" y="4098"/>
                    <a:pt x="1489" y="4554"/>
                  </a:cubicBezTo>
                  <a:lnTo>
                    <a:pt x="42128" y="22974"/>
                  </a:lnTo>
                  <a:cubicBezTo>
                    <a:pt x="42393" y="23094"/>
                    <a:pt x="42673" y="23151"/>
                    <a:pt x="42949" y="23151"/>
                  </a:cubicBezTo>
                  <a:cubicBezTo>
                    <a:pt x="43720" y="23151"/>
                    <a:pt x="44468" y="22709"/>
                    <a:pt x="44803" y="21971"/>
                  </a:cubicBezTo>
                  <a:lnTo>
                    <a:pt x="45107" y="21272"/>
                  </a:lnTo>
                  <a:cubicBezTo>
                    <a:pt x="45563" y="20238"/>
                    <a:pt x="45138" y="19053"/>
                    <a:pt x="44104" y="18567"/>
                  </a:cubicBezTo>
                  <a:lnTo>
                    <a:pt x="3465" y="177"/>
                  </a:lnTo>
                  <a:cubicBezTo>
                    <a:pt x="3200" y="57"/>
                    <a:pt x="2921" y="0"/>
                    <a:pt x="2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83"/>
            <p:cNvSpPr/>
            <p:nvPr/>
          </p:nvSpPr>
          <p:spPr>
            <a:xfrm>
              <a:off x="3426625" y="2809350"/>
              <a:ext cx="1139100" cy="578775"/>
            </a:xfrm>
            <a:custGeom>
              <a:rect b="b" l="l" r="r" t="t"/>
              <a:pathLst>
                <a:path extrusionOk="0" h="23151" w="45564">
                  <a:moveTo>
                    <a:pt x="2631" y="1"/>
                  </a:moveTo>
                  <a:cubicBezTo>
                    <a:pt x="1855" y="1"/>
                    <a:pt x="1118" y="442"/>
                    <a:pt x="760" y="1181"/>
                  </a:cubicBezTo>
                  <a:lnTo>
                    <a:pt x="456" y="1880"/>
                  </a:lnTo>
                  <a:cubicBezTo>
                    <a:pt x="0" y="2883"/>
                    <a:pt x="456" y="4099"/>
                    <a:pt x="1459" y="4555"/>
                  </a:cubicBezTo>
                  <a:lnTo>
                    <a:pt x="42098" y="22974"/>
                  </a:lnTo>
                  <a:cubicBezTo>
                    <a:pt x="42370" y="23094"/>
                    <a:pt x="42652" y="23151"/>
                    <a:pt x="42928" y="23151"/>
                  </a:cubicBezTo>
                  <a:cubicBezTo>
                    <a:pt x="43704" y="23151"/>
                    <a:pt x="44437" y="22703"/>
                    <a:pt x="44773" y="21941"/>
                  </a:cubicBezTo>
                  <a:lnTo>
                    <a:pt x="45108" y="21272"/>
                  </a:lnTo>
                  <a:cubicBezTo>
                    <a:pt x="45564" y="20239"/>
                    <a:pt x="45108" y="19053"/>
                    <a:pt x="44074" y="18567"/>
                  </a:cubicBezTo>
                  <a:lnTo>
                    <a:pt x="3465" y="178"/>
                  </a:lnTo>
                  <a:cubicBezTo>
                    <a:pt x="3193" y="57"/>
                    <a:pt x="2909" y="1"/>
                    <a:pt x="2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83"/>
            <p:cNvSpPr/>
            <p:nvPr/>
          </p:nvSpPr>
          <p:spPr>
            <a:xfrm>
              <a:off x="3716900" y="2940825"/>
              <a:ext cx="1139100" cy="578775"/>
            </a:xfrm>
            <a:custGeom>
              <a:rect b="b" l="l" r="r" t="t"/>
              <a:pathLst>
                <a:path extrusionOk="0" h="23151" w="45564">
                  <a:moveTo>
                    <a:pt x="2632" y="0"/>
                  </a:moveTo>
                  <a:cubicBezTo>
                    <a:pt x="1857" y="0"/>
                    <a:pt x="1126" y="442"/>
                    <a:pt x="791" y="1180"/>
                  </a:cubicBezTo>
                  <a:lnTo>
                    <a:pt x="456" y="1879"/>
                  </a:lnTo>
                  <a:cubicBezTo>
                    <a:pt x="1" y="2913"/>
                    <a:pt x="456" y="4098"/>
                    <a:pt x="1490" y="4554"/>
                  </a:cubicBezTo>
                  <a:lnTo>
                    <a:pt x="42099" y="22974"/>
                  </a:lnTo>
                  <a:cubicBezTo>
                    <a:pt x="42371" y="23094"/>
                    <a:pt x="42655" y="23151"/>
                    <a:pt x="42933" y="23151"/>
                  </a:cubicBezTo>
                  <a:cubicBezTo>
                    <a:pt x="43709" y="23151"/>
                    <a:pt x="44446" y="22709"/>
                    <a:pt x="44804" y="21971"/>
                  </a:cubicBezTo>
                  <a:lnTo>
                    <a:pt x="45108" y="21272"/>
                  </a:lnTo>
                  <a:cubicBezTo>
                    <a:pt x="45564" y="20238"/>
                    <a:pt x="45108" y="19053"/>
                    <a:pt x="44105" y="18566"/>
                  </a:cubicBezTo>
                  <a:lnTo>
                    <a:pt x="3466" y="177"/>
                  </a:lnTo>
                  <a:cubicBezTo>
                    <a:pt x="3193" y="57"/>
                    <a:pt x="2910" y="0"/>
                    <a:pt x="2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83"/>
            <p:cNvSpPr/>
            <p:nvPr/>
          </p:nvSpPr>
          <p:spPr>
            <a:xfrm>
              <a:off x="3697150" y="2381400"/>
              <a:ext cx="1908875" cy="1524375"/>
            </a:xfrm>
            <a:custGeom>
              <a:rect b="b" l="l" r="r" t="t"/>
              <a:pathLst>
                <a:path extrusionOk="0" h="60975" w="76355">
                  <a:moveTo>
                    <a:pt x="19788" y="1"/>
                  </a:moveTo>
                  <a:lnTo>
                    <a:pt x="19545" y="1551"/>
                  </a:lnTo>
                  <a:lnTo>
                    <a:pt x="25563" y="7812"/>
                  </a:lnTo>
                  <a:lnTo>
                    <a:pt x="12645" y="31247"/>
                  </a:lnTo>
                  <a:lnTo>
                    <a:pt x="2523" y="31247"/>
                  </a:lnTo>
                  <a:lnTo>
                    <a:pt x="0" y="33831"/>
                  </a:lnTo>
                  <a:lnTo>
                    <a:pt x="60883" y="60974"/>
                  </a:lnTo>
                  <a:lnTo>
                    <a:pt x="76354" y="25503"/>
                  </a:lnTo>
                  <a:lnTo>
                    <a:pt x="19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83"/>
            <p:cNvSpPr/>
            <p:nvPr/>
          </p:nvSpPr>
          <p:spPr>
            <a:xfrm>
              <a:off x="5219200" y="3018950"/>
              <a:ext cx="439250" cy="1053225"/>
            </a:xfrm>
            <a:custGeom>
              <a:rect b="b" l="l" r="r" t="t"/>
              <a:pathLst>
                <a:path extrusionOk="0" h="42129" w="17570">
                  <a:moveTo>
                    <a:pt x="15472" y="1"/>
                  </a:moveTo>
                  <a:lnTo>
                    <a:pt x="1" y="35472"/>
                  </a:lnTo>
                  <a:lnTo>
                    <a:pt x="1308" y="42129"/>
                  </a:lnTo>
                  <a:lnTo>
                    <a:pt x="17570" y="4985"/>
                  </a:lnTo>
                  <a:lnTo>
                    <a:pt x="154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83"/>
            <p:cNvSpPr/>
            <p:nvPr/>
          </p:nvSpPr>
          <p:spPr>
            <a:xfrm>
              <a:off x="4242750" y="2738550"/>
              <a:ext cx="745475" cy="708250"/>
            </a:xfrm>
            <a:custGeom>
              <a:rect b="b" l="l" r="r" t="t"/>
              <a:pathLst>
                <a:path extrusionOk="0" h="28330" w="29819">
                  <a:moveTo>
                    <a:pt x="10548" y="1"/>
                  </a:moveTo>
                  <a:lnTo>
                    <a:pt x="0" y="20761"/>
                  </a:lnTo>
                  <a:lnTo>
                    <a:pt x="18359" y="28329"/>
                  </a:lnTo>
                  <a:lnTo>
                    <a:pt x="29819" y="8177"/>
                  </a:lnTo>
                  <a:lnTo>
                    <a:pt x="10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83"/>
            <p:cNvSpPr/>
            <p:nvPr/>
          </p:nvSpPr>
          <p:spPr>
            <a:xfrm>
              <a:off x="4701725" y="2627600"/>
              <a:ext cx="956725" cy="1111750"/>
            </a:xfrm>
            <a:custGeom>
              <a:rect b="b" l="l" r="r" t="t"/>
              <a:pathLst>
                <a:path extrusionOk="0" h="44470" w="38269">
                  <a:moveTo>
                    <a:pt x="3313" y="1"/>
                  </a:moveTo>
                  <a:lnTo>
                    <a:pt x="0" y="1308"/>
                  </a:lnTo>
                  <a:cubicBezTo>
                    <a:pt x="3709" y="17569"/>
                    <a:pt x="18359" y="21703"/>
                    <a:pt x="20700" y="31095"/>
                  </a:cubicBezTo>
                  <a:cubicBezTo>
                    <a:pt x="23040" y="40518"/>
                    <a:pt x="27843" y="44470"/>
                    <a:pt x="27843" y="44470"/>
                  </a:cubicBezTo>
                  <a:lnTo>
                    <a:pt x="38269" y="20639"/>
                  </a:lnTo>
                  <a:lnTo>
                    <a:pt x="33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83"/>
            <p:cNvSpPr/>
            <p:nvPr/>
          </p:nvSpPr>
          <p:spPr>
            <a:xfrm>
              <a:off x="4577850" y="2339550"/>
              <a:ext cx="2784275" cy="1097650"/>
            </a:xfrm>
            <a:custGeom>
              <a:rect b="b" l="l" r="r" t="t"/>
              <a:pathLst>
                <a:path extrusionOk="0" h="43906" w="111371">
                  <a:moveTo>
                    <a:pt x="3228" y="1"/>
                  </a:moveTo>
                  <a:cubicBezTo>
                    <a:pt x="3122" y="1"/>
                    <a:pt x="3029" y="21"/>
                    <a:pt x="2949" y="64"/>
                  </a:cubicBezTo>
                  <a:cubicBezTo>
                    <a:pt x="2676" y="216"/>
                    <a:pt x="2250" y="550"/>
                    <a:pt x="1885" y="1097"/>
                  </a:cubicBezTo>
                  <a:cubicBezTo>
                    <a:pt x="822" y="2587"/>
                    <a:pt x="1" y="5505"/>
                    <a:pt x="2706" y="9882"/>
                  </a:cubicBezTo>
                  <a:cubicBezTo>
                    <a:pt x="3284" y="10793"/>
                    <a:pt x="4043" y="11796"/>
                    <a:pt x="4955" y="12830"/>
                  </a:cubicBezTo>
                  <a:cubicBezTo>
                    <a:pt x="12645" y="21493"/>
                    <a:pt x="20001" y="21645"/>
                    <a:pt x="23801" y="27268"/>
                  </a:cubicBezTo>
                  <a:cubicBezTo>
                    <a:pt x="23831" y="27329"/>
                    <a:pt x="23831" y="27359"/>
                    <a:pt x="23861" y="27420"/>
                  </a:cubicBezTo>
                  <a:cubicBezTo>
                    <a:pt x="24226" y="27906"/>
                    <a:pt x="24591" y="28423"/>
                    <a:pt x="24956" y="28939"/>
                  </a:cubicBezTo>
                  <a:cubicBezTo>
                    <a:pt x="26020" y="30398"/>
                    <a:pt x="27235" y="31857"/>
                    <a:pt x="28573" y="33286"/>
                  </a:cubicBezTo>
                  <a:cubicBezTo>
                    <a:pt x="28877" y="33590"/>
                    <a:pt x="29211" y="33924"/>
                    <a:pt x="29545" y="34228"/>
                  </a:cubicBezTo>
                  <a:cubicBezTo>
                    <a:pt x="31369" y="36052"/>
                    <a:pt x="33497" y="37754"/>
                    <a:pt x="35898" y="39183"/>
                  </a:cubicBezTo>
                  <a:cubicBezTo>
                    <a:pt x="36840" y="39760"/>
                    <a:pt x="37844" y="40277"/>
                    <a:pt x="38877" y="40733"/>
                  </a:cubicBezTo>
                  <a:cubicBezTo>
                    <a:pt x="39029" y="40794"/>
                    <a:pt x="39211" y="40885"/>
                    <a:pt x="39394" y="40946"/>
                  </a:cubicBezTo>
                  <a:cubicBezTo>
                    <a:pt x="41278" y="41766"/>
                    <a:pt x="43345" y="42405"/>
                    <a:pt x="45564" y="42769"/>
                  </a:cubicBezTo>
                  <a:cubicBezTo>
                    <a:pt x="49212" y="43377"/>
                    <a:pt x="52585" y="43681"/>
                    <a:pt x="55625" y="43833"/>
                  </a:cubicBezTo>
                  <a:cubicBezTo>
                    <a:pt x="56761" y="43883"/>
                    <a:pt x="57852" y="43906"/>
                    <a:pt x="58897" y="43906"/>
                  </a:cubicBezTo>
                  <a:cubicBezTo>
                    <a:pt x="69347" y="43906"/>
                    <a:pt x="75200" y="41645"/>
                    <a:pt x="75200" y="41645"/>
                  </a:cubicBezTo>
                  <a:lnTo>
                    <a:pt x="103255" y="43317"/>
                  </a:lnTo>
                  <a:lnTo>
                    <a:pt x="111371" y="43773"/>
                  </a:lnTo>
                  <a:lnTo>
                    <a:pt x="111371" y="17876"/>
                  </a:lnTo>
                  <a:cubicBezTo>
                    <a:pt x="95520" y="23374"/>
                    <a:pt x="81140" y="27860"/>
                    <a:pt x="70567" y="27860"/>
                  </a:cubicBezTo>
                  <a:cubicBezTo>
                    <a:pt x="65710" y="27860"/>
                    <a:pt x="61657" y="26913"/>
                    <a:pt x="58634" y="24684"/>
                  </a:cubicBezTo>
                  <a:cubicBezTo>
                    <a:pt x="49521" y="17971"/>
                    <a:pt x="43925" y="9378"/>
                    <a:pt x="34756" y="9378"/>
                  </a:cubicBezTo>
                  <a:cubicBezTo>
                    <a:pt x="34169" y="9378"/>
                    <a:pt x="33568" y="9413"/>
                    <a:pt x="32950" y="9486"/>
                  </a:cubicBezTo>
                  <a:cubicBezTo>
                    <a:pt x="29031" y="9950"/>
                    <a:pt x="25881" y="10326"/>
                    <a:pt x="23133" y="10326"/>
                  </a:cubicBezTo>
                  <a:cubicBezTo>
                    <a:pt x="18678" y="10326"/>
                    <a:pt x="15279" y="9339"/>
                    <a:pt x="11369" y="6143"/>
                  </a:cubicBezTo>
                  <a:cubicBezTo>
                    <a:pt x="10396" y="5322"/>
                    <a:pt x="9302" y="4350"/>
                    <a:pt x="8238" y="3438"/>
                  </a:cubicBezTo>
                  <a:cubicBezTo>
                    <a:pt x="6160" y="1633"/>
                    <a:pt x="4180" y="1"/>
                    <a:pt x="3228" y="1"/>
                  </a:cubicBezTo>
                  <a:close/>
                </a:path>
              </a:pathLst>
            </a:custGeom>
            <a:solidFill>
              <a:srgbClr val="F3AD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83"/>
            <p:cNvSpPr/>
            <p:nvPr/>
          </p:nvSpPr>
          <p:spPr>
            <a:xfrm>
              <a:off x="4624975" y="2339550"/>
              <a:ext cx="158850" cy="134575"/>
            </a:xfrm>
            <a:custGeom>
              <a:rect b="b" l="l" r="r" t="t"/>
              <a:pathLst>
                <a:path extrusionOk="0" h="5383" w="6354">
                  <a:moveTo>
                    <a:pt x="1343" y="1"/>
                  </a:moveTo>
                  <a:cubicBezTo>
                    <a:pt x="1237" y="1"/>
                    <a:pt x="1144" y="21"/>
                    <a:pt x="1064" y="64"/>
                  </a:cubicBezTo>
                  <a:cubicBezTo>
                    <a:pt x="791" y="216"/>
                    <a:pt x="365" y="550"/>
                    <a:pt x="0" y="1097"/>
                  </a:cubicBezTo>
                  <a:lnTo>
                    <a:pt x="5532" y="5383"/>
                  </a:lnTo>
                  <a:cubicBezTo>
                    <a:pt x="5532" y="5383"/>
                    <a:pt x="5958" y="4593"/>
                    <a:pt x="6353" y="3438"/>
                  </a:cubicBezTo>
                  <a:cubicBezTo>
                    <a:pt x="4275" y="1633"/>
                    <a:pt x="2295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83"/>
            <p:cNvSpPr/>
            <p:nvPr/>
          </p:nvSpPr>
          <p:spPr>
            <a:xfrm>
              <a:off x="3857400" y="3309525"/>
              <a:ext cx="315450" cy="335500"/>
            </a:xfrm>
            <a:custGeom>
              <a:rect b="b" l="l" r="r" t="t"/>
              <a:pathLst>
                <a:path extrusionOk="0" h="13420" w="12618">
                  <a:moveTo>
                    <a:pt x="7178" y="0"/>
                  </a:moveTo>
                  <a:cubicBezTo>
                    <a:pt x="3493" y="0"/>
                    <a:pt x="1" y="5326"/>
                    <a:pt x="1007" y="10627"/>
                  </a:cubicBezTo>
                  <a:cubicBezTo>
                    <a:pt x="1295" y="12108"/>
                    <a:pt x="3812" y="13419"/>
                    <a:pt x="6114" y="13419"/>
                  </a:cubicBezTo>
                  <a:cubicBezTo>
                    <a:pt x="7449" y="13419"/>
                    <a:pt x="8712" y="12978"/>
                    <a:pt x="9426" y="11873"/>
                  </a:cubicBezTo>
                  <a:cubicBezTo>
                    <a:pt x="11402" y="8864"/>
                    <a:pt x="12618" y="1691"/>
                    <a:pt x="8484" y="232"/>
                  </a:cubicBezTo>
                  <a:cubicBezTo>
                    <a:pt x="8051" y="75"/>
                    <a:pt x="7613" y="0"/>
                    <a:pt x="7178" y="0"/>
                  </a:cubicBezTo>
                  <a:close/>
                </a:path>
              </a:pathLst>
            </a:custGeom>
            <a:solidFill>
              <a:srgbClr val="F3AD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83"/>
            <p:cNvSpPr/>
            <p:nvPr/>
          </p:nvSpPr>
          <p:spPr>
            <a:xfrm>
              <a:off x="4083400" y="3291375"/>
              <a:ext cx="396450" cy="478500"/>
            </a:xfrm>
            <a:custGeom>
              <a:rect b="b" l="l" r="r" t="t"/>
              <a:pathLst>
                <a:path extrusionOk="0" h="19140" w="15858">
                  <a:moveTo>
                    <a:pt x="8929" y="0"/>
                  </a:moveTo>
                  <a:cubicBezTo>
                    <a:pt x="5553" y="0"/>
                    <a:pt x="2399" y="8316"/>
                    <a:pt x="599" y="14757"/>
                  </a:cubicBezTo>
                  <a:cubicBezTo>
                    <a:pt x="0" y="16910"/>
                    <a:pt x="1943" y="19140"/>
                    <a:pt x="4680" y="19140"/>
                  </a:cubicBezTo>
                  <a:cubicBezTo>
                    <a:pt x="7084" y="19140"/>
                    <a:pt x="10100" y="17420"/>
                    <a:pt x="12545" y="12417"/>
                  </a:cubicBezTo>
                  <a:cubicBezTo>
                    <a:pt x="15858" y="5639"/>
                    <a:pt x="13396" y="1687"/>
                    <a:pt x="9748" y="168"/>
                  </a:cubicBezTo>
                  <a:cubicBezTo>
                    <a:pt x="9474" y="54"/>
                    <a:pt x="9201" y="0"/>
                    <a:pt x="8929" y="0"/>
                  </a:cubicBezTo>
                  <a:close/>
                </a:path>
              </a:pathLst>
            </a:custGeom>
            <a:solidFill>
              <a:srgbClr val="F3AD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83"/>
            <p:cNvSpPr/>
            <p:nvPr/>
          </p:nvSpPr>
          <p:spPr>
            <a:xfrm>
              <a:off x="4304850" y="3423425"/>
              <a:ext cx="445525" cy="454625"/>
            </a:xfrm>
            <a:custGeom>
              <a:rect b="b" l="l" r="r" t="t"/>
              <a:pathLst>
                <a:path extrusionOk="0" h="18185" w="17821">
                  <a:moveTo>
                    <a:pt x="11668" y="1"/>
                  </a:moveTo>
                  <a:cubicBezTo>
                    <a:pt x="8393" y="1"/>
                    <a:pt x="3967" y="7246"/>
                    <a:pt x="1103" y="13001"/>
                  </a:cubicBezTo>
                  <a:cubicBezTo>
                    <a:pt x="0" y="15243"/>
                    <a:pt x="1995" y="18184"/>
                    <a:pt x="5295" y="18184"/>
                  </a:cubicBezTo>
                  <a:cubicBezTo>
                    <a:pt x="7543" y="18184"/>
                    <a:pt x="10398" y="16820"/>
                    <a:pt x="13292" y="12940"/>
                  </a:cubicBezTo>
                  <a:cubicBezTo>
                    <a:pt x="17821" y="6892"/>
                    <a:pt x="16149" y="2545"/>
                    <a:pt x="12836" y="357"/>
                  </a:cubicBezTo>
                  <a:cubicBezTo>
                    <a:pt x="12468" y="114"/>
                    <a:pt x="12077" y="1"/>
                    <a:pt x="11668" y="1"/>
                  </a:cubicBezTo>
                  <a:close/>
                </a:path>
              </a:pathLst>
            </a:custGeom>
            <a:solidFill>
              <a:srgbClr val="F3AD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83"/>
            <p:cNvSpPr/>
            <p:nvPr/>
          </p:nvSpPr>
          <p:spPr>
            <a:xfrm>
              <a:off x="4557325" y="3577800"/>
              <a:ext cx="428625" cy="384525"/>
            </a:xfrm>
            <a:custGeom>
              <a:rect b="b" l="l" r="r" t="t"/>
              <a:pathLst>
                <a:path extrusionOk="0" h="15381" w="17145">
                  <a:moveTo>
                    <a:pt x="12294" y="1"/>
                  </a:moveTo>
                  <a:cubicBezTo>
                    <a:pt x="9344" y="1"/>
                    <a:pt x="4626" y="5556"/>
                    <a:pt x="1399" y="10109"/>
                  </a:cubicBezTo>
                  <a:cubicBezTo>
                    <a:pt x="0" y="12119"/>
                    <a:pt x="1757" y="15381"/>
                    <a:pt x="5261" y="15381"/>
                  </a:cubicBezTo>
                  <a:cubicBezTo>
                    <a:pt x="7162" y="15381"/>
                    <a:pt x="9577" y="14421"/>
                    <a:pt x="12281" y="11781"/>
                  </a:cubicBezTo>
                  <a:cubicBezTo>
                    <a:pt x="17144" y="7009"/>
                    <a:pt x="16263" y="2905"/>
                    <a:pt x="13618" y="504"/>
                  </a:cubicBezTo>
                  <a:cubicBezTo>
                    <a:pt x="13238" y="158"/>
                    <a:pt x="12791" y="1"/>
                    <a:pt x="12294" y="1"/>
                  </a:cubicBezTo>
                  <a:close/>
                </a:path>
              </a:pathLst>
            </a:custGeom>
            <a:solidFill>
              <a:srgbClr val="F3AD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83"/>
            <p:cNvSpPr/>
            <p:nvPr/>
          </p:nvSpPr>
          <p:spPr>
            <a:xfrm>
              <a:off x="3955500" y="3358025"/>
              <a:ext cx="151250" cy="141200"/>
            </a:xfrm>
            <a:custGeom>
              <a:rect b="b" l="l" r="r" t="t"/>
              <a:pathLst>
                <a:path extrusionOk="0" h="5648" w="6050">
                  <a:moveTo>
                    <a:pt x="3193" y="0"/>
                  </a:moveTo>
                  <a:cubicBezTo>
                    <a:pt x="2387" y="0"/>
                    <a:pt x="1603" y="295"/>
                    <a:pt x="1247" y="784"/>
                  </a:cubicBezTo>
                  <a:cubicBezTo>
                    <a:pt x="62" y="2456"/>
                    <a:pt x="1" y="3155"/>
                    <a:pt x="1" y="3155"/>
                  </a:cubicBezTo>
                  <a:lnTo>
                    <a:pt x="4560" y="5648"/>
                  </a:lnTo>
                  <a:cubicBezTo>
                    <a:pt x="4560" y="5648"/>
                    <a:pt x="5107" y="4523"/>
                    <a:pt x="5472" y="3155"/>
                  </a:cubicBezTo>
                  <a:cubicBezTo>
                    <a:pt x="6050" y="882"/>
                    <a:pt x="4589" y="0"/>
                    <a:pt x="3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83"/>
            <p:cNvSpPr/>
            <p:nvPr/>
          </p:nvSpPr>
          <p:spPr>
            <a:xfrm>
              <a:off x="4247300" y="3352750"/>
              <a:ext cx="151775" cy="141150"/>
            </a:xfrm>
            <a:custGeom>
              <a:rect b="b" l="l" r="r" t="t"/>
              <a:pathLst>
                <a:path extrusionOk="0" h="5646" w="6071">
                  <a:moveTo>
                    <a:pt x="3203" y="0"/>
                  </a:moveTo>
                  <a:cubicBezTo>
                    <a:pt x="2399" y="0"/>
                    <a:pt x="1622" y="294"/>
                    <a:pt x="1277" y="782"/>
                  </a:cubicBezTo>
                  <a:cubicBezTo>
                    <a:pt x="62" y="2485"/>
                    <a:pt x="1" y="3184"/>
                    <a:pt x="1" y="3184"/>
                  </a:cubicBezTo>
                  <a:lnTo>
                    <a:pt x="4560" y="5646"/>
                  </a:lnTo>
                  <a:cubicBezTo>
                    <a:pt x="4560" y="5646"/>
                    <a:pt x="5107" y="4521"/>
                    <a:pt x="5472" y="3184"/>
                  </a:cubicBezTo>
                  <a:cubicBezTo>
                    <a:pt x="6070" y="888"/>
                    <a:pt x="4598" y="0"/>
                    <a:pt x="3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83"/>
            <p:cNvSpPr/>
            <p:nvPr/>
          </p:nvSpPr>
          <p:spPr>
            <a:xfrm>
              <a:off x="4510225" y="3472800"/>
              <a:ext cx="151750" cy="141925"/>
            </a:xfrm>
            <a:custGeom>
              <a:rect b="b" l="l" r="r" t="t"/>
              <a:pathLst>
                <a:path extrusionOk="0" h="5677" w="6070">
                  <a:moveTo>
                    <a:pt x="3203" y="1"/>
                  </a:moveTo>
                  <a:cubicBezTo>
                    <a:pt x="2399" y="1"/>
                    <a:pt x="1621" y="294"/>
                    <a:pt x="1277" y="783"/>
                  </a:cubicBezTo>
                  <a:cubicBezTo>
                    <a:pt x="61" y="2485"/>
                    <a:pt x="1" y="3184"/>
                    <a:pt x="1" y="3184"/>
                  </a:cubicBezTo>
                  <a:lnTo>
                    <a:pt x="4560" y="5677"/>
                  </a:lnTo>
                  <a:cubicBezTo>
                    <a:pt x="4560" y="5677"/>
                    <a:pt x="5107" y="4552"/>
                    <a:pt x="5472" y="3184"/>
                  </a:cubicBezTo>
                  <a:cubicBezTo>
                    <a:pt x="6070" y="888"/>
                    <a:pt x="4598" y="1"/>
                    <a:pt x="3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83"/>
            <p:cNvSpPr/>
            <p:nvPr/>
          </p:nvSpPr>
          <p:spPr>
            <a:xfrm>
              <a:off x="4765550" y="3626300"/>
              <a:ext cx="151750" cy="141925"/>
            </a:xfrm>
            <a:custGeom>
              <a:rect b="b" l="l" r="r" t="t"/>
              <a:pathLst>
                <a:path extrusionOk="0" h="5677" w="6070">
                  <a:moveTo>
                    <a:pt x="3216" y="1"/>
                  </a:moveTo>
                  <a:cubicBezTo>
                    <a:pt x="2413" y="1"/>
                    <a:pt x="1632" y="294"/>
                    <a:pt x="1277" y="783"/>
                  </a:cubicBezTo>
                  <a:cubicBezTo>
                    <a:pt x="61" y="2485"/>
                    <a:pt x="1" y="3184"/>
                    <a:pt x="1" y="3184"/>
                  </a:cubicBezTo>
                  <a:lnTo>
                    <a:pt x="4560" y="5677"/>
                  </a:lnTo>
                  <a:cubicBezTo>
                    <a:pt x="4560" y="5677"/>
                    <a:pt x="5137" y="4552"/>
                    <a:pt x="5472" y="3184"/>
                  </a:cubicBezTo>
                  <a:cubicBezTo>
                    <a:pt x="6070" y="888"/>
                    <a:pt x="4611" y="1"/>
                    <a:pt x="3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9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0" name="Google Shape;4490;p84"/>
          <p:cNvSpPr txBox="1"/>
          <p:nvPr>
            <p:ph type="title"/>
          </p:nvPr>
        </p:nvSpPr>
        <p:spPr>
          <a:xfrm>
            <a:off x="1094225" y="1358325"/>
            <a:ext cx="361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The Problem: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1" name="Google Shape;4491;p84"/>
          <p:cNvSpPr txBox="1"/>
          <p:nvPr>
            <p:ph idx="1" type="subTitle"/>
          </p:nvPr>
        </p:nvSpPr>
        <p:spPr>
          <a:xfrm>
            <a:off x="1094225" y="1886025"/>
            <a:ext cx="3477900" cy="21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failed during testing despite configured environment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Tried multiple potential endpoints for host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 pinpointed and solved issue by configuring security groups for Lambda function</a:t>
            </a:r>
            <a:endParaRPr/>
          </a:p>
        </p:txBody>
      </p:sp>
      <p:sp>
        <p:nvSpPr>
          <p:cNvPr id="4492" name="Google Shape;4492;p84"/>
          <p:cNvSpPr txBox="1"/>
          <p:nvPr>
            <p:ph idx="6"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#1</a:t>
            </a:r>
            <a:endParaRPr/>
          </a:p>
        </p:txBody>
      </p:sp>
      <p:sp>
        <p:nvSpPr>
          <p:cNvPr id="4493" name="Google Shape;4493;p84"/>
          <p:cNvSpPr txBox="1"/>
          <p:nvPr>
            <p:ph type="title"/>
          </p:nvPr>
        </p:nvSpPr>
        <p:spPr>
          <a:xfrm>
            <a:off x="4572000" y="1358325"/>
            <a:ext cx="361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The Lesson: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4" name="Google Shape;4494;p84"/>
          <p:cNvSpPr txBox="1"/>
          <p:nvPr>
            <p:ph idx="1" type="subTitle"/>
          </p:nvPr>
        </p:nvSpPr>
        <p:spPr>
          <a:xfrm>
            <a:off x="4572125" y="1886025"/>
            <a:ext cx="34779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Don't get fixated on what you may </a:t>
            </a:r>
            <a:r>
              <a:rPr i="1" lang="en"/>
              <a:t>think</a:t>
            </a:r>
            <a:r>
              <a:rPr lang="en"/>
              <a:t> is the problem, and consider potential outside factors as well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8" name="Shape 4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9" name="Google Shape;4499;p85"/>
          <p:cNvSpPr txBox="1"/>
          <p:nvPr>
            <p:ph type="title"/>
          </p:nvPr>
        </p:nvSpPr>
        <p:spPr>
          <a:xfrm>
            <a:off x="1120625" y="1083150"/>
            <a:ext cx="361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The Problem: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0" name="Google Shape;4500;p85"/>
          <p:cNvSpPr txBox="1"/>
          <p:nvPr>
            <p:ph idx="1" type="subTitle"/>
          </p:nvPr>
        </p:nvSpPr>
        <p:spPr>
          <a:xfrm>
            <a:off x="1120638" y="1610850"/>
            <a:ext cx="3477900" cy="29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from S3 bucket could not be downloaded via Lambda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a new Lambda function from scratch, which </a:t>
            </a:r>
            <a:r>
              <a:rPr i="1" lang="en"/>
              <a:t>could</a:t>
            </a:r>
            <a:r>
              <a:rPr lang="en"/>
              <a:t> download and process the file, and compared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difference was that the original function was in a VPC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unhooked the function from the VPC and set the host to the public RDS address</a:t>
            </a:r>
            <a:endParaRPr/>
          </a:p>
        </p:txBody>
      </p:sp>
      <p:sp>
        <p:nvSpPr>
          <p:cNvPr id="4501" name="Google Shape;4501;p85"/>
          <p:cNvSpPr txBox="1"/>
          <p:nvPr>
            <p:ph idx="6"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#2</a:t>
            </a:r>
            <a:endParaRPr/>
          </a:p>
        </p:txBody>
      </p:sp>
      <p:sp>
        <p:nvSpPr>
          <p:cNvPr id="4502" name="Google Shape;4502;p85"/>
          <p:cNvSpPr txBox="1"/>
          <p:nvPr>
            <p:ph type="title"/>
          </p:nvPr>
        </p:nvSpPr>
        <p:spPr>
          <a:xfrm>
            <a:off x="4598400" y="1083150"/>
            <a:ext cx="361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The Lesson: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3" name="Google Shape;4503;p85"/>
          <p:cNvSpPr txBox="1"/>
          <p:nvPr>
            <p:ph idx="1" type="subTitle"/>
          </p:nvPr>
        </p:nvSpPr>
        <p:spPr>
          <a:xfrm>
            <a:off x="4598413" y="1610850"/>
            <a:ext cx="3614700" cy="14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with what works, even if you don't entirely understand the fine mechanics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process of elimination and comparison with working code to pinpoint issues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7" name="Shape 4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" name="Google Shape;4508;p86"/>
          <p:cNvSpPr txBox="1"/>
          <p:nvPr>
            <p:ph type="title"/>
          </p:nvPr>
        </p:nvSpPr>
        <p:spPr>
          <a:xfrm>
            <a:off x="1094225" y="1131575"/>
            <a:ext cx="361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The Problem: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9" name="Google Shape;4509;p86"/>
          <p:cNvSpPr txBox="1"/>
          <p:nvPr>
            <p:ph idx="1" type="subTitle"/>
          </p:nvPr>
        </p:nvSpPr>
        <p:spPr>
          <a:xfrm>
            <a:off x="1094225" y="1886025"/>
            <a:ext cx="3477900" cy="26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unable to connect to AWS RDS from local machines.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Reconfigured security groups, proxies, and VPCs to no avail.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went through our RDS configurations and noticed that public access was set to “No”.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changing this setting to “yes” and waiting a couple minutes for the modification to take effect, we were finally able to connect to the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0" name="Google Shape;4510;p86"/>
          <p:cNvSpPr txBox="1"/>
          <p:nvPr>
            <p:ph idx="6"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#3</a:t>
            </a:r>
            <a:endParaRPr/>
          </a:p>
        </p:txBody>
      </p:sp>
      <p:sp>
        <p:nvSpPr>
          <p:cNvPr id="4511" name="Google Shape;4511;p86"/>
          <p:cNvSpPr txBox="1"/>
          <p:nvPr>
            <p:ph type="title"/>
          </p:nvPr>
        </p:nvSpPr>
        <p:spPr>
          <a:xfrm>
            <a:off x="4572000" y="1131575"/>
            <a:ext cx="361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The Lesson: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2" name="Google Shape;4512;p86"/>
          <p:cNvSpPr txBox="1"/>
          <p:nvPr>
            <p:ph idx="1" type="subTitle"/>
          </p:nvPr>
        </p:nvSpPr>
        <p:spPr>
          <a:xfrm>
            <a:off x="4545750" y="1659275"/>
            <a:ext cx="3477900" cy="10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the </a:t>
            </a:r>
            <a:r>
              <a:rPr i="1" lang="en"/>
              <a:t>simplest</a:t>
            </a:r>
            <a:r>
              <a:rPr lang="en"/>
              <a:t> solution is the best solution. Be sure to carefully look over the configurations for your service before it is </a:t>
            </a:r>
            <a:r>
              <a:rPr lang="en"/>
              <a:t>deployed</a:t>
            </a:r>
            <a:r>
              <a:rPr lang="en"/>
              <a:t>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5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60"/>
          <p:cNvSpPr txBox="1"/>
          <p:nvPr>
            <p:ph type="title"/>
          </p:nvPr>
        </p:nvSpPr>
        <p:spPr>
          <a:xfrm>
            <a:off x="720000" y="1463100"/>
            <a:ext cx="4042500" cy="12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YIKES</a:t>
            </a:r>
            <a:r>
              <a:rPr lang="en"/>
              <a:t>!</a:t>
            </a:r>
            <a:endParaRPr/>
          </a:p>
        </p:txBody>
      </p:sp>
      <p:sp>
        <p:nvSpPr>
          <p:cNvPr id="3027" name="Google Shape;3027;p60"/>
          <p:cNvSpPr txBox="1"/>
          <p:nvPr>
            <p:ph idx="1" type="subTitle"/>
          </p:nvPr>
        </p:nvSpPr>
        <p:spPr>
          <a:xfrm>
            <a:off x="415625" y="2630775"/>
            <a:ext cx="4042500" cy="9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Respiratory illness is an ever-growing problem, threatening the lives of Americans all across the country …</a:t>
            </a:r>
            <a:endParaRPr/>
          </a:p>
        </p:txBody>
      </p:sp>
      <p:grpSp>
        <p:nvGrpSpPr>
          <p:cNvPr id="3028" name="Google Shape;3028;p60"/>
          <p:cNvGrpSpPr/>
          <p:nvPr/>
        </p:nvGrpSpPr>
        <p:grpSpPr>
          <a:xfrm>
            <a:off x="6277262" y="802146"/>
            <a:ext cx="2146746" cy="2482797"/>
            <a:chOff x="6231334" y="1426986"/>
            <a:chExt cx="1712192" cy="1980218"/>
          </a:xfrm>
        </p:grpSpPr>
        <p:sp>
          <p:nvSpPr>
            <p:cNvPr id="3029" name="Google Shape;3029;p60"/>
            <p:cNvSpPr/>
            <p:nvPr/>
          </p:nvSpPr>
          <p:spPr>
            <a:xfrm>
              <a:off x="7152084" y="1457321"/>
              <a:ext cx="628482" cy="374707"/>
            </a:xfrm>
            <a:custGeom>
              <a:rect b="b" l="l" r="r" t="t"/>
              <a:pathLst>
                <a:path extrusionOk="0" h="3681" w="6174">
                  <a:moveTo>
                    <a:pt x="4385" y="1560"/>
                  </a:moveTo>
                  <a:cubicBezTo>
                    <a:pt x="5020" y="1980"/>
                    <a:pt x="5996" y="2354"/>
                    <a:pt x="6150" y="3181"/>
                  </a:cubicBezTo>
                  <a:cubicBezTo>
                    <a:pt x="6173" y="3316"/>
                    <a:pt x="6154" y="3502"/>
                    <a:pt x="6098" y="3680"/>
                  </a:cubicBezTo>
                  <a:cubicBezTo>
                    <a:pt x="4105" y="2676"/>
                    <a:pt x="2036" y="1737"/>
                    <a:pt x="1" y="771"/>
                  </a:cubicBezTo>
                  <a:cubicBezTo>
                    <a:pt x="94" y="515"/>
                    <a:pt x="294" y="355"/>
                    <a:pt x="509" y="271"/>
                  </a:cubicBezTo>
                  <a:cubicBezTo>
                    <a:pt x="1210" y="0"/>
                    <a:pt x="2139" y="533"/>
                    <a:pt x="2695" y="739"/>
                  </a:cubicBezTo>
                  <a:cubicBezTo>
                    <a:pt x="2882" y="426"/>
                    <a:pt x="3143" y="183"/>
                    <a:pt x="3563" y="192"/>
                  </a:cubicBezTo>
                  <a:cubicBezTo>
                    <a:pt x="4245" y="206"/>
                    <a:pt x="4679" y="864"/>
                    <a:pt x="4385" y="15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60"/>
            <p:cNvSpPr/>
            <p:nvPr/>
          </p:nvSpPr>
          <p:spPr>
            <a:xfrm>
              <a:off x="7442001" y="1521555"/>
              <a:ext cx="159309" cy="136914"/>
            </a:xfrm>
            <a:custGeom>
              <a:rect b="b" l="l" r="r" t="t"/>
              <a:pathLst>
                <a:path extrusionOk="0" h="1345" w="1565">
                  <a:moveTo>
                    <a:pt x="827" y="9"/>
                  </a:moveTo>
                  <a:cubicBezTo>
                    <a:pt x="1565" y="19"/>
                    <a:pt x="1276" y="1345"/>
                    <a:pt x="552" y="1060"/>
                  </a:cubicBezTo>
                  <a:cubicBezTo>
                    <a:pt x="0" y="845"/>
                    <a:pt x="319" y="0"/>
                    <a:pt x="827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60"/>
            <p:cNvSpPr/>
            <p:nvPr/>
          </p:nvSpPr>
          <p:spPr>
            <a:xfrm>
              <a:off x="6231334" y="1426986"/>
              <a:ext cx="1712192" cy="1980218"/>
            </a:xfrm>
            <a:custGeom>
              <a:rect b="b" l="l" r="r" t="t"/>
              <a:pathLst>
                <a:path extrusionOk="0" h="19453" w="16820">
                  <a:moveTo>
                    <a:pt x="5100" y="2718"/>
                  </a:moveTo>
                  <a:cubicBezTo>
                    <a:pt x="5197" y="2461"/>
                    <a:pt x="5376" y="2063"/>
                    <a:pt x="5553" y="1686"/>
                  </a:cubicBezTo>
                  <a:cubicBezTo>
                    <a:pt x="5926" y="910"/>
                    <a:pt x="6229" y="0"/>
                    <a:pt x="6934" y="33"/>
                  </a:cubicBezTo>
                  <a:cubicBezTo>
                    <a:pt x="7285" y="46"/>
                    <a:pt x="7738" y="224"/>
                    <a:pt x="8182" y="401"/>
                  </a:cubicBezTo>
                  <a:cubicBezTo>
                    <a:pt x="8615" y="569"/>
                    <a:pt x="9050" y="803"/>
                    <a:pt x="9456" y="999"/>
                  </a:cubicBezTo>
                  <a:cubicBezTo>
                    <a:pt x="11249" y="1858"/>
                    <a:pt x="12552" y="2652"/>
                    <a:pt x="14415" y="3470"/>
                  </a:cubicBezTo>
                  <a:cubicBezTo>
                    <a:pt x="14826" y="3651"/>
                    <a:pt x="15246" y="3866"/>
                    <a:pt x="15648" y="4086"/>
                  </a:cubicBezTo>
                  <a:cubicBezTo>
                    <a:pt x="16203" y="4389"/>
                    <a:pt x="16796" y="4651"/>
                    <a:pt x="16811" y="5141"/>
                  </a:cubicBezTo>
                  <a:cubicBezTo>
                    <a:pt x="16820" y="5360"/>
                    <a:pt x="16634" y="5677"/>
                    <a:pt x="16507" y="6000"/>
                  </a:cubicBezTo>
                  <a:cubicBezTo>
                    <a:pt x="16382" y="6308"/>
                    <a:pt x="16213" y="6612"/>
                    <a:pt x="16087" y="6869"/>
                  </a:cubicBezTo>
                  <a:cubicBezTo>
                    <a:pt x="15788" y="7489"/>
                    <a:pt x="15507" y="8069"/>
                    <a:pt x="15251" y="8601"/>
                  </a:cubicBezTo>
                  <a:cubicBezTo>
                    <a:pt x="14639" y="9871"/>
                    <a:pt x="14186" y="10983"/>
                    <a:pt x="13649" y="12201"/>
                  </a:cubicBezTo>
                  <a:cubicBezTo>
                    <a:pt x="13145" y="13349"/>
                    <a:pt x="12669" y="14597"/>
                    <a:pt x="12100" y="15806"/>
                  </a:cubicBezTo>
                  <a:cubicBezTo>
                    <a:pt x="11609" y="16838"/>
                    <a:pt x="11128" y="18327"/>
                    <a:pt x="10367" y="18953"/>
                  </a:cubicBezTo>
                  <a:cubicBezTo>
                    <a:pt x="9760" y="19453"/>
                    <a:pt x="8929" y="19149"/>
                    <a:pt x="7938" y="18757"/>
                  </a:cubicBezTo>
                  <a:cubicBezTo>
                    <a:pt x="6005" y="17987"/>
                    <a:pt x="4329" y="17039"/>
                    <a:pt x="2550" y="16203"/>
                  </a:cubicBezTo>
                  <a:cubicBezTo>
                    <a:pt x="2121" y="16002"/>
                    <a:pt x="1626" y="15782"/>
                    <a:pt x="1182" y="15563"/>
                  </a:cubicBezTo>
                  <a:cubicBezTo>
                    <a:pt x="673" y="15311"/>
                    <a:pt x="173" y="15021"/>
                    <a:pt x="89" y="14718"/>
                  </a:cubicBezTo>
                  <a:cubicBezTo>
                    <a:pt x="1" y="14414"/>
                    <a:pt x="253" y="13812"/>
                    <a:pt x="477" y="13298"/>
                  </a:cubicBezTo>
                  <a:cubicBezTo>
                    <a:pt x="715" y="12766"/>
                    <a:pt x="958" y="12257"/>
                    <a:pt x="1169" y="11809"/>
                  </a:cubicBezTo>
                  <a:cubicBezTo>
                    <a:pt x="2550" y="8871"/>
                    <a:pt x="3779" y="5724"/>
                    <a:pt x="5085" y="2750"/>
                  </a:cubicBezTo>
                  <a:cubicBezTo>
                    <a:pt x="5091" y="2736"/>
                    <a:pt x="5095" y="2727"/>
                    <a:pt x="5100" y="27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60"/>
            <p:cNvSpPr/>
            <p:nvPr/>
          </p:nvSpPr>
          <p:spPr>
            <a:xfrm>
              <a:off x="6979030" y="3236923"/>
              <a:ext cx="77568" cy="67592"/>
            </a:xfrm>
            <a:custGeom>
              <a:rect b="b" l="l" r="r" t="t"/>
              <a:pathLst>
                <a:path extrusionOk="0" h="664" w="762">
                  <a:moveTo>
                    <a:pt x="757" y="337"/>
                  </a:moveTo>
                  <a:cubicBezTo>
                    <a:pt x="762" y="664"/>
                    <a:pt x="1" y="304"/>
                    <a:pt x="253" y="104"/>
                  </a:cubicBezTo>
                  <a:cubicBezTo>
                    <a:pt x="384" y="0"/>
                    <a:pt x="664" y="211"/>
                    <a:pt x="757" y="3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60"/>
            <p:cNvSpPr/>
            <p:nvPr/>
          </p:nvSpPr>
          <p:spPr>
            <a:xfrm>
              <a:off x="7074617" y="3282120"/>
              <a:ext cx="143226" cy="64742"/>
            </a:xfrm>
            <a:custGeom>
              <a:rect b="b" l="l" r="r" t="t"/>
              <a:pathLst>
                <a:path extrusionOk="0" h="636" w="1407">
                  <a:moveTo>
                    <a:pt x="113" y="379"/>
                  </a:moveTo>
                  <a:cubicBezTo>
                    <a:pt x="66" y="328"/>
                    <a:pt x="1" y="196"/>
                    <a:pt x="107" y="112"/>
                  </a:cubicBezTo>
                  <a:cubicBezTo>
                    <a:pt x="247" y="0"/>
                    <a:pt x="589" y="131"/>
                    <a:pt x="729" y="159"/>
                  </a:cubicBezTo>
                  <a:cubicBezTo>
                    <a:pt x="906" y="192"/>
                    <a:pt x="1247" y="178"/>
                    <a:pt x="1312" y="364"/>
                  </a:cubicBezTo>
                  <a:cubicBezTo>
                    <a:pt x="1406" y="636"/>
                    <a:pt x="892" y="580"/>
                    <a:pt x="715" y="552"/>
                  </a:cubicBezTo>
                  <a:cubicBezTo>
                    <a:pt x="622" y="537"/>
                    <a:pt x="533" y="515"/>
                    <a:pt x="454" y="500"/>
                  </a:cubicBezTo>
                  <a:cubicBezTo>
                    <a:pt x="318" y="472"/>
                    <a:pt x="201" y="472"/>
                    <a:pt x="113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60"/>
            <p:cNvSpPr/>
            <p:nvPr/>
          </p:nvSpPr>
          <p:spPr>
            <a:xfrm>
              <a:off x="7361684" y="3008288"/>
              <a:ext cx="71867" cy="81436"/>
            </a:xfrm>
            <a:custGeom>
              <a:rect b="b" l="l" r="r" t="t"/>
              <a:pathLst>
                <a:path extrusionOk="0" h="800" w="706">
                  <a:moveTo>
                    <a:pt x="0" y="729"/>
                  </a:moveTo>
                  <a:cubicBezTo>
                    <a:pt x="19" y="580"/>
                    <a:pt x="179" y="384"/>
                    <a:pt x="347" y="201"/>
                  </a:cubicBezTo>
                  <a:cubicBezTo>
                    <a:pt x="416" y="127"/>
                    <a:pt x="533" y="1"/>
                    <a:pt x="612" y="57"/>
                  </a:cubicBezTo>
                  <a:cubicBezTo>
                    <a:pt x="705" y="127"/>
                    <a:pt x="593" y="285"/>
                    <a:pt x="552" y="347"/>
                  </a:cubicBezTo>
                  <a:cubicBezTo>
                    <a:pt x="425" y="529"/>
                    <a:pt x="235" y="725"/>
                    <a:pt x="103" y="800"/>
                  </a:cubicBezTo>
                  <a:cubicBezTo>
                    <a:pt x="66" y="800"/>
                    <a:pt x="19" y="762"/>
                    <a:pt x="0" y="7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60"/>
            <p:cNvSpPr/>
            <p:nvPr/>
          </p:nvSpPr>
          <p:spPr>
            <a:xfrm>
              <a:off x="7374103" y="2918097"/>
              <a:ext cx="52323" cy="56089"/>
            </a:xfrm>
            <a:custGeom>
              <a:rect b="b" l="l" r="r" t="t"/>
              <a:pathLst>
                <a:path extrusionOk="0" h="551" w="514">
                  <a:moveTo>
                    <a:pt x="219" y="533"/>
                  </a:moveTo>
                  <a:cubicBezTo>
                    <a:pt x="1" y="429"/>
                    <a:pt x="299" y="0"/>
                    <a:pt x="449" y="130"/>
                  </a:cubicBezTo>
                  <a:cubicBezTo>
                    <a:pt x="514" y="186"/>
                    <a:pt x="449" y="449"/>
                    <a:pt x="341" y="527"/>
                  </a:cubicBezTo>
                  <a:cubicBezTo>
                    <a:pt x="303" y="550"/>
                    <a:pt x="257" y="546"/>
                    <a:pt x="219" y="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60"/>
            <p:cNvSpPr/>
            <p:nvPr/>
          </p:nvSpPr>
          <p:spPr>
            <a:xfrm>
              <a:off x="7441492" y="2883283"/>
              <a:ext cx="32982" cy="57718"/>
            </a:xfrm>
            <a:custGeom>
              <a:rect b="b" l="l" r="r" t="t"/>
              <a:pathLst>
                <a:path extrusionOk="0" h="567" w="324">
                  <a:moveTo>
                    <a:pt x="89" y="528"/>
                  </a:moveTo>
                  <a:cubicBezTo>
                    <a:pt x="11" y="500"/>
                    <a:pt x="1" y="379"/>
                    <a:pt x="39" y="263"/>
                  </a:cubicBezTo>
                  <a:cubicBezTo>
                    <a:pt x="71" y="164"/>
                    <a:pt x="173" y="0"/>
                    <a:pt x="263" y="67"/>
                  </a:cubicBezTo>
                  <a:cubicBezTo>
                    <a:pt x="305" y="99"/>
                    <a:pt x="324" y="197"/>
                    <a:pt x="296" y="295"/>
                  </a:cubicBezTo>
                  <a:cubicBezTo>
                    <a:pt x="263" y="407"/>
                    <a:pt x="192" y="566"/>
                    <a:pt x="89" y="5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60"/>
            <p:cNvSpPr/>
            <p:nvPr/>
          </p:nvSpPr>
          <p:spPr>
            <a:xfrm>
              <a:off x="7786583" y="2103727"/>
              <a:ext cx="69017" cy="98029"/>
            </a:xfrm>
            <a:custGeom>
              <a:rect b="b" l="l" r="r" t="t"/>
              <a:pathLst>
                <a:path extrusionOk="0" h="963" w="678">
                  <a:moveTo>
                    <a:pt x="5" y="898"/>
                  </a:moveTo>
                  <a:cubicBezTo>
                    <a:pt x="1" y="729"/>
                    <a:pt x="141" y="486"/>
                    <a:pt x="296" y="258"/>
                  </a:cubicBezTo>
                  <a:cubicBezTo>
                    <a:pt x="361" y="156"/>
                    <a:pt x="468" y="1"/>
                    <a:pt x="561" y="48"/>
                  </a:cubicBezTo>
                  <a:cubicBezTo>
                    <a:pt x="678" y="104"/>
                    <a:pt x="585" y="305"/>
                    <a:pt x="548" y="374"/>
                  </a:cubicBezTo>
                  <a:cubicBezTo>
                    <a:pt x="440" y="598"/>
                    <a:pt x="268" y="850"/>
                    <a:pt x="132" y="958"/>
                  </a:cubicBezTo>
                  <a:cubicBezTo>
                    <a:pt x="95" y="963"/>
                    <a:pt x="33" y="935"/>
                    <a:pt x="5" y="8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60"/>
            <p:cNvSpPr/>
            <p:nvPr/>
          </p:nvSpPr>
          <p:spPr>
            <a:xfrm>
              <a:off x="7788110" y="2030129"/>
              <a:ext cx="53850" cy="62808"/>
            </a:xfrm>
            <a:custGeom>
              <a:rect b="b" l="l" r="r" t="t"/>
              <a:pathLst>
                <a:path extrusionOk="0" h="617" w="529">
                  <a:moveTo>
                    <a:pt x="257" y="607"/>
                  </a:moveTo>
                  <a:cubicBezTo>
                    <a:pt x="0" y="532"/>
                    <a:pt x="257" y="0"/>
                    <a:pt x="444" y="122"/>
                  </a:cubicBezTo>
                  <a:cubicBezTo>
                    <a:pt x="528" y="173"/>
                    <a:pt x="500" y="472"/>
                    <a:pt x="397" y="575"/>
                  </a:cubicBezTo>
                  <a:cubicBezTo>
                    <a:pt x="360" y="612"/>
                    <a:pt x="304" y="616"/>
                    <a:pt x="257" y="6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60"/>
            <p:cNvSpPr/>
            <p:nvPr/>
          </p:nvSpPr>
          <p:spPr>
            <a:xfrm>
              <a:off x="7865984" y="1933524"/>
              <a:ext cx="32982" cy="63418"/>
            </a:xfrm>
            <a:custGeom>
              <a:rect b="b" l="l" r="r" t="t"/>
              <a:pathLst>
                <a:path extrusionOk="0" h="623" w="324">
                  <a:moveTo>
                    <a:pt x="127" y="599"/>
                  </a:moveTo>
                  <a:cubicBezTo>
                    <a:pt x="33" y="585"/>
                    <a:pt x="1" y="449"/>
                    <a:pt x="24" y="315"/>
                  </a:cubicBezTo>
                  <a:cubicBezTo>
                    <a:pt x="38" y="203"/>
                    <a:pt x="122" y="1"/>
                    <a:pt x="234" y="57"/>
                  </a:cubicBezTo>
                  <a:cubicBezTo>
                    <a:pt x="285" y="85"/>
                    <a:pt x="324" y="188"/>
                    <a:pt x="309" y="305"/>
                  </a:cubicBezTo>
                  <a:cubicBezTo>
                    <a:pt x="290" y="436"/>
                    <a:pt x="248" y="623"/>
                    <a:pt x="127" y="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60"/>
            <p:cNvSpPr/>
            <p:nvPr/>
          </p:nvSpPr>
          <p:spPr>
            <a:xfrm>
              <a:off x="6391969" y="2596726"/>
              <a:ext cx="69628" cy="99454"/>
            </a:xfrm>
            <a:custGeom>
              <a:rect b="b" l="l" r="r" t="t"/>
              <a:pathLst>
                <a:path extrusionOk="0" h="977" w="684">
                  <a:moveTo>
                    <a:pt x="683" y="70"/>
                  </a:moveTo>
                  <a:cubicBezTo>
                    <a:pt x="683" y="238"/>
                    <a:pt x="543" y="486"/>
                    <a:pt x="388" y="720"/>
                  </a:cubicBezTo>
                  <a:cubicBezTo>
                    <a:pt x="323" y="817"/>
                    <a:pt x="211" y="976"/>
                    <a:pt x="117" y="929"/>
                  </a:cubicBezTo>
                  <a:cubicBezTo>
                    <a:pt x="1" y="869"/>
                    <a:pt x="99" y="668"/>
                    <a:pt x="132" y="598"/>
                  </a:cubicBezTo>
                  <a:cubicBezTo>
                    <a:pt x="239" y="369"/>
                    <a:pt x="416" y="117"/>
                    <a:pt x="552" y="9"/>
                  </a:cubicBezTo>
                  <a:cubicBezTo>
                    <a:pt x="589" y="0"/>
                    <a:pt x="655" y="33"/>
                    <a:pt x="683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60"/>
            <p:cNvSpPr/>
            <p:nvPr/>
          </p:nvSpPr>
          <p:spPr>
            <a:xfrm>
              <a:off x="6427700" y="2682235"/>
              <a:ext cx="54257" cy="63316"/>
            </a:xfrm>
            <a:custGeom>
              <a:rect b="b" l="l" r="r" t="t"/>
              <a:pathLst>
                <a:path extrusionOk="0" h="622" w="533">
                  <a:moveTo>
                    <a:pt x="271" y="14"/>
                  </a:moveTo>
                  <a:cubicBezTo>
                    <a:pt x="533" y="89"/>
                    <a:pt x="276" y="622"/>
                    <a:pt x="84" y="505"/>
                  </a:cubicBezTo>
                  <a:cubicBezTo>
                    <a:pt x="0" y="449"/>
                    <a:pt x="28" y="145"/>
                    <a:pt x="130" y="42"/>
                  </a:cubicBezTo>
                  <a:cubicBezTo>
                    <a:pt x="173" y="5"/>
                    <a:pt x="229" y="1"/>
                    <a:pt x="271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60"/>
            <p:cNvSpPr/>
            <p:nvPr/>
          </p:nvSpPr>
          <p:spPr>
            <a:xfrm>
              <a:off x="6345448" y="2810193"/>
              <a:ext cx="33389" cy="63724"/>
            </a:xfrm>
            <a:custGeom>
              <a:rect b="b" l="l" r="r" t="t"/>
              <a:pathLst>
                <a:path extrusionOk="0" h="626" w="328">
                  <a:moveTo>
                    <a:pt x="201" y="18"/>
                  </a:moveTo>
                  <a:cubicBezTo>
                    <a:pt x="294" y="37"/>
                    <a:pt x="328" y="173"/>
                    <a:pt x="304" y="313"/>
                  </a:cubicBezTo>
                  <a:cubicBezTo>
                    <a:pt x="285" y="420"/>
                    <a:pt x="201" y="625"/>
                    <a:pt x="89" y="569"/>
                  </a:cubicBezTo>
                  <a:cubicBezTo>
                    <a:pt x="37" y="541"/>
                    <a:pt x="0" y="434"/>
                    <a:pt x="14" y="322"/>
                  </a:cubicBezTo>
                  <a:cubicBezTo>
                    <a:pt x="28" y="186"/>
                    <a:pt x="76" y="0"/>
                    <a:pt x="201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60"/>
            <p:cNvSpPr/>
            <p:nvPr/>
          </p:nvSpPr>
          <p:spPr>
            <a:xfrm>
              <a:off x="6969563" y="1491016"/>
              <a:ext cx="105663" cy="58634"/>
            </a:xfrm>
            <a:custGeom>
              <a:rect b="b" l="l" r="r" t="t"/>
              <a:pathLst>
                <a:path extrusionOk="0" h="576" w="1038">
                  <a:moveTo>
                    <a:pt x="1" y="141"/>
                  </a:moveTo>
                  <a:cubicBezTo>
                    <a:pt x="98" y="57"/>
                    <a:pt x="229" y="5"/>
                    <a:pt x="346" y="1"/>
                  </a:cubicBezTo>
                  <a:cubicBezTo>
                    <a:pt x="505" y="1"/>
                    <a:pt x="1037" y="132"/>
                    <a:pt x="930" y="361"/>
                  </a:cubicBezTo>
                  <a:cubicBezTo>
                    <a:pt x="831" y="576"/>
                    <a:pt x="29" y="421"/>
                    <a:pt x="1" y="1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60"/>
            <p:cNvSpPr/>
            <p:nvPr/>
          </p:nvSpPr>
          <p:spPr>
            <a:xfrm>
              <a:off x="6836922" y="1481549"/>
              <a:ext cx="84693" cy="72376"/>
            </a:xfrm>
            <a:custGeom>
              <a:rect b="b" l="l" r="r" t="t"/>
              <a:pathLst>
                <a:path extrusionOk="0" h="711" w="832">
                  <a:moveTo>
                    <a:pt x="823" y="384"/>
                  </a:moveTo>
                  <a:cubicBezTo>
                    <a:pt x="692" y="533"/>
                    <a:pt x="435" y="710"/>
                    <a:pt x="308" y="617"/>
                  </a:cubicBezTo>
                  <a:cubicBezTo>
                    <a:pt x="0" y="402"/>
                    <a:pt x="832" y="1"/>
                    <a:pt x="823" y="3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60"/>
            <p:cNvSpPr/>
            <p:nvPr/>
          </p:nvSpPr>
          <p:spPr>
            <a:xfrm>
              <a:off x="6935767" y="1549549"/>
              <a:ext cx="49981" cy="43365"/>
            </a:xfrm>
            <a:custGeom>
              <a:rect b="b" l="l" r="r" t="t"/>
              <a:pathLst>
                <a:path extrusionOk="0" h="426" w="491">
                  <a:moveTo>
                    <a:pt x="491" y="192"/>
                  </a:moveTo>
                  <a:cubicBezTo>
                    <a:pt x="473" y="229"/>
                    <a:pt x="463" y="262"/>
                    <a:pt x="477" y="290"/>
                  </a:cubicBezTo>
                  <a:cubicBezTo>
                    <a:pt x="342" y="411"/>
                    <a:pt x="182" y="426"/>
                    <a:pt x="5" y="309"/>
                  </a:cubicBezTo>
                  <a:cubicBezTo>
                    <a:pt x="1" y="271"/>
                    <a:pt x="10" y="234"/>
                    <a:pt x="1" y="201"/>
                  </a:cubicBezTo>
                  <a:cubicBezTo>
                    <a:pt x="137" y="75"/>
                    <a:pt x="351" y="1"/>
                    <a:pt x="491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60"/>
            <p:cNvSpPr/>
            <p:nvPr/>
          </p:nvSpPr>
          <p:spPr>
            <a:xfrm>
              <a:off x="6440933" y="1636992"/>
              <a:ext cx="1294832" cy="1559601"/>
            </a:xfrm>
            <a:custGeom>
              <a:rect b="b" l="l" r="r" t="t"/>
              <a:pathLst>
                <a:path extrusionOk="0" h="15321" w="12720">
                  <a:moveTo>
                    <a:pt x="4110" y="2186"/>
                  </a:moveTo>
                  <a:cubicBezTo>
                    <a:pt x="4190" y="1976"/>
                    <a:pt x="4334" y="1659"/>
                    <a:pt x="4474" y="1355"/>
                  </a:cubicBezTo>
                  <a:cubicBezTo>
                    <a:pt x="4773" y="729"/>
                    <a:pt x="5026" y="0"/>
                    <a:pt x="5543" y="6"/>
                  </a:cubicBezTo>
                  <a:cubicBezTo>
                    <a:pt x="5806" y="6"/>
                    <a:pt x="6132" y="136"/>
                    <a:pt x="6459" y="263"/>
                  </a:cubicBezTo>
                  <a:cubicBezTo>
                    <a:pt x="6776" y="384"/>
                    <a:pt x="7089" y="556"/>
                    <a:pt x="7388" y="696"/>
                  </a:cubicBezTo>
                  <a:cubicBezTo>
                    <a:pt x="8691" y="1327"/>
                    <a:pt x="9634" y="1920"/>
                    <a:pt x="10989" y="2517"/>
                  </a:cubicBezTo>
                  <a:cubicBezTo>
                    <a:pt x="11287" y="2648"/>
                    <a:pt x="11595" y="2808"/>
                    <a:pt x="11885" y="2970"/>
                  </a:cubicBezTo>
                  <a:cubicBezTo>
                    <a:pt x="12291" y="3194"/>
                    <a:pt x="12720" y="3386"/>
                    <a:pt x="12716" y="3774"/>
                  </a:cubicBezTo>
                  <a:cubicBezTo>
                    <a:pt x="12716" y="3946"/>
                    <a:pt x="12571" y="4208"/>
                    <a:pt x="12463" y="4465"/>
                  </a:cubicBezTo>
                  <a:cubicBezTo>
                    <a:pt x="12366" y="4713"/>
                    <a:pt x="12230" y="4955"/>
                    <a:pt x="12132" y="5165"/>
                  </a:cubicBezTo>
                  <a:cubicBezTo>
                    <a:pt x="11894" y="5665"/>
                    <a:pt x="11670" y="6131"/>
                    <a:pt x="11465" y="6562"/>
                  </a:cubicBezTo>
                  <a:cubicBezTo>
                    <a:pt x="10974" y="7584"/>
                    <a:pt x="10605" y="8480"/>
                    <a:pt x="10176" y="9461"/>
                  </a:cubicBezTo>
                  <a:cubicBezTo>
                    <a:pt x="9765" y="10385"/>
                    <a:pt x="9382" y="11390"/>
                    <a:pt x="8920" y="12366"/>
                  </a:cubicBezTo>
                  <a:cubicBezTo>
                    <a:pt x="8532" y="13196"/>
                    <a:pt x="8135" y="14392"/>
                    <a:pt x="7552" y="14911"/>
                  </a:cubicBezTo>
                  <a:cubicBezTo>
                    <a:pt x="7089" y="15321"/>
                    <a:pt x="6478" y="15107"/>
                    <a:pt x="5758" y="14821"/>
                  </a:cubicBezTo>
                  <a:cubicBezTo>
                    <a:pt x="4349" y="14266"/>
                    <a:pt x="3134" y="13560"/>
                    <a:pt x="1836" y="12949"/>
                  </a:cubicBezTo>
                  <a:cubicBezTo>
                    <a:pt x="1528" y="12804"/>
                    <a:pt x="1164" y="12646"/>
                    <a:pt x="841" y="12482"/>
                  </a:cubicBezTo>
                  <a:cubicBezTo>
                    <a:pt x="472" y="12295"/>
                    <a:pt x="113" y="12081"/>
                    <a:pt x="56" y="11842"/>
                  </a:cubicBezTo>
                  <a:cubicBezTo>
                    <a:pt x="0" y="11605"/>
                    <a:pt x="207" y="11118"/>
                    <a:pt x="384" y="10708"/>
                  </a:cubicBezTo>
                  <a:cubicBezTo>
                    <a:pt x="575" y="10278"/>
                    <a:pt x="771" y="9868"/>
                    <a:pt x="940" y="9508"/>
                  </a:cubicBezTo>
                  <a:cubicBezTo>
                    <a:pt x="2046" y="7135"/>
                    <a:pt x="3045" y="4605"/>
                    <a:pt x="4101" y="2209"/>
                  </a:cubicBezTo>
                  <a:cubicBezTo>
                    <a:pt x="4105" y="2200"/>
                    <a:pt x="4105" y="2196"/>
                    <a:pt x="4110" y="21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60"/>
            <p:cNvSpPr/>
            <p:nvPr/>
          </p:nvSpPr>
          <p:spPr>
            <a:xfrm>
              <a:off x="6976180" y="1722501"/>
              <a:ext cx="149333" cy="142309"/>
            </a:xfrm>
            <a:custGeom>
              <a:rect b="b" l="l" r="r" t="t"/>
              <a:pathLst>
                <a:path extrusionOk="0" h="1398" w="1467">
                  <a:moveTo>
                    <a:pt x="407" y="716"/>
                  </a:moveTo>
                  <a:cubicBezTo>
                    <a:pt x="537" y="627"/>
                    <a:pt x="664" y="487"/>
                    <a:pt x="809" y="365"/>
                  </a:cubicBezTo>
                  <a:cubicBezTo>
                    <a:pt x="930" y="259"/>
                    <a:pt x="1084" y="90"/>
                    <a:pt x="1248" y="43"/>
                  </a:cubicBezTo>
                  <a:cubicBezTo>
                    <a:pt x="1332" y="15"/>
                    <a:pt x="1429" y="80"/>
                    <a:pt x="1438" y="151"/>
                  </a:cubicBezTo>
                  <a:cubicBezTo>
                    <a:pt x="1466" y="324"/>
                    <a:pt x="1084" y="660"/>
                    <a:pt x="1005" y="757"/>
                  </a:cubicBezTo>
                  <a:cubicBezTo>
                    <a:pt x="818" y="968"/>
                    <a:pt x="682" y="1160"/>
                    <a:pt x="509" y="1290"/>
                  </a:cubicBezTo>
                  <a:cubicBezTo>
                    <a:pt x="444" y="1337"/>
                    <a:pt x="323" y="1397"/>
                    <a:pt x="253" y="1388"/>
                  </a:cubicBezTo>
                  <a:cubicBezTo>
                    <a:pt x="1" y="1365"/>
                    <a:pt x="5" y="832"/>
                    <a:pt x="5" y="529"/>
                  </a:cubicBezTo>
                  <a:cubicBezTo>
                    <a:pt x="5" y="360"/>
                    <a:pt x="24" y="15"/>
                    <a:pt x="183" y="11"/>
                  </a:cubicBezTo>
                  <a:cubicBezTo>
                    <a:pt x="412" y="1"/>
                    <a:pt x="388" y="492"/>
                    <a:pt x="407" y="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60"/>
            <p:cNvSpPr/>
            <p:nvPr/>
          </p:nvSpPr>
          <p:spPr>
            <a:xfrm>
              <a:off x="6779814" y="2128057"/>
              <a:ext cx="149944" cy="142106"/>
            </a:xfrm>
            <a:custGeom>
              <a:rect b="b" l="l" r="r" t="t"/>
              <a:pathLst>
                <a:path extrusionOk="0" h="1396" w="1473">
                  <a:moveTo>
                    <a:pt x="412" y="715"/>
                  </a:moveTo>
                  <a:cubicBezTo>
                    <a:pt x="538" y="622"/>
                    <a:pt x="664" y="486"/>
                    <a:pt x="809" y="359"/>
                  </a:cubicBezTo>
                  <a:cubicBezTo>
                    <a:pt x="930" y="257"/>
                    <a:pt x="1089" y="89"/>
                    <a:pt x="1248" y="42"/>
                  </a:cubicBezTo>
                  <a:cubicBezTo>
                    <a:pt x="1332" y="14"/>
                    <a:pt x="1430" y="75"/>
                    <a:pt x="1444" y="150"/>
                  </a:cubicBezTo>
                  <a:cubicBezTo>
                    <a:pt x="1472" y="322"/>
                    <a:pt x="1089" y="659"/>
                    <a:pt x="1005" y="752"/>
                  </a:cubicBezTo>
                  <a:cubicBezTo>
                    <a:pt x="818" y="962"/>
                    <a:pt x="683" y="1158"/>
                    <a:pt x="515" y="1284"/>
                  </a:cubicBezTo>
                  <a:cubicBezTo>
                    <a:pt x="449" y="1335"/>
                    <a:pt x="328" y="1396"/>
                    <a:pt x="253" y="1387"/>
                  </a:cubicBezTo>
                  <a:cubicBezTo>
                    <a:pt x="1" y="1359"/>
                    <a:pt x="5" y="831"/>
                    <a:pt x="5" y="527"/>
                  </a:cubicBezTo>
                  <a:cubicBezTo>
                    <a:pt x="5" y="359"/>
                    <a:pt x="24" y="14"/>
                    <a:pt x="184" y="10"/>
                  </a:cubicBezTo>
                  <a:cubicBezTo>
                    <a:pt x="412" y="1"/>
                    <a:pt x="389" y="490"/>
                    <a:pt x="412" y="7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60"/>
            <p:cNvSpPr/>
            <p:nvPr/>
          </p:nvSpPr>
          <p:spPr>
            <a:xfrm>
              <a:off x="6852599" y="1936374"/>
              <a:ext cx="162261" cy="137627"/>
            </a:xfrm>
            <a:custGeom>
              <a:rect b="b" l="l" r="r" t="t"/>
              <a:pathLst>
                <a:path extrusionOk="0" h="1352" w="1594">
                  <a:moveTo>
                    <a:pt x="342" y="785"/>
                  </a:moveTo>
                  <a:cubicBezTo>
                    <a:pt x="491" y="688"/>
                    <a:pt x="650" y="520"/>
                    <a:pt x="841" y="384"/>
                  </a:cubicBezTo>
                  <a:cubicBezTo>
                    <a:pt x="1027" y="244"/>
                    <a:pt x="1210" y="81"/>
                    <a:pt x="1406" y="25"/>
                  </a:cubicBezTo>
                  <a:cubicBezTo>
                    <a:pt x="1486" y="1"/>
                    <a:pt x="1565" y="81"/>
                    <a:pt x="1574" y="132"/>
                  </a:cubicBezTo>
                  <a:cubicBezTo>
                    <a:pt x="1593" y="268"/>
                    <a:pt x="1355" y="445"/>
                    <a:pt x="1303" y="487"/>
                  </a:cubicBezTo>
                  <a:cubicBezTo>
                    <a:pt x="1023" y="729"/>
                    <a:pt x="921" y="837"/>
                    <a:pt x="626" y="1057"/>
                  </a:cubicBezTo>
                  <a:cubicBezTo>
                    <a:pt x="477" y="1164"/>
                    <a:pt x="202" y="1351"/>
                    <a:pt x="70" y="1117"/>
                  </a:cubicBezTo>
                  <a:cubicBezTo>
                    <a:pt x="1" y="992"/>
                    <a:pt x="19" y="701"/>
                    <a:pt x="38" y="505"/>
                  </a:cubicBezTo>
                  <a:cubicBezTo>
                    <a:pt x="61" y="324"/>
                    <a:pt x="113" y="137"/>
                    <a:pt x="253" y="175"/>
                  </a:cubicBezTo>
                  <a:cubicBezTo>
                    <a:pt x="402" y="216"/>
                    <a:pt x="333" y="585"/>
                    <a:pt x="342" y="7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60"/>
            <p:cNvSpPr/>
            <p:nvPr/>
          </p:nvSpPr>
          <p:spPr>
            <a:xfrm>
              <a:off x="6586910" y="2517325"/>
              <a:ext cx="162159" cy="137016"/>
            </a:xfrm>
            <a:custGeom>
              <a:rect b="b" l="l" r="r" t="t"/>
              <a:pathLst>
                <a:path extrusionOk="0" h="1346" w="1593">
                  <a:moveTo>
                    <a:pt x="337" y="785"/>
                  </a:moveTo>
                  <a:cubicBezTo>
                    <a:pt x="486" y="682"/>
                    <a:pt x="650" y="519"/>
                    <a:pt x="836" y="379"/>
                  </a:cubicBezTo>
                  <a:cubicBezTo>
                    <a:pt x="1027" y="244"/>
                    <a:pt x="1210" y="75"/>
                    <a:pt x="1406" y="24"/>
                  </a:cubicBezTo>
                  <a:cubicBezTo>
                    <a:pt x="1486" y="0"/>
                    <a:pt x="1564" y="80"/>
                    <a:pt x="1574" y="131"/>
                  </a:cubicBezTo>
                  <a:cubicBezTo>
                    <a:pt x="1592" y="267"/>
                    <a:pt x="1350" y="444"/>
                    <a:pt x="1303" y="486"/>
                  </a:cubicBezTo>
                  <a:cubicBezTo>
                    <a:pt x="1023" y="729"/>
                    <a:pt x="920" y="836"/>
                    <a:pt x="626" y="1052"/>
                  </a:cubicBezTo>
                  <a:cubicBezTo>
                    <a:pt x="477" y="1158"/>
                    <a:pt x="201" y="1345"/>
                    <a:pt x="70" y="1112"/>
                  </a:cubicBezTo>
                  <a:cubicBezTo>
                    <a:pt x="1" y="990"/>
                    <a:pt x="14" y="701"/>
                    <a:pt x="38" y="505"/>
                  </a:cubicBezTo>
                  <a:cubicBezTo>
                    <a:pt x="57" y="318"/>
                    <a:pt x="113" y="136"/>
                    <a:pt x="253" y="173"/>
                  </a:cubicBezTo>
                  <a:cubicBezTo>
                    <a:pt x="402" y="211"/>
                    <a:pt x="331" y="584"/>
                    <a:pt x="337" y="7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60"/>
            <p:cNvSpPr/>
            <p:nvPr/>
          </p:nvSpPr>
          <p:spPr>
            <a:xfrm>
              <a:off x="6659592" y="2343763"/>
              <a:ext cx="143633" cy="135693"/>
            </a:xfrm>
            <a:custGeom>
              <a:rect b="b" l="l" r="r" t="t"/>
              <a:pathLst>
                <a:path extrusionOk="0" h="1333" w="1411">
                  <a:moveTo>
                    <a:pt x="949" y="1"/>
                  </a:moveTo>
                  <a:cubicBezTo>
                    <a:pt x="850" y="1"/>
                    <a:pt x="781" y="145"/>
                    <a:pt x="710" y="286"/>
                  </a:cubicBezTo>
                  <a:cubicBezTo>
                    <a:pt x="697" y="305"/>
                    <a:pt x="688" y="324"/>
                    <a:pt x="678" y="342"/>
                  </a:cubicBezTo>
                  <a:cubicBezTo>
                    <a:pt x="664" y="375"/>
                    <a:pt x="641" y="417"/>
                    <a:pt x="622" y="454"/>
                  </a:cubicBezTo>
                  <a:cubicBezTo>
                    <a:pt x="608" y="449"/>
                    <a:pt x="594" y="445"/>
                    <a:pt x="580" y="440"/>
                  </a:cubicBezTo>
                  <a:cubicBezTo>
                    <a:pt x="557" y="431"/>
                    <a:pt x="529" y="421"/>
                    <a:pt x="501" y="412"/>
                  </a:cubicBezTo>
                  <a:cubicBezTo>
                    <a:pt x="397" y="370"/>
                    <a:pt x="276" y="328"/>
                    <a:pt x="188" y="324"/>
                  </a:cubicBezTo>
                  <a:cubicBezTo>
                    <a:pt x="183" y="323"/>
                    <a:pt x="179" y="323"/>
                    <a:pt x="175" y="323"/>
                  </a:cubicBezTo>
                  <a:cubicBezTo>
                    <a:pt x="78" y="323"/>
                    <a:pt x="47" y="372"/>
                    <a:pt x="33" y="417"/>
                  </a:cubicBezTo>
                  <a:cubicBezTo>
                    <a:pt x="1" y="543"/>
                    <a:pt x="211" y="669"/>
                    <a:pt x="473" y="776"/>
                  </a:cubicBezTo>
                  <a:lnTo>
                    <a:pt x="473" y="781"/>
                  </a:lnTo>
                  <a:cubicBezTo>
                    <a:pt x="458" y="804"/>
                    <a:pt x="449" y="832"/>
                    <a:pt x="436" y="860"/>
                  </a:cubicBezTo>
                  <a:cubicBezTo>
                    <a:pt x="369" y="1009"/>
                    <a:pt x="304" y="1169"/>
                    <a:pt x="346" y="1262"/>
                  </a:cubicBezTo>
                  <a:cubicBezTo>
                    <a:pt x="360" y="1294"/>
                    <a:pt x="389" y="1313"/>
                    <a:pt x="421" y="1328"/>
                  </a:cubicBezTo>
                  <a:cubicBezTo>
                    <a:pt x="430" y="1328"/>
                    <a:pt x="440" y="1328"/>
                    <a:pt x="449" y="1332"/>
                  </a:cubicBezTo>
                  <a:cubicBezTo>
                    <a:pt x="450" y="1332"/>
                    <a:pt x="452" y="1332"/>
                    <a:pt x="453" y="1332"/>
                  </a:cubicBezTo>
                  <a:cubicBezTo>
                    <a:pt x="568" y="1332"/>
                    <a:pt x="693" y="1138"/>
                    <a:pt x="804" y="902"/>
                  </a:cubicBezTo>
                  <a:cubicBezTo>
                    <a:pt x="888" y="925"/>
                    <a:pt x="962" y="949"/>
                    <a:pt x="1033" y="972"/>
                  </a:cubicBezTo>
                  <a:cubicBezTo>
                    <a:pt x="1080" y="986"/>
                    <a:pt x="1145" y="1000"/>
                    <a:pt x="1205" y="1005"/>
                  </a:cubicBezTo>
                  <a:cubicBezTo>
                    <a:pt x="1210" y="1005"/>
                    <a:pt x="1215" y="1005"/>
                    <a:pt x="1219" y="1005"/>
                  </a:cubicBezTo>
                  <a:cubicBezTo>
                    <a:pt x="1325" y="1005"/>
                    <a:pt x="1365" y="956"/>
                    <a:pt x="1374" y="912"/>
                  </a:cubicBezTo>
                  <a:cubicBezTo>
                    <a:pt x="1411" y="800"/>
                    <a:pt x="1248" y="725"/>
                    <a:pt x="1089" y="655"/>
                  </a:cubicBezTo>
                  <a:cubicBezTo>
                    <a:pt x="1065" y="645"/>
                    <a:pt x="1046" y="636"/>
                    <a:pt x="1028" y="627"/>
                  </a:cubicBezTo>
                  <a:cubicBezTo>
                    <a:pt x="1000" y="617"/>
                    <a:pt x="972" y="604"/>
                    <a:pt x="940" y="589"/>
                  </a:cubicBezTo>
                  <a:cubicBezTo>
                    <a:pt x="968" y="505"/>
                    <a:pt x="1000" y="426"/>
                    <a:pt x="1024" y="352"/>
                  </a:cubicBezTo>
                  <a:cubicBezTo>
                    <a:pt x="1046" y="281"/>
                    <a:pt x="1126" y="61"/>
                    <a:pt x="981" y="11"/>
                  </a:cubicBezTo>
                  <a:cubicBezTo>
                    <a:pt x="972" y="5"/>
                    <a:pt x="962" y="5"/>
                    <a:pt x="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60"/>
            <p:cNvSpPr/>
            <p:nvPr/>
          </p:nvSpPr>
          <p:spPr>
            <a:xfrm>
              <a:off x="7105462" y="1802920"/>
              <a:ext cx="551118" cy="328085"/>
            </a:xfrm>
            <a:custGeom>
              <a:rect b="b" l="l" r="r" t="t"/>
              <a:pathLst>
                <a:path extrusionOk="0" h="3223" w="5414">
                  <a:moveTo>
                    <a:pt x="267" y="1"/>
                  </a:moveTo>
                  <a:lnTo>
                    <a:pt x="0" y="542"/>
                  </a:lnTo>
                  <a:cubicBezTo>
                    <a:pt x="112" y="598"/>
                    <a:pt x="220" y="654"/>
                    <a:pt x="323" y="706"/>
                  </a:cubicBezTo>
                  <a:cubicBezTo>
                    <a:pt x="1756" y="1406"/>
                    <a:pt x="3129" y="2200"/>
                    <a:pt x="4511" y="2919"/>
                  </a:cubicBezTo>
                  <a:cubicBezTo>
                    <a:pt x="4694" y="3012"/>
                    <a:pt x="4913" y="3139"/>
                    <a:pt x="5095" y="3223"/>
                  </a:cubicBezTo>
                  <a:cubicBezTo>
                    <a:pt x="5194" y="3049"/>
                    <a:pt x="5291" y="2872"/>
                    <a:pt x="5375" y="2690"/>
                  </a:cubicBezTo>
                  <a:cubicBezTo>
                    <a:pt x="5390" y="2662"/>
                    <a:pt x="5399" y="2634"/>
                    <a:pt x="5413" y="2601"/>
                  </a:cubicBezTo>
                  <a:cubicBezTo>
                    <a:pt x="5222" y="2499"/>
                    <a:pt x="5021" y="2405"/>
                    <a:pt x="4829" y="2303"/>
                  </a:cubicBezTo>
                  <a:cubicBezTo>
                    <a:pt x="3961" y="1835"/>
                    <a:pt x="3181" y="1424"/>
                    <a:pt x="2289" y="981"/>
                  </a:cubicBezTo>
                  <a:cubicBezTo>
                    <a:pt x="1747" y="715"/>
                    <a:pt x="1187" y="458"/>
                    <a:pt x="603" y="169"/>
                  </a:cubicBezTo>
                  <a:cubicBezTo>
                    <a:pt x="496" y="113"/>
                    <a:pt x="388" y="57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60"/>
            <p:cNvSpPr/>
            <p:nvPr/>
          </p:nvSpPr>
          <p:spPr>
            <a:xfrm>
              <a:off x="7039396" y="1936985"/>
              <a:ext cx="547657" cy="324624"/>
            </a:xfrm>
            <a:custGeom>
              <a:rect b="b" l="l" r="r" t="t"/>
              <a:pathLst>
                <a:path extrusionOk="0" h="3189" w="5380">
                  <a:moveTo>
                    <a:pt x="272" y="1"/>
                  </a:moveTo>
                  <a:lnTo>
                    <a:pt x="0" y="542"/>
                  </a:lnTo>
                  <a:cubicBezTo>
                    <a:pt x="39" y="565"/>
                    <a:pt x="80" y="583"/>
                    <a:pt x="117" y="602"/>
                  </a:cubicBezTo>
                  <a:cubicBezTo>
                    <a:pt x="1546" y="1298"/>
                    <a:pt x="2919" y="2096"/>
                    <a:pt x="4306" y="2811"/>
                  </a:cubicBezTo>
                  <a:cubicBezTo>
                    <a:pt x="4572" y="2951"/>
                    <a:pt x="4931" y="3171"/>
                    <a:pt x="5104" y="3189"/>
                  </a:cubicBezTo>
                  <a:cubicBezTo>
                    <a:pt x="5198" y="2998"/>
                    <a:pt x="5287" y="2797"/>
                    <a:pt x="5380" y="2601"/>
                  </a:cubicBezTo>
                  <a:cubicBezTo>
                    <a:pt x="5142" y="2451"/>
                    <a:pt x="4871" y="2330"/>
                    <a:pt x="4619" y="2195"/>
                  </a:cubicBezTo>
                  <a:cubicBezTo>
                    <a:pt x="3750" y="1732"/>
                    <a:pt x="2970" y="1317"/>
                    <a:pt x="2078" y="878"/>
                  </a:cubicBezTo>
                  <a:cubicBezTo>
                    <a:pt x="1537" y="607"/>
                    <a:pt x="977" y="355"/>
                    <a:pt x="393" y="61"/>
                  </a:cubicBezTo>
                  <a:cubicBezTo>
                    <a:pt x="356" y="42"/>
                    <a:pt x="313" y="19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60"/>
            <p:cNvSpPr/>
            <p:nvPr/>
          </p:nvSpPr>
          <p:spPr>
            <a:xfrm>
              <a:off x="6975773" y="2066673"/>
              <a:ext cx="547657" cy="324828"/>
            </a:xfrm>
            <a:custGeom>
              <a:rect b="b" l="l" r="r" t="t"/>
              <a:pathLst>
                <a:path extrusionOk="0" h="3191" w="5380">
                  <a:moveTo>
                    <a:pt x="266" y="1"/>
                  </a:moveTo>
                  <a:lnTo>
                    <a:pt x="0" y="542"/>
                  </a:lnTo>
                  <a:cubicBezTo>
                    <a:pt x="154" y="622"/>
                    <a:pt x="304" y="697"/>
                    <a:pt x="444" y="766"/>
                  </a:cubicBezTo>
                  <a:cubicBezTo>
                    <a:pt x="1877" y="1462"/>
                    <a:pt x="3250" y="2261"/>
                    <a:pt x="4632" y="2975"/>
                  </a:cubicBezTo>
                  <a:cubicBezTo>
                    <a:pt x="4754" y="3041"/>
                    <a:pt x="4899" y="3120"/>
                    <a:pt x="5034" y="3190"/>
                  </a:cubicBezTo>
                  <a:cubicBezTo>
                    <a:pt x="5151" y="2990"/>
                    <a:pt x="5267" y="2789"/>
                    <a:pt x="5379" y="2583"/>
                  </a:cubicBezTo>
                  <a:cubicBezTo>
                    <a:pt x="5239" y="2509"/>
                    <a:pt x="5090" y="2438"/>
                    <a:pt x="4950" y="2363"/>
                  </a:cubicBezTo>
                  <a:cubicBezTo>
                    <a:pt x="4076" y="1897"/>
                    <a:pt x="3297" y="1481"/>
                    <a:pt x="2405" y="1042"/>
                  </a:cubicBezTo>
                  <a:cubicBezTo>
                    <a:pt x="1863" y="772"/>
                    <a:pt x="1308" y="520"/>
                    <a:pt x="724" y="225"/>
                  </a:cubicBezTo>
                  <a:cubicBezTo>
                    <a:pt x="580" y="155"/>
                    <a:pt x="434" y="85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60"/>
            <p:cNvSpPr/>
            <p:nvPr/>
          </p:nvSpPr>
          <p:spPr>
            <a:xfrm>
              <a:off x="6909707" y="2200739"/>
              <a:ext cx="537579" cy="319535"/>
            </a:xfrm>
            <a:custGeom>
              <a:rect b="b" l="l" r="r" t="t"/>
              <a:pathLst>
                <a:path extrusionOk="0" h="3139" w="5281">
                  <a:moveTo>
                    <a:pt x="270" y="1"/>
                  </a:moveTo>
                  <a:lnTo>
                    <a:pt x="0" y="542"/>
                  </a:lnTo>
                  <a:cubicBezTo>
                    <a:pt x="84" y="584"/>
                    <a:pt x="158" y="621"/>
                    <a:pt x="233" y="660"/>
                  </a:cubicBezTo>
                  <a:cubicBezTo>
                    <a:pt x="1667" y="1360"/>
                    <a:pt x="3040" y="2158"/>
                    <a:pt x="4422" y="2873"/>
                  </a:cubicBezTo>
                  <a:cubicBezTo>
                    <a:pt x="4576" y="2951"/>
                    <a:pt x="4759" y="3054"/>
                    <a:pt x="4917" y="3138"/>
                  </a:cubicBezTo>
                  <a:cubicBezTo>
                    <a:pt x="5039" y="2938"/>
                    <a:pt x="5160" y="2737"/>
                    <a:pt x="5281" y="2537"/>
                  </a:cubicBezTo>
                  <a:cubicBezTo>
                    <a:pt x="5104" y="2438"/>
                    <a:pt x="4917" y="2349"/>
                    <a:pt x="4740" y="2256"/>
                  </a:cubicBezTo>
                  <a:cubicBezTo>
                    <a:pt x="3871" y="1789"/>
                    <a:pt x="3091" y="1378"/>
                    <a:pt x="2199" y="934"/>
                  </a:cubicBezTo>
                  <a:cubicBezTo>
                    <a:pt x="1653" y="668"/>
                    <a:pt x="1097" y="412"/>
                    <a:pt x="514" y="122"/>
                  </a:cubicBezTo>
                  <a:cubicBezTo>
                    <a:pt x="434" y="80"/>
                    <a:pt x="354" y="43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60"/>
            <p:cNvSpPr/>
            <p:nvPr/>
          </p:nvSpPr>
          <p:spPr>
            <a:xfrm>
              <a:off x="6851174" y="2320044"/>
              <a:ext cx="544807" cy="325235"/>
            </a:xfrm>
            <a:custGeom>
              <a:rect b="b" l="l" r="r" t="t"/>
              <a:pathLst>
                <a:path extrusionOk="0" h="3195" w="5352">
                  <a:moveTo>
                    <a:pt x="267" y="1"/>
                  </a:moveTo>
                  <a:lnTo>
                    <a:pt x="0" y="542"/>
                  </a:lnTo>
                  <a:cubicBezTo>
                    <a:pt x="89" y="589"/>
                    <a:pt x="179" y="636"/>
                    <a:pt x="263" y="673"/>
                  </a:cubicBezTo>
                  <a:cubicBezTo>
                    <a:pt x="1696" y="1374"/>
                    <a:pt x="3069" y="2171"/>
                    <a:pt x="4451" y="2886"/>
                  </a:cubicBezTo>
                  <a:cubicBezTo>
                    <a:pt x="4633" y="2979"/>
                    <a:pt x="4852" y="3111"/>
                    <a:pt x="5034" y="3195"/>
                  </a:cubicBezTo>
                  <a:cubicBezTo>
                    <a:pt x="5132" y="3018"/>
                    <a:pt x="5231" y="2844"/>
                    <a:pt x="5315" y="2662"/>
                  </a:cubicBezTo>
                  <a:cubicBezTo>
                    <a:pt x="5324" y="2634"/>
                    <a:pt x="5338" y="2602"/>
                    <a:pt x="5352" y="2574"/>
                  </a:cubicBezTo>
                  <a:cubicBezTo>
                    <a:pt x="5160" y="2466"/>
                    <a:pt x="4959" y="2373"/>
                    <a:pt x="4768" y="2270"/>
                  </a:cubicBezTo>
                  <a:cubicBezTo>
                    <a:pt x="3895" y="1807"/>
                    <a:pt x="3115" y="1393"/>
                    <a:pt x="2228" y="953"/>
                  </a:cubicBezTo>
                  <a:cubicBezTo>
                    <a:pt x="1681" y="682"/>
                    <a:pt x="1126" y="430"/>
                    <a:pt x="543" y="136"/>
                  </a:cubicBezTo>
                  <a:cubicBezTo>
                    <a:pt x="453" y="89"/>
                    <a:pt x="365" y="48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60"/>
            <p:cNvSpPr/>
            <p:nvPr/>
          </p:nvSpPr>
          <p:spPr>
            <a:xfrm>
              <a:off x="6785108" y="2454110"/>
              <a:ext cx="541549" cy="321876"/>
            </a:xfrm>
            <a:custGeom>
              <a:rect b="b" l="l" r="r" t="t"/>
              <a:pathLst>
                <a:path extrusionOk="0" h="3162" w="5320">
                  <a:moveTo>
                    <a:pt x="272" y="1"/>
                  </a:moveTo>
                  <a:lnTo>
                    <a:pt x="1" y="542"/>
                  </a:lnTo>
                  <a:cubicBezTo>
                    <a:pt x="20" y="552"/>
                    <a:pt x="37" y="561"/>
                    <a:pt x="52" y="570"/>
                  </a:cubicBezTo>
                  <a:cubicBezTo>
                    <a:pt x="1485" y="1270"/>
                    <a:pt x="2858" y="2069"/>
                    <a:pt x="4246" y="2783"/>
                  </a:cubicBezTo>
                  <a:cubicBezTo>
                    <a:pt x="4511" y="2923"/>
                    <a:pt x="4871" y="3143"/>
                    <a:pt x="5044" y="3162"/>
                  </a:cubicBezTo>
                  <a:cubicBezTo>
                    <a:pt x="5137" y="2966"/>
                    <a:pt x="5226" y="2770"/>
                    <a:pt x="5319" y="2574"/>
                  </a:cubicBezTo>
                  <a:cubicBezTo>
                    <a:pt x="5080" y="2419"/>
                    <a:pt x="4810" y="2302"/>
                    <a:pt x="4558" y="2167"/>
                  </a:cubicBezTo>
                  <a:cubicBezTo>
                    <a:pt x="3690" y="1701"/>
                    <a:pt x="2910" y="1289"/>
                    <a:pt x="2018" y="846"/>
                  </a:cubicBezTo>
                  <a:cubicBezTo>
                    <a:pt x="1476" y="580"/>
                    <a:pt x="916" y="322"/>
                    <a:pt x="332" y="33"/>
                  </a:cubicBezTo>
                  <a:cubicBezTo>
                    <a:pt x="313" y="20"/>
                    <a:pt x="290" y="10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60"/>
            <p:cNvSpPr/>
            <p:nvPr/>
          </p:nvSpPr>
          <p:spPr>
            <a:xfrm>
              <a:off x="6721485" y="2583798"/>
              <a:ext cx="541448" cy="321978"/>
            </a:xfrm>
            <a:custGeom>
              <a:rect b="b" l="l" r="r" t="t"/>
              <a:pathLst>
                <a:path extrusionOk="0" h="3163" w="5319">
                  <a:moveTo>
                    <a:pt x="266" y="1"/>
                  </a:moveTo>
                  <a:lnTo>
                    <a:pt x="0" y="543"/>
                  </a:lnTo>
                  <a:cubicBezTo>
                    <a:pt x="136" y="613"/>
                    <a:pt x="261" y="679"/>
                    <a:pt x="382" y="735"/>
                  </a:cubicBezTo>
                  <a:cubicBezTo>
                    <a:pt x="1811" y="1435"/>
                    <a:pt x="3190" y="2233"/>
                    <a:pt x="4571" y="2948"/>
                  </a:cubicBezTo>
                  <a:cubicBezTo>
                    <a:pt x="4692" y="3013"/>
                    <a:pt x="4837" y="3093"/>
                    <a:pt x="4968" y="3162"/>
                  </a:cubicBezTo>
                  <a:cubicBezTo>
                    <a:pt x="5089" y="2962"/>
                    <a:pt x="5207" y="2756"/>
                    <a:pt x="5319" y="2550"/>
                  </a:cubicBezTo>
                  <a:cubicBezTo>
                    <a:pt x="5173" y="2476"/>
                    <a:pt x="5029" y="2406"/>
                    <a:pt x="4889" y="2332"/>
                  </a:cubicBezTo>
                  <a:cubicBezTo>
                    <a:pt x="4016" y="1864"/>
                    <a:pt x="3236" y="1453"/>
                    <a:pt x="2343" y="1009"/>
                  </a:cubicBezTo>
                  <a:cubicBezTo>
                    <a:pt x="1802" y="744"/>
                    <a:pt x="1246" y="487"/>
                    <a:pt x="662" y="197"/>
                  </a:cubicBezTo>
                  <a:cubicBezTo>
                    <a:pt x="537" y="132"/>
                    <a:pt x="410" y="7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60"/>
            <p:cNvSpPr/>
            <p:nvPr/>
          </p:nvSpPr>
          <p:spPr>
            <a:xfrm>
              <a:off x="6655419" y="2717864"/>
              <a:ext cx="531472" cy="316175"/>
            </a:xfrm>
            <a:custGeom>
              <a:rect b="b" l="l" r="r" t="t"/>
              <a:pathLst>
                <a:path extrusionOk="0" h="3106" w="5221">
                  <a:moveTo>
                    <a:pt x="270" y="0"/>
                  </a:moveTo>
                  <a:lnTo>
                    <a:pt x="0" y="547"/>
                  </a:lnTo>
                  <a:cubicBezTo>
                    <a:pt x="61" y="575"/>
                    <a:pt x="117" y="603"/>
                    <a:pt x="173" y="631"/>
                  </a:cubicBezTo>
                  <a:cubicBezTo>
                    <a:pt x="1606" y="1327"/>
                    <a:pt x="2979" y="2125"/>
                    <a:pt x="4361" y="2845"/>
                  </a:cubicBezTo>
                  <a:cubicBezTo>
                    <a:pt x="4515" y="2920"/>
                    <a:pt x="4697" y="3026"/>
                    <a:pt x="4856" y="3106"/>
                  </a:cubicBezTo>
                  <a:cubicBezTo>
                    <a:pt x="4977" y="2905"/>
                    <a:pt x="5099" y="2705"/>
                    <a:pt x="5220" y="2504"/>
                  </a:cubicBezTo>
                  <a:cubicBezTo>
                    <a:pt x="5043" y="2410"/>
                    <a:pt x="4856" y="2321"/>
                    <a:pt x="4679" y="2228"/>
                  </a:cubicBezTo>
                  <a:cubicBezTo>
                    <a:pt x="3805" y="1761"/>
                    <a:pt x="3026" y="1351"/>
                    <a:pt x="2134" y="907"/>
                  </a:cubicBezTo>
                  <a:cubicBezTo>
                    <a:pt x="1592" y="636"/>
                    <a:pt x="1037" y="384"/>
                    <a:pt x="453" y="90"/>
                  </a:cubicBezTo>
                  <a:cubicBezTo>
                    <a:pt x="393" y="62"/>
                    <a:pt x="331" y="29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60"/>
            <p:cNvSpPr/>
            <p:nvPr/>
          </p:nvSpPr>
          <p:spPr>
            <a:xfrm>
              <a:off x="6359292" y="3108558"/>
              <a:ext cx="63215" cy="115232"/>
            </a:xfrm>
            <a:custGeom>
              <a:rect b="b" l="l" r="r" t="t"/>
              <a:pathLst>
                <a:path extrusionOk="0" h="1132" w="621">
                  <a:moveTo>
                    <a:pt x="621" y="1"/>
                  </a:moveTo>
                  <a:lnTo>
                    <a:pt x="0" y="11"/>
                  </a:lnTo>
                  <a:cubicBezTo>
                    <a:pt x="46" y="192"/>
                    <a:pt x="93" y="375"/>
                    <a:pt x="136" y="557"/>
                  </a:cubicBezTo>
                  <a:cubicBezTo>
                    <a:pt x="177" y="711"/>
                    <a:pt x="210" y="875"/>
                    <a:pt x="248" y="1000"/>
                  </a:cubicBezTo>
                  <a:cubicBezTo>
                    <a:pt x="261" y="1043"/>
                    <a:pt x="270" y="1112"/>
                    <a:pt x="317" y="1131"/>
                  </a:cubicBezTo>
                  <a:cubicBezTo>
                    <a:pt x="322" y="1131"/>
                    <a:pt x="326" y="1127"/>
                    <a:pt x="332" y="1127"/>
                  </a:cubicBezTo>
                  <a:cubicBezTo>
                    <a:pt x="438" y="800"/>
                    <a:pt x="509" y="436"/>
                    <a:pt x="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60"/>
            <p:cNvSpPr/>
            <p:nvPr/>
          </p:nvSpPr>
          <p:spPr>
            <a:xfrm>
              <a:off x="6326412" y="2948839"/>
              <a:ext cx="127549" cy="160836"/>
            </a:xfrm>
            <a:custGeom>
              <a:rect b="b" l="l" r="r" t="t"/>
              <a:pathLst>
                <a:path extrusionOk="0" h="1580" w="1253">
                  <a:moveTo>
                    <a:pt x="617" y="1"/>
                  </a:moveTo>
                  <a:cubicBezTo>
                    <a:pt x="552" y="1"/>
                    <a:pt x="477" y="6"/>
                    <a:pt x="369" y="15"/>
                  </a:cubicBezTo>
                  <a:cubicBezTo>
                    <a:pt x="291" y="24"/>
                    <a:pt x="164" y="24"/>
                    <a:pt x="108" y="62"/>
                  </a:cubicBezTo>
                  <a:cubicBezTo>
                    <a:pt x="56" y="95"/>
                    <a:pt x="0" y="287"/>
                    <a:pt x="5" y="352"/>
                  </a:cubicBezTo>
                  <a:cubicBezTo>
                    <a:pt x="10" y="436"/>
                    <a:pt x="61" y="548"/>
                    <a:pt x="89" y="651"/>
                  </a:cubicBezTo>
                  <a:cubicBezTo>
                    <a:pt x="168" y="953"/>
                    <a:pt x="248" y="1272"/>
                    <a:pt x="323" y="1580"/>
                  </a:cubicBezTo>
                  <a:lnTo>
                    <a:pt x="944" y="1570"/>
                  </a:lnTo>
                  <a:cubicBezTo>
                    <a:pt x="948" y="1556"/>
                    <a:pt x="953" y="1542"/>
                    <a:pt x="957" y="1524"/>
                  </a:cubicBezTo>
                  <a:cubicBezTo>
                    <a:pt x="1028" y="1253"/>
                    <a:pt x="1108" y="968"/>
                    <a:pt x="1177" y="683"/>
                  </a:cubicBezTo>
                  <a:cubicBezTo>
                    <a:pt x="1201" y="589"/>
                    <a:pt x="1252" y="445"/>
                    <a:pt x="1243" y="393"/>
                  </a:cubicBezTo>
                  <a:cubicBezTo>
                    <a:pt x="1229" y="337"/>
                    <a:pt x="1088" y="108"/>
                    <a:pt x="1060" y="85"/>
                  </a:cubicBezTo>
                  <a:cubicBezTo>
                    <a:pt x="976" y="15"/>
                    <a:pt x="743" y="6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60"/>
            <p:cNvSpPr/>
            <p:nvPr/>
          </p:nvSpPr>
          <p:spPr>
            <a:xfrm>
              <a:off x="6323969" y="2182314"/>
              <a:ext cx="146585" cy="808049"/>
            </a:xfrm>
            <a:custGeom>
              <a:rect b="b" l="l" r="r" t="t"/>
              <a:pathLst>
                <a:path extrusionOk="0" h="7938" w="1440">
                  <a:moveTo>
                    <a:pt x="1043" y="7705"/>
                  </a:moveTo>
                  <a:cubicBezTo>
                    <a:pt x="963" y="7755"/>
                    <a:pt x="916" y="7826"/>
                    <a:pt x="828" y="7877"/>
                  </a:cubicBezTo>
                  <a:cubicBezTo>
                    <a:pt x="763" y="7817"/>
                    <a:pt x="711" y="7722"/>
                    <a:pt x="651" y="7648"/>
                  </a:cubicBezTo>
                  <a:cubicBezTo>
                    <a:pt x="576" y="7681"/>
                    <a:pt x="543" y="7807"/>
                    <a:pt x="445" y="7858"/>
                  </a:cubicBezTo>
                  <a:cubicBezTo>
                    <a:pt x="384" y="7789"/>
                    <a:pt x="319" y="7727"/>
                    <a:pt x="263" y="7653"/>
                  </a:cubicBezTo>
                  <a:cubicBezTo>
                    <a:pt x="169" y="7718"/>
                    <a:pt x="146" y="7858"/>
                    <a:pt x="43" y="7891"/>
                  </a:cubicBezTo>
                  <a:cubicBezTo>
                    <a:pt x="1" y="7727"/>
                    <a:pt x="34" y="7559"/>
                    <a:pt x="39" y="7396"/>
                  </a:cubicBezTo>
                  <a:cubicBezTo>
                    <a:pt x="108" y="4949"/>
                    <a:pt x="151" y="2460"/>
                    <a:pt x="230" y="4"/>
                  </a:cubicBezTo>
                  <a:cubicBezTo>
                    <a:pt x="636" y="0"/>
                    <a:pt x="1033" y="18"/>
                    <a:pt x="1425" y="37"/>
                  </a:cubicBezTo>
                  <a:cubicBezTo>
                    <a:pt x="1440" y="93"/>
                    <a:pt x="1440" y="182"/>
                    <a:pt x="1440" y="275"/>
                  </a:cubicBezTo>
                  <a:cubicBezTo>
                    <a:pt x="1379" y="2615"/>
                    <a:pt x="1328" y="5033"/>
                    <a:pt x="1272" y="7401"/>
                  </a:cubicBezTo>
                  <a:cubicBezTo>
                    <a:pt x="1267" y="7578"/>
                    <a:pt x="1276" y="7765"/>
                    <a:pt x="1257" y="7929"/>
                  </a:cubicBezTo>
                  <a:cubicBezTo>
                    <a:pt x="1164" y="7938"/>
                    <a:pt x="1108" y="7765"/>
                    <a:pt x="1043" y="77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60"/>
            <p:cNvSpPr/>
            <p:nvPr/>
          </p:nvSpPr>
          <p:spPr>
            <a:xfrm>
              <a:off x="6348706" y="2098536"/>
              <a:ext cx="125208" cy="95687"/>
            </a:xfrm>
            <a:custGeom>
              <a:rect b="b" l="l" r="r" t="t"/>
              <a:pathLst>
                <a:path extrusionOk="0" h="940" w="1230">
                  <a:moveTo>
                    <a:pt x="1187" y="869"/>
                  </a:moveTo>
                  <a:cubicBezTo>
                    <a:pt x="753" y="940"/>
                    <a:pt x="393" y="851"/>
                    <a:pt x="1" y="836"/>
                  </a:cubicBezTo>
                  <a:cubicBezTo>
                    <a:pt x="1" y="621"/>
                    <a:pt x="109" y="351"/>
                    <a:pt x="318" y="239"/>
                  </a:cubicBezTo>
                  <a:cubicBezTo>
                    <a:pt x="757" y="0"/>
                    <a:pt x="1229" y="356"/>
                    <a:pt x="1187" y="8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60"/>
            <p:cNvSpPr/>
            <p:nvPr/>
          </p:nvSpPr>
          <p:spPr>
            <a:xfrm>
              <a:off x="6333131" y="2179871"/>
              <a:ext cx="148417" cy="126531"/>
            </a:xfrm>
            <a:custGeom>
              <a:rect b="b" l="l" r="r" t="t"/>
              <a:pathLst>
                <a:path extrusionOk="0" h="1243" w="1458">
                  <a:moveTo>
                    <a:pt x="93" y="1219"/>
                  </a:moveTo>
                  <a:cubicBezTo>
                    <a:pt x="121" y="1126"/>
                    <a:pt x="98" y="1037"/>
                    <a:pt x="37" y="925"/>
                  </a:cubicBezTo>
                  <a:cubicBezTo>
                    <a:pt x="42" y="869"/>
                    <a:pt x="84" y="831"/>
                    <a:pt x="93" y="780"/>
                  </a:cubicBezTo>
                  <a:cubicBezTo>
                    <a:pt x="0" y="663"/>
                    <a:pt x="112" y="565"/>
                    <a:pt x="107" y="477"/>
                  </a:cubicBezTo>
                  <a:cubicBezTo>
                    <a:pt x="107" y="434"/>
                    <a:pt x="79" y="402"/>
                    <a:pt x="79" y="365"/>
                  </a:cubicBezTo>
                  <a:cubicBezTo>
                    <a:pt x="79" y="304"/>
                    <a:pt x="121" y="262"/>
                    <a:pt x="130" y="201"/>
                  </a:cubicBezTo>
                  <a:cubicBezTo>
                    <a:pt x="140" y="145"/>
                    <a:pt x="102" y="93"/>
                    <a:pt x="130" y="42"/>
                  </a:cubicBezTo>
                  <a:cubicBezTo>
                    <a:pt x="346" y="0"/>
                    <a:pt x="555" y="37"/>
                    <a:pt x="751" y="52"/>
                  </a:cubicBezTo>
                  <a:cubicBezTo>
                    <a:pt x="957" y="65"/>
                    <a:pt x="1158" y="37"/>
                    <a:pt x="1363" y="74"/>
                  </a:cubicBezTo>
                  <a:cubicBezTo>
                    <a:pt x="1457" y="206"/>
                    <a:pt x="1378" y="327"/>
                    <a:pt x="1378" y="444"/>
                  </a:cubicBezTo>
                  <a:cubicBezTo>
                    <a:pt x="1378" y="509"/>
                    <a:pt x="1410" y="574"/>
                    <a:pt x="1410" y="640"/>
                  </a:cubicBezTo>
                  <a:cubicBezTo>
                    <a:pt x="1410" y="738"/>
                    <a:pt x="1317" y="831"/>
                    <a:pt x="1415" y="986"/>
                  </a:cubicBezTo>
                  <a:cubicBezTo>
                    <a:pt x="1387" y="1065"/>
                    <a:pt x="1312" y="1121"/>
                    <a:pt x="1331" y="1223"/>
                  </a:cubicBezTo>
                  <a:cubicBezTo>
                    <a:pt x="1322" y="1233"/>
                    <a:pt x="1317" y="1242"/>
                    <a:pt x="1307" y="1229"/>
                  </a:cubicBezTo>
                  <a:cubicBezTo>
                    <a:pt x="901" y="1233"/>
                    <a:pt x="490" y="1242"/>
                    <a:pt x="93" y="12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60"/>
            <p:cNvSpPr/>
            <p:nvPr/>
          </p:nvSpPr>
          <p:spPr>
            <a:xfrm>
              <a:off x="6394819" y="2346206"/>
              <a:ext cx="59143" cy="97520"/>
            </a:xfrm>
            <a:custGeom>
              <a:rect b="b" l="l" r="r" t="t"/>
              <a:pathLst>
                <a:path extrusionOk="0" h="958" w="581">
                  <a:moveTo>
                    <a:pt x="369" y="761"/>
                  </a:moveTo>
                  <a:cubicBezTo>
                    <a:pt x="67" y="957"/>
                    <a:pt x="1" y="75"/>
                    <a:pt x="267" y="43"/>
                  </a:cubicBezTo>
                  <a:cubicBezTo>
                    <a:pt x="580" y="0"/>
                    <a:pt x="505" y="575"/>
                    <a:pt x="397" y="738"/>
                  </a:cubicBezTo>
                  <a:cubicBezTo>
                    <a:pt x="388" y="752"/>
                    <a:pt x="379" y="757"/>
                    <a:pt x="369" y="7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60"/>
            <p:cNvSpPr/>
            <p:nvPr/>
          </p:nvSpPr>
          <p:spPr>
            <a:xfrm>
              <a:off x="6402963" y="2252961"/>
              <a:ext cx="55173" cy="75328"/>
            </a:xfrm>
            <a:custGeom>
              <a:rect b="b" l="l" r="r" t="t"/>
              <a:pathLst>
                <a:path extrusionOk="0" h="740" w="542">
                  <a:moveTo>
                    <a:pt x="360" y="613"/>
                  </a:moveTo>
                  <a:cubicBezTo>
                    <a:pt x="99" y="739"/>
                    <a:pt x="0" y="1"/>
                    <a:pt x="299" y="20"/>
                  </a:cubicBezTo>
                  <a:cubicBezTo>
                    <a:pt x="528" y="29"/>
                    <a:pt x="542" y="529"/>
                    <a:pt x="360" y="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60"/>
            <p:cNvSpPr/>
            <p:nvPr/>
          </p:nvSpPr>
          <p:spPr>
            <a:xfrm>
              <a:off x="6342089" y="2884301"/>
              <a:ext cx="32880" cy="106070"/>
            </a:xfrm>
            <a:custGeom>
              <a:rect b="b" l="l" r="r" t="t"/>
              <a:pathLst>
                <a:path extrusionOk="0" h="1042" w="323">
                  <a:moveTo>
                    <a:pt x="239" y="18"/>
                  </a:moveTo>
                  <a:cubicBezTo>
                    <a:pt x="323" y="164"/>
                    <a:pt x="318" y="444"/>
                    <a:pt x="295" y="724"/>
                  </a:cubicBezTo>
                  <a:cubicBezTo>
                    <a:pt x="286" y="841"/>
                    <a:pt x="267" y="1033"/>
                    <a:pt x="159" y="1037"/>
                  </a:cubicBezTo>
                  <a:cubicBezTo>
                    <a:pt x="33" y="1042"/>
                    <a:pt x="19" y="817"/>
                    <a:pt x="14" y="738"/>
                  </a:cubicBezTo>
                  <a:cubicBezTo>
                    <a:pt x="1" y="490"/>
                    <a:pt x="33" y="187"/>
                    <a:pt x="98" y="29"/>
                  </a:cubicBezTo>
                  <a:cubicBezTo>
                    <a:pt x="126" y="1"/>
                    <a:pt x="197" y="1"/>
                    <a:pt x="239" y="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8" name="Google Shape;3068;p60"/>
          <p:cNvGrpSpPr/>
          <p:nvPr/>
        </p:nvGrpSpPr>
        <p:grpSpPr>
          <a:xfrm>
            <a:off x="5006684" y="1827428"/>
            <a:ext cx="2468523" cy="2513942"/>
            <a:chOff x="5378250" y="1062800"/>
            <a:chExt cx="1276184" cy="1299665"/>
          </a:xfrm>
        </p:grpSpPr>
        <p:sp>
          <p:nvSpPr>
            <p:cNvPr id="3069" name="Google Shape;3069;p60"/>
            <p:cNvSpPr/>
            <p:nvPr/>
          </p:nvSpPr>
          <p:spPr>
            <a:xfrm>
              <a:off x="5378250" y="1062800"/>
              <a:ext cx="272706" cy="598461"/>
            </a:xfrm>
            <a:custGeom>
              <a:rect b="b" l="l" r="r" t="t"/>
              <a:pathLst>
                <a:path extrusionOk="0" h="9070" w="4133">
                  <a:moveTo>
                    <a:pt x="3661" y="1150"/>
                  </a:moveTo>
                  <a:cubicBezTo>
                    <a:pt x="2891" y="1304"/>
                    <a:pt x="2214" y="1533"/>
                    <a:pt x="1527" y="1818"/>
                  </a:cubicBezTo>
                  <a:cubicBezTo>
                    <a:pt x="1111" y="1990"/>
                    <a:pt x="869" y="2186"/>
                    <a:pt x="841" y="2723"/>
                  </a:cubicBezTo>
                  <a:cubicBezTo>
                    <a:pt x="831" y="2994"/>
                    <a:pt x="878" y="3302"/>
                    <a:pt x="934" y="3583"/>
                  </a:cubicBezTo>
                  <a:cubicBezTo>
                    <a:pt x="1079" y="4358"/>
                    <a:pt x="1294" y="5147"/>
                    <a:pt x="1466" y="5880"/>
                  </a:cubicBezTo>
                  <a:cubicBezTo>
                    <a:pt x="1727" y="6992"/>
                    <a:pt x="2031" y="7934"/>
                    <a:pt x="2190" y="8934"/>
                  </a:cubicBezTo>
                  <a:cubicBezTo>
                    <a:pt x="2022" y="8981"/>
                    <a:pt x="1859" y="9037"/>
                    <a:pt x="1671" y="9069"/>
                  </a:cubicBezTo>
                  <a:cubicBezTo>
                    <a:pt x="1173" y="7714"/>
                    <a:pt x="696" y="6156"/>
                    <a:pt x="322" y="4577"/>
                  </a:cubicBezTo>
                  <a:cubicBezTo>
                    <a:pt x="197" y="4044"/>
                    <a:pt x="46" y="3484"/>
                    <a:pt x="14" y="2943"/>
                  </a:cubicBezTo>
                  <a:cubicBezTo>
                    <a:pt x="0" y="2779"/>
                    <a:pt x="0" y="2643"/>
                    <a:pt x="14" y="2485"/>
                  </a:cubicBezTo>
                  <a:cubicBezTo>
                    <a:pt x="70" y="1691"/>
                    <a:pt x="696" y="1290"/>
                    <a:pt x="1331" y="1047"/>
                  </a:cubicBezTo>
                  <a:cubicBezTo>
                    <a:pt x="2031" y="781"/>
                    <a:pt x="2811" y="692"/>
                    <a:pt x="3628" y="589"/>
                  </a:cubicBezTo>
                  <a:cubicBezTo>
                    <a:pt x="3699" y="393"/>
                    <a:pt x="3675" y="1"/>
                    <a:pt x="3880" y="25"/>
                  </a:cubicBezTo>
                  <a:cubicBezTo>
                    <a:pt x="4123" y="48"/>
                    <a:pt x="4132" y="464"/>
                    <a:pt x="4132" y="822"/>
                  </a:cubicBezTo>
                  <a:cubicBezTo>
                    <a:pt x="4132" y="1197"/>
                    <a:pt x="4114" y="1630"/>
                    <a:pt x="3867" y="1612"/>
                  </a:cubicBezTo>
                  <a:cubicBezTo>
                    <a:pt x="3680" y="1593"/>
                    <a:pt x="3708" y="1337"/>
                    <a:pt x="3661" y="11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60"/>
            <p:cNvSpPr/>
            <p:nvPr/>
          </p:nvSpPr>
          <p:spPr>
            <a:xfrm>
              <a:off x="5746108" y="1062800"/>
              <a:ext cx="273036" cy="598461"/>
            </a:xfrm>
            <a:custGeom>
              <a:rect b="b" l="l" r="r" t="t"/>
              <a:pathLst>
                <a:path extrusionOk="0" h="9070" w="4138">
                  <a:moveTo>
                    <a:pt x="477" y="1150"/>
                  </a:moveTo>
                  <a:cubicBezTo>
                    <a:pt x="1243" y="1304"/>
                    <a:pt x="1924" y="1533"/>
                    <a:pt x="2611" y="1818"/>
                  </a:cubicBezTo>
                  <a:cubicBezTo>
                    <a:pt x="3027" y="1990"/>
                    <a:pt x="3269" y="2186"/>
                    <a:pt x="3292" y="2723"/>
                  </a:cubicBezTo>
                  <a:cubicBezTo>
                    <a:pt x="3307" y="2994"/>
                    <a:pt x="3260" y="3302"/>
                    <a:pt x="3204" y="3583"/>
                  </a:cubicBezTo>
                  <a:cubicBezTo>
                    <a:pt x="3055" y="4358"/>
                    <a:pt x="2844" y="5147"/>
                    <a:pt x="2671" y="5880"/>
                  </a:cubicBezTo>
                  <a:cubicBezTo>
                    <a:pt x="2410" y="6992"/>
                    <a:pt x="2107" y="7934"/>
                    <a:pt x="1943" y="8934"/>
                  </a:cubicBezTo>
                  <a:cubicBezTo>
                    <a:pt x="2116" y="8981"/>
                    <a:pt x="2279" y="9037"/>
                    <a:pt x="2466" y="9069"/>
                  </a:cubicBezTo>
                  <a:cubicBezTo>
                    <a:pt x="2966" y="7714"/>
                    <a:pt x="3442" y="6156"/>
                    <a:pt x="3816" y="4577"/>
                  </a:cubicBezTo>
                  <a:cubicBezTo>
                    <a:pt x="3937" y="4044"/>
                    <a:pt x="4091" y="3484"/>
                    <a:pt x="4124" y="2943"/>
                  </a:cubicBezTo>
                  <a:cubicBezTo>
                    <a:pt x="4133" y="2779"/>
                    <a:pt x="4137" y="2643"/>
                    <a:pt x="4124" y="2485"/>
                  </a:cubicBezTo>
                  <a:cubicBezTo>
                    <a:pt x="4068" y="1691"/>
                    <a:pt x="3442" y="1290"/>
                    <a:pt x="2807" y="1047"/>
                  </a:cubicBezTo>
                  <a:cubicBezTo>
                    <a:pt x="2107" y="781"/>
                    <a:pt x="1322" y="692"/>
                    <a:pt x="505" y="589"/>
                  </a:cubicBezTo>
                  <a:cubicBezTo>
                    <a:pt x="439" y="393"/>
                    <a:pt x="463" y="1"/>
                    <a:pt x="253" y="25"/>
                  </a:cubicBezTo>
                  <a:cubicBezTo>
                    <a:pt x="14" y="48"/>
                    <a:pt x="1" y="464"/>
                    <a:pt x="1" y="822"/>
                  </a:cubicBezTo>
                  <a:cubicBezTo>
                    <a:pt x="1" y="1197"/>
                    <a:pt x="24" y="1630"/>
                    <a:pt x="271" y="1612"/>
                  </a:cubicBezTo>
                  <a:cubicBezTo>
                    <a:pt x="454" y="1593"/>
                    <a:pt x="430" y="1337"/>
                    <a:pt x="477" y="11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60"/>
            <p:cNvSpPr/>
            <p:nvPr/>
          </p:nvSpPr>
          <p:spPr>
            <a:xfrm>
              <a:off x="5468186" y="1626100"/>
              <a:ext cx="1013755" cy="736365"/>
            </a:xfrm>
            <a:custGeom>
              <a:rect b="b" l="l" r="r" t="t"/>
              <a:pathLst>
                <a:path extrusionOk="0" h="11160" w="15364">
                  <a:moveTo>
                    <a:pt x="5903" y="0"/>
                  </a:moveTo>
                  <a:cubicBezTo>
                    <a:pt x="6360" y="33"/>
                    <a:pt x="6814" y="70"/>
                    <a:pt x="7267" y="117"/>
                  </a:cubicBezTo>
                  <a:cubicBezTo>
                    <a:pt x="7004" y="2087"/>
                    <a:pt x="6127" y="3436"/>
                    <a:pt x="4404" y="3940"/>
                  </a:cubicBezTo>
                  <a:cubicBezTo>
                    <a:pt x="4582" y="4828"/>
                    <a:pt x="4731" y="5655"/>
                    <a:pt x="5025" y="6406"/>
                  </a:cubicBezTo>
                  <a:cubicBezTo>
                    <a:pt x="5310" y="7125"/>
                    <a:pt x="5698" y="7789"/>
                    <a:pt x="6136" y="8362"/>
                  </a:cubicBezTo>
                  <a:cubicBezTo>
                    <a:pt x="6590" y="8946"/>
                    <a:pt x="7075" y="9431"/>
                    <a:pt x="7799" y="9768"/>
                  </a:cubicBezTo>
                  <a:cubicBezTo>
                    <a:pt x="8499" y="10099"/>
                    <a:pt x="9498" y="10170"/>
                    <a:pt x="10381" y="9875"/>
                  </a:cubicBezTo>
                  <a:cubicBezTo>
                    <a:pt x="11137" y="9619"/>
                    <a:pt x="11683" y="9123"/>
                    <a:pt x="12114" y="8541"/>
                  </a:cubicBezTo>
                  <a:cubicBezTo>
                    <a:pt x="12562" y="7929"/>
                    <a:pt x="12781" y="7158"/>
                    <a:pt x="12898" y="6257"/>
                  </a:cubicBezTo>
                  <a:cubicBezTo>
                    <a:pt x="12963" y="5785"/>
                    <a:pt x="12991" y="5328"/>
                    <a:pt x="13094" y="4907"/>
                  </a:cubicBezTo>
                  <a:cubicBezTo>
                    <a:pt x="13383" y="3698"/>
                    <a:pt x="13874" y="2657"/>
                    <a:pt x="15241" y="2461"/>
                  </a:cubicBezTo>
                  <a:cubicBezTo>
                    <a:pt x="15265" y="2550"/>
                    <a:pt x="15284" y="2634"/>
                    <a:pt x="15303" y="2727"/>
                  </a:cubicBezTo>
                  <a:cubicBezTo>
                    <a:pt x="15316" y="2811"/>
                    <a:pt x="15363" y="2927"/>
                    <a:pt x="15344" y="2993"/>
                  </a:cubicBezTo>
                  <a:cubicBezTo>
                    <a:pt x="15325" y="3082"/>
                    <a:pt x="15181" y="3133"/>
                    <a:pt x="15111" y="3184"/>
                  </a:cubicBezTo>
                  <a:cubicBezTo>
                    <a:pt x="15008" y="3259"/>
                    <a:pt x="14957" y="3334"/>
                    <a:pt x="14873" y="3380"/>
                  </a:cubicBezTo>
                  <a:cubicBezTo>
                    <a:pt x="14340" y="3955"/>
                    <a:pt x="14042" y="4772"/>
                    <a:pt x="13892" y="5705"/>
                  </a:cubicBezTo>
                  <a:cubicBezTo>
                    <a:pt x="13812" y="6210"/>
                    <a:pt x="13795" y="6696"/>
                    <a:pt x="13700" y="7158"/>
                  </a:cubicBezTo>
                  <a:cubicBezTo>
                    <a:pt x="13612" y="7592"/>
                    <a:pt x="13448" y="7998"/>
                    <a:pt x="13271" y="8377"/>
                  </a:cubicBezTo>
                  <a:cubicBezTo>
                    <a:pt x="12926" y="9114"/>
                    <a:pt x="12412" y="9703"/>
                    <a:pt x="11773" y="10183"/>
                  </a:cubicBezTo>
                  <a:cubicBezTo>
                    <a:pt x="11137" y="10664"/>
                    <a:pt x="10394" y="11019"/>
                    <a:pt x="9372" y="11075"/>
                  </a:cubicBezTo>
                  <a:cubicBezTo>
                    <a:pt x="7803" y="11160"/>
                    <a:pt x="6571" y="10492"/>
                    <a:pt x="5754" y="9740"/>
                  </a:cubicBezTo>
                  <a:cubicBezTo>
                    <a:pt x="4913" y="8970"/>
                    <a:pt x="4236" y="7910"/>
                    <a:pt x="3853" y="6686"/>
                  </a:cubicBezTo>
                  <a:cubicBezTo>
                    <a:pt x="3596" y="5860"/>
                    <a:pt x="3368" y="4959"/>
                    <a:pt x="3260" y="3987"/>
                  </a:cubicBezTo>
                  <a:cubicBezTo>
                    <a:pt x="2321" y="3824"/>
                    <a:pt x="1640" y="3343"/>
                    <a:pt x="1112" y="2755"/>
                  </a:cubicBezTo>
                  <a:cubicBezTo>
                    <a:pt x="589" y="2175"/>
                    <a:pt x="168" y="1424"/>
                    <a:pt x="0" y="504"/>
                  </a:cubicBezTo>
                  <a:cubicBezTo>
                    <a:pt x="440" y="382"/>
                    <a:pt x="888" y="266"/>
                    <a:pt x="1364" y="177"/>
                  </a:cubicBezTo>
                  <a:cubicBezTo>
                    <a:pt x="1584" y="976"/>
                    <a:pt x="1896" y="1694"/>
                    <a:pt x="2429" y="2222"/>
                  </a:cubicBezTo>
                  <a:cubicBezTo>
                    <a:pt x="2681" y="2470"/>
                    <a:pt x="3022" y="2708"/>
                    <a:pt x="3409" y="2802"/>
                  </a:cubicBezTo>
                  <a:cubicBezTo>
                    <a:pt x="3830" y="2899"/>
                    <a:pt x="4282" y="2820"/>
                    <a:pt x="4642" y="2578"/>
                  </a:cubicBezTo>
                  <a:cubicBezTo>
                    <a:pt x="5375" y="2087"/>
                    <a:pt x="5754" y="1167"/>
                    <a:pt x="5870" y="42"/>
                  </a:cubicBezTo>
                  <a:cubicBezTo>
                    <a:pt x="5870" y="18"/>
                    <a:pt x="5884" y="5"/>
                    <a:pt x="59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60"/>
            <p:cNvSpPr/>
            <p:nvPr/>
          </p:nvSpPr>
          <p:spPr>
            <a:xfrm>
              <a:off x="6399610" y="1689510"/>
              <a:ext cx="254824" cy="265646"/>
            </a:xfrm>
            <a:custGeom>
              <a:rect b="b" l="l" r="r" t="t"/>
              <a:pathLst>
                <a:path extrusionOk="0" h="4026" w="3862">
                  <a:moveTo>
                    <a:pt x="1905" y="48"/>
                  </a:moveTo>
                  <a:cubicBezTo>
                    <a:pt x="2536" y="1"/>
                    <a:pt x="3041" y="300"/>
                    <a:pt x="3358" y="654"/>
                  </a:cubicBezTo>
                  <a:cubicBezTo>
                    <a:pt x="3633" y="962"/>
                    <a:pt x="3862" y="1434"/>
                    <a:pt x="3862" y="1929"/>
                  </a:cubicBezTo>
                  <a:cubicBezTo>
                    <a:pt x="3862" y="2503"/>
                    <a:pt x="3601" y="2938"/>
                    <a:pt x="3269" y="3265"/>
                  </a:cubicBezTo>
                  <a:cubicBezTo>
                    <a:pt x="2961" y="3563"/>
                    <a:pt x="2476" y="3830"/>
                    <a:pt x="2036" y="3899"/>
                  </a:cubicBezTo>
                  <a:cubicBezTo>
                    <a:pt x="1252" y="4026"/>
                    <a:pt x="593" y="3512"/>
                    <a:pt x="304" y="2951"/>
                  </a:cubicBezTo>
                  <a:cubicBezTo>
                    <a:pt x="206" y="2765"/>
                    <a:pt x="117" y="2578"/>
                    <a:pt x="94" y="2330"/>
                  </a:cubicBezTo>
                  <a:cubicBezTo>
                    <a:pt x="0" y="1289"/>
                    <a:pt x="519" y="519"/>
                    <a:pt x="1177" y="211"/>
                  </a:cubicBezTo>
                  <a:cubicBezTo>
                    <a:pt x="1368" y="117"/>
                    <a:pt x="1616" y="66"/>
                    <a:pt x="1905" y="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60"/>
            <p:cNvSpPr/>
            <p:nvPr/>
          </p:nvSpPr>
          <p:spPr>
            <a:xfrm>
              <a:off x="6451077" y="1734841"/>
              <a:ext cx="168255" cy="154663"/>
            </a:xfrm>
            <a:custGeom>
              <a:rect b="b" l="l" r="r" t="t"/>
              <a:pathLst>
                <a:path extrusionOk="0" h="2344" w="2550">
                  <a:moveTo>
                    <a:pt x="1074" y="70"/>
                  </a:moveTo>
                  <a:cubicBezTo>
                    <a:pt x="1560" y="1"/>
                    <a:pt x="1920" y="257"/>
                    <a:pt x="2125" y="561"/>
                  </a:cubicBezTo>
                  <a:cubicBezTo>
                    <a:pt x="2162" y="611"/>
                    <a:pt x="2218" y="682"/>
                    <a:pt x="2261" y="779"/>
                  </a:cubicBezTo>
                  <a:cubicBezTo>
                    <a:pt x="2550" y="1513"/>
                    <a:pt x="2069" y="2330"/>
                    <a:pt x="1280" y="2339"/>
                  </a:cubicBezTo>
                  <a:cubicBezTo>
                    <a:pt x="664" y="2344"/>
                    <a:pt x="117" y="1943"/>
                    <a:pt x="52" y="1345"/>
                  </a:cubicBezTo>
                  <a:cubicBezTo>
                    <a:pt x="0" y="910"/>
                    <a:pt x="224" y="583"/>
                    <a:pt x="448" y="369"/>
                  </a:cubicBezTo>
                  <a:cubicBezTo>
                    <a:pt x="593" y="229"/>
                    <a:pt x="850" y="103"/>
                    <a:pt x="1074" y="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60"/>
            <p:cNvSpPr/>
            <p:nvPr/>
          </p:nvSpPr>
          <p:spPr>
            <a:xfrm>
              <a:off x="6471400" y="1883897"/>
              <a:ext cx="43153" cy="43285"/>
            </a:xfrm>
            <a:custGeom>
              <a:rect b="b" l="l" r="r" t="t"/>
              <a:pathLst>
                <a:path extrusionOk="0" h="656" w="654">
                  <a:moveTo>
                    <a:pt x="285" y="1"/>
                  </a:moveTo>
                  <a:cubicBezTo>
                    <a:pt x="0" y="61"/>
                    <a:pt x="463" y="655"/>
                    <a:pt x="589" y="397"/>
                  </a:cubicBezTo>
                  <a:cubicBezTo>
                    <a:pt x="654" y="263"/>
                    <a:pt x="412" y="57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60"/>
            <p:cNvSpPr/>
            <p:nvPr/>
          </p:nvSpPr>
          <p:spPr>
            <a:xfrm>
              <a:off x="6426399" y="1802012"/>
              <a:ext cx="51862" cy="75550"/>
            </a:xfrm>
            <a:custGeom>
              <a:rect b="b" l="l" r="r" t="t"/>
              <a:pathLst>
                <a:path extrusionOk="0" h="1145" w="786">
                  <a:moveTo>
                    <a:pt x="486" y="1078"/>
                  </a:moveTo>
                  <a:cubicBezTo>
                    <a:pt x="538" y="1112"/>
                    <a:pt x="663" y="1144"/>
                    <a:pt x="715" y="1032"/>
                  </a:cubicBezTo>
                  <a:cubicBezTo>
                    <a:pt x="785" y="888"/>
                    <a:pt x="603" y="616"/>
                    <a:pt x="551" y="495"/>
                  </a:cubicBezTo>
                  <a:cubicBezTo>
                    <a:pt x="486" y="350"/>
                    <a:pt x="435" y="47"/>
                    <a:pt x="253" y="24"/>
                  </a:cubicBezTo>
                  <a:cubicBezTo>
                    <a:pt x="1" y="0"/>
                    <a:pt x="150" y="439"/>
                    <a:pt x="211" y="584"/>
                  </a:cubicBezTo>
                  <a:cubicBezTo>
                    <a:pt x="243" y="664"/>
                    <a:pt x="281" y="737"/>
                    <a:pt x="309" y="804"/>
                  </a:cubicBezTo>
                  <a:cubicBezTo>
                    <a:pt x="361" y="916"/>
                    <a:pt x="383" y="1022"/>
                    <a:pt x="486" y="10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60"/>
            <p:cNvSpPr/>
            <p:nvPr/>
          </p:nvSpPr>
          <p:spPr>
            <a:xfrm>
              <a:off x="5500254" y="1682120"/>
              <a:ext cx="38600" cy="71591"/>
            </a:xfrm>
            <a:custGeom>
              <a:rect b="b" l="l" r="r" t="t"/>
              <a:pathLst>
                <a:path extrusionOk="0" h="1085" w="585">
                  <a:moveTo>
                    <a:pt x="551" y="1028"/>
                  </a:moveTo>
                  <a:cubicBezTo>
                    <a:pt x="584" y="856"/>
                    <a:pt x="486" y="570"/>
                    <a:pt x="369" y="300"/>
                  </a:cubicBezTo>
                  <a:cubicBezTo>
                    <a:pt x="322" y="188"/>
                    <a:pt x="238" y="0"/>
                    <a:pt x="131" y="33"/>
                  </a:cubicBezTo>
                  <a:cubicBezTo>
                    <a:pt x="1" y="71"/>
                    <a:pt x="61" y="300"/>
                    <a:pt x="80" y="379"/>
                  </a:cubicBezTo>
                  <a:cubicBezTo>
                    <a:pt x="150" y="636"/>
                    <a:pt x="285" y="930"/>
                    <a:pt x="406" y="1065"/>
                  </a:cubicBezTo>
                  <a:cubicBezTo>
                    <a:pt x="444" y="1084"/>
                    <a:pt x="514" y="1061"/>
                    <a:pt x="551" y="10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60"/>
            <p:cNvSpPr/>
            <p:nvPr/>
          </p:nvSpPr>
          <p:spPr>
            <a:xfrm>
              <a:off x="5527307" y="1654077"/>
              <a:ext cx="34047" cy="42031"/>
            </a:xfrm>
            <a:custGeom>
              <a:rect b="b" l="l" r="r" t="t"/>
              <a:pathLst>
                <a:path extrusionOk="0" h="637" w="516">
                  <a:moveTo>
                    <a:pt x="230" y="631"/>
                  </a:moveTo>
                  <a:cubicBezTo>
                    <a:pt x="515" y="603"/>
                    <a:pt x="347" y="1"/>
                    <a:pt x="127" y="89"/>
                  </a:cubicBezTo>
                  <a:cubicBezTo>
                    <a:pt x="34" y="126"/>
                    <a:pt x="1" y="449"/>
                    <a:pt x="90" y="575"/>
                  </a:cubicBezTo>
                  <a:cubicBezTo>
                    <a:pt x="123" y="622"/>
                    <a:pt x="179" y="636"/>
                    <a:pt x="230" y="6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60"/>
            <p:cNvSpPr/>
            <p:nvPr/>
          </p:nvSpPr>
          <p:spPr>
            <a:xfrm>
              <a:off x="5902028" y="1656519"/>
              <a:ext cx="31144" cy="41041"/>
            </a:xfrm>
            <a:custGeom>
              <a:rect b="b" l="l" r="r" t="t"/>
              <a:pathLst>
                <a:path extrusionOk="0" h="622" w="472">
                  <a:moveTo>
                    <a:pt x="187" y="594"/>
                  </a:moveTo>
                  <a:cubicBezTo>
                    <a:pt x="472" y="622"/>
                    <a:pt x="425" y="1"/>
                    <a:pt x="192" y="43"/>
                  </a:cubicBezTo>
                  <a:cubicBezTo>
                    <a:pt x="93" y="61"/>
                    <a:pt x="0" y="369"/>
                    <a:pt x="61" y="515"/>
                  </a:cubicBezTo>
                  <a:cubicBezTo>
                    <a:pt x="84" y="566"/>
                    <a:pt x="136" y="589"/>
                    <a:pt x="187" y="5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6" name="Shape 4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7" name="Google Shape;4517;p87"/>
          <p:cNvSpPr txBox="1"/>
          <p:nvPr>
            <p:ph type="title"/>
          </p:nvPr>
        </p:nvSpPr>
        <p:spPr>
          <a:xfrm>
            <a:off x="1094225" y="1131575"/>
            <a:ext cx="361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The Problem: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8" name="Google Shape;4518;p87"/>
          <p:cNvSpPr txBox="1"/>
          <p:nvPr>
            <p:ph idx="1" type="subTitle"/>
          </p:nvPr>
        </p:nvSpPr>
        <p:spPr>
          <a:xfrm>
            <a:off x="1094225" y="1523025"/>
            <a:ext cx="3477900" cy="28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unable to remote connect into the EC2 from a local machine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though the key file and EC2 address were correct, my access was denied.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error message stated my key was not </a:t>
            </a:r>
            <a:r>
              <a:rPr lang="en"/>
              <a:t>secure</a:t>
            </a:r>
            <a:r>
              <a:rPr lang="en"/>
              <a:t> enough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require that I change the permissions on the key file directly through the command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9" name="Google Shape;4519;p87"/>
          <p:cNvSpPr txBox="1"/>
          <p:nvPr>
            <p:ph idx="6"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#4</a:t>
            </a:r>
            <a:endParaRPr/>
          </a:p>
        </p:txBody>
      </p:sp>
      <p:sp>
        <p:nvSpPr>
          <p:cNvPr id="4520" name="Google Shape;4520;p87"/>
          <p:cNvSpPr txBox="1"/>
          <p:nvPr>
            <p:ph type="title"/>
          </p:nvPr>
        </p:nvSpPr>
        <p:spPr>
          <a:xfrm>
            <a:off x="4572000" y="1131575"/>
            <a:ext cx="361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The Lesson: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1" name="Google Shape;4521;p87"/>
          <p:cNvSpPr txBox="1"/>
          <p:nvPr>
            <p:ph idx="1" type="subTitle"/>
          </p:nvPr>
        </p:nvSpPr>
        <p:spPr>
          <a:xfrm>
            <a:off x="4640400" y="1773250"/>
            <a:ext cx="3477900" cy="10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Read! Very often the system is telling you exactly what you are doing wrong. Understanding error messages can help </a:t>
            </a:r>
            <a:r>
              <a:rPr lang="en"/>
              <a:t>point</a:t>
            </a:r>
            <a:r>
              <a:rPr lang="en"/>
              <a:t> you in the right direction to find a solution.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5" name="Shape 4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" name="Google Shape;4526;p88"/>
          <p:cNvSpPr txBox="1"/>
          <p:nvPr>
            <p:ph type="ctrTitle"/>
          </p:nvPr>
        </p:nvSpPr>
        <p:spPr>
          <a:xfrm>
            <a:off x="658475" y="1523075"/>
            <a:ext cx="4857300" cy="8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</a:rPr>
              <a:t>DEMO</a:t>
            </a:r>
            <a:r>
              <a:rPr lang="en" sz="5200"/>
              <a:t> TIME!</a:t>
            </a:r>
            <a:endParaRPr sz="5200"/>
          </a:p>
        </p:txBody>
      </p:sp>
      <p:grpSp>
        <p:nvGrpSpPr>
          <p:cNvPr id="4527" name="Google Shape;4527;p88"/>
          <p:cNvGrpSpPr/>
          <p:nvPr/>
        </p:nvGrpSpPr>
        <p:grpSpPr>
          <a:xfrm>
            <a:off x="5762053" y="1349752"/>
            <a:ext cx="2639320" cy="2415425"/>
            <a:chOff x="292525" y="1138400"/>
            <a:chExt cx="1632838" cy="1494324"/>
          </a:xfrm>
        </p:grpSpPr>
        <p:sp>
          <p:nvSpPr>
            <p:cNvPr id="4528" name="Google Shape;4528;p88"/>
            <p:cNvSpPr/>
            <p:nvPr/>
          </p:nvSpPr>
          <p:spPr>
            <a:xfrm>
              <a:off x="292525" y="1349367"/>
              <a:ext cx="702918" cy="1283342"/>
            </a:xfrm>
            <a:custGeom>
              <a:rect b="b" l="l" r="r" t="t"/>
              <a:pathLst>
                <a:path extrusionOk="0" h="25951" w="14214">
                  <a:moveTo>
                    <a:pt x="11109" y="0"/>
                  </a:moveTo>
                  <a:cubicBezTo>
                    <a:pt x="10753" y="0"/>
                    <a:pt x="10387" y="62"/>
                    <a:pt x="10026" y="194"/>
                  </a:cubicBezTo>
                  <a:cubicBezTo>
                    <a:pt x="6238" y="2160"/>
                    <a:pt x="3399" y="5522"/>
                    <a:pt x="2139" y="9537"/>
                  </a:cubicBezTo>
                  <a:lnTo>
                    <a:pt x="1285" y="12246"/>
                  </a:lnTo>
                  <a:cubicBezTo>
                    <a:pt x="411" y="15028"/>
                    <a:pt x="0" y="17933"/>
                    <a:pt x="74" y="20847"/>
                  </a:cubicBezTo>
                  <a:lnTo>
                    <a:pt x="102" y="22019"/>
                  </a:lnTo>
                  <a:cubicBezTo>
                    <a:pt x="162" y="24217"/>
                    <a:pt x="1995" y="25950"/>
                    <a:pt x="4207" y="25950"/>
                  </a:cubicBezTo>
                  <a:cubicBezTo>
                    <a:pt x="4297" y="25950"/>
                    <a:pt x="4387" y="25947"/>
                    <a:pt x="4479" y="25941"/>
                  </a:cubicBezTo>
                  <a:lnTo>
                    <a:pt x="10132" y="25582"/>
                  </a:lnTo>
                  <a:cubicBezTo>
                    <a:pt x="12435" y="25432"/>
                    <a:pt x="14214" y="23550"/>
                    <a:pt x="14190" y="21291"/>
                  </a:cubicBezTo>
                  <a:lnTo>
                    <a:pt x="14190" y="3033"/>
                  </a:lnTo>
                  <a:cubicBezTo>
                    <a:pt x="14190" y="1296"/>
                    <a:pt x="12743" y="0"/>
                    <a:pt x="11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88"/>
            <p:cNvSpPr/>
            <p:nvPr/>
          </p:nvSpPr>
          <p:spPr>
            <a:xfrm>
              <a:off x="794081" y="2614230"/>
              <a:ext cx="1632" cy="247"/>
            </a:xfrm>
            <a:custGeom>
              <a:rect b="b" l="l" r="r" t="t"/>
              <a:pathLst>
                <a:path extrusionOk="0" h="5" w="33">
                  <a:moveTo>
                    <a:pt x="5" y="0"/>
                  </a:moveTo>
                  <a:lnTo>
                    <a:pt x="0" y="5"/>
                  </a:lnTo>
                  <a:lnTo>
                    <a:pt x="5" y="0"/>
                  </a:lnTo>
                  <a:close/>
                  <a:moveTo>
                    <a:pt x="9" y="0"/>
                  </a:move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4" y="0"/>
                  </a:moveTo>
                  <a:lnTo>
                    <a:pt x="18" y="0"/>
                  </a:lnTo>
                  <a:lnTo>
                    <a:pt x="24" y="0"/>
                  </a:lnTo>
                  <a:close/>
                  <a:moveTo>
                    <a:pt x="33" y="0"/>
                  </a:moveTo>
                  <a:lnTo>
                    <a:pt x="33" y="0"/>
                  </a:lnTo>
                  <a:close/>
                </a:path>
              </a:pathLst>
            </a:custGeom>
            <a:solidFill>
              <a:srgbClr val="F870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88"/>
            <p:cNvSpPr/>
            <p:nvPr/>
          </p:nvSpPr>
          <p:spPr>
            <a:xfrm>
              <a:off x="421153" y="2538912"/>
              <a:ext cx="482211" cy="93811"/>
            </a:xfrm>
            <a:custGeom>
              <a:rect b="b" l="l" r="r" t="t"/>
              <a:pathLst>
                <a:path extrusionOk="0" h="1897" w="9751">
                  <a:moveTo>
                    <a:pt x="5725" y="0"/>
                  </a:moveTo>
                  <a:cubicBezTo>
                    <a:pt x="4179" y="0"/>
                    <a:pt x="2376" y="327"/>
                    <a:pt x="453" y="1313"/>
                  </a:cubicBezTo>
                  <a:lnTo>
                    <a:pt x="0" y="1574"/>
                  </a:lnTo>
                  <a:cubicBezTo>
                    <a:pt x="495" y="1780"/>
                    <a:pt x="1037" y="1896"/>
                    <a:pt x="1606" y="1896"/>
                  </a:cubicBezTo>
                  <a:cubicBezTo>
                    <a:pt x="1695" y="1896"/>
                    <a:pt x="1788" y="1892"/>
                    <a:pt x="1878" y="1887"/>
                  </a:cubicBezTo>
                  <a:lnTo>
                    <a:pt x="7531" y="1528"/>
                  </a:lnTo>
                  <a:lnTo>
                    <a:pt x="7541" y="1528"/>
                  </a:lnTo>
                  <a:lnTo>
                    <a:pt x="7546" y="1523"/>
                  </a:lnTo>
                  <a:lnTo>
                    <a:pt x="7574" y="1523"/>
                  </a:lnTo>
                  <a:cubicBezTo>
                    <a:pt x="8382" y="1467"/>
                    <a:pt x="9124" y="1192"/>
                    <a:pt x="9750" y="757"/>
                  </a:cubicBezTo>
                  <a:cubicBezTo>
                    <a:pt x="8872" y="416"/>
                    <a:pt x="7462" y="0"/>
                    <a:pt x="57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88"/>
            <p:cNvSpPr/>
            <p:nvPr/>
          </p:nvSpPr>
          <p:spPr>
            <a:xfrm>
              <a:off x="390690" y="1349713"/>
              <a:ext cx="603617" cy="760678"/>
            </a:xfrm>
            <a:custGeom>
              <a:rect b="b" l="l" r="r" t="t"/>
              <a:pathLst>
                <a:path extrusionOk="0" h="15382" w="12206">
                  <a:moveTo>
                    <a:pt x="9324" y="0"/>
                  </a:moveTo>
                  <a:cubicBezTo>
                    <a:pt x="9077" y="19"/>
                    <a:pt x="8820" y="70"/>
                    <a:pt x="8568" y="164"/>
                  </a:cubicBezTo>
                  <a:cubicBezTo>
                    <a:pt x="5738" y="1649"/>
                    <a:pt x="3516" y="4026"/>
                    <a:pt x="2246" y="6901"/>
                  </a:cubicBezTo>
                  <a:lnTo>
                    <a:pt x="2255" y="6911"/>
                  </a:lnTo>
                  <a:cubicBezTo>
                    <a:pt x="2432" y="7041"/>
                    <a:pt x="2615" y="7172"/>
                    <a:pt x="2796" y="7293"/>
                  </a:cubicBezTo>
                  <a:cubicBezTo>
                    <a:pt x="4108" y="5146"/>
                    <a:pt x="6089" y="3371"/>
                    <a:pt x="8522" y="2205"/>
                  </a:cubicBezTo>
                  <a:cubicBezTo>
                    <a:pt x="8839" y="2101"/>
                    <a:pt x="9156" y="2050"/>
                    <a:pt x="9464" y="2050"/>
                  </a:cubicBezTo>
                  <a:cubicBezTo>
                    <a:pt x="10884" y="2050"/>
                    <a:pt x="12140" y="3086"/>
                    <a:pt x="12140" y="4474"/>
                  </a:cubicBezTo>
                  <a:lnTo>
                    <a:pt x="12140" y="9539"/>
                  </a:lnTo>
                  <a:lnTo>
                    <a:pt x="12159" y="9539"/>
                  </a:lnTo>
                  <a:cubicBezTo>
                    <a:pt x="12177" y="9539"/>
                    <a:pt x="12192" y="9545"/>
                    <a:pt x="12205" y="9549"/>
                  </a:cubicBezTo>
                  <a:lnTo>
                    <a:pt x="12205" y="3026"/>
                  </a:lnTo>
                  <a:cubicBezTo>
                    <a:pt x="12205" y="1364"/>
                    <a:pt x="10875" y="103"/>
                    <a:pt x="9324" y="0"/>
                  </a:cubicBezTo>
                  <a:close/>
                  <a:moveTo>
                    <a:pt x="2073" y="7298"/>
                  </a:moveTo>
                  <a:cubicBezTo>
                    <a:pt x="1933" y="7653"/>
                    <a:pt x="1802" y="8013"/>
                    <a:pt x="1686" y="8382"/>
                  </a:cubicBezTo>
                  <a:lnTo>
                    <a:pt x="943" y="10763"/>
                  </a:lnTo>
                  <a:cubicBezTo>
                    <a:pt x="471" y="12267"/>
                    <a:pt x="158" y="13808"/>
                    <a:pt x="0" y="15367"/>
                  </a:cubicBezTo>
                  <a:lnTo>
                    <a:pt x="13" y="15367"/>
                  </a:lnTo>
                  <a:cubicBezTo>
                    <a:pt x="37" y="15372"/>
                    <a:pt x="61" y="15377"/>
                    <a:pt x="84" y="15381"/>
                  </a:cubicBezTo>
                  <a:cubicBezTo>
                    <a:pt x="257" y="14185"/>
                    <a:pt x="541" y="13004"/>
                    <a:pt x="938" y="11851"/>
                  </a:cubicBezTo>
                  <a:lnTo>
                    <a:pt x="1675" y="9679"/>
                  </a:lnTo>
                  <a:cubicBezTo>
                    <a:pt x="1914" y="8979"/>
                    <a:pt x="2222" y="8302"/>
                    <a:pt x="2587" y="7658"/>
                  </a:cubicBezTo>
                  <a:cubicBezTo>
                    <a:pt x="2409" y="7541"/>
                    <a:pt x="2241" y="7425"/>
                    <a:pt x="2073" y="72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88"/>
            <p:cNvSpPr/>
            <p:nvPr/>
          </p:nvSpPr>
          <p:spPr>
            <a:xfrm>
              <a:off x="994268" y="1841970"/>
              <a:ext cx="49" cy="216009"/>
            </a:xfrm>
            <a:custGeom>
              <a:rect b="b" l="l" r="r" t="t"/>
              <a:pathLst>
                <a:path extrusionOk="0" h="4368" w="1">
                  <a:moveTo>
                    <a:pt x="0" y="1"/>
                  </a:moveTo>
                  <a:lnTo>
                    <a:pt x="0" y="1"/>
                  </a:lnTo>
                  <a:lnTo>
                    <a:pt x="0" y="4367"/>
                  </a:lnTo>
                  <a:lnTo>
                    <a:pt x="0" y="43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88"/>
            <p:cNvSpPr/>
            <p:nvPr/>
          </p:nvSpPr>
          <p:spPr>
            <a:xfrm>
              <a:off x="991053" y="1841970"/>
              <a:ext cx="3264" cy="216009"/>
            </a:xfrm>
            <a:custGeom>
              <a:rect b="b" l="l" r="r" t="t"/>
              <a:pathLst>
                <a:path extrusionOk="0" h="4368" w="66">
                  <a:moveTo>
                    <a:pt x="65" y="1"/>
                  </a:moveTo>
                  <a:cubicBezTo>
                    <a:pt x="56" y="5"/>
                    <a:pt x="42" y="5"/>
                    <a:pt x="28" y="5"/>
                  </a:cubicBezTo>
                  <a:cubicBezTo>
                    <a:pt x="24" y="5"/>
                    <a:pt x="14" y="5"/>
                    <a:pt x="0" y="11"/>
                  </a:cubicBezTo>
                  <a:lnTo>
                    <a:pt x="0" y="4348"/>
                  </a:lnTo>
                  <a:cubicBezTo>
                    <a:pt x="24" y="4354"/>
                    <a:pt x="47" y="4358"/>
                    <a:pt x="65" y="4367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FF9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88"/>
            <p:cNvSpPr/>
            <p:nvPr/>
          </p:nvSpPr>
          <p:spPr>
            <a:xfrm>
              <a:off x="994268" y="2077070"/>
              <a:ext cx="49" cy="202360"/>
            </a:xfrm>
            <a:custGeom>
              <a:rect b="b" l="l" r="r" t="t"/>
              <a:pathLst>
                <a:path extrusionOk="0" h="4092" w="1">
                  <a:moveTo>
                    <a:pt x="0" y="1"/>
                  </a:moveTo>
                  <a:lnTo>
                    <a:pt x="0" y="1"/>
                  </a:lnTo>
                  <a:lnTo>
                    <a:pt x="0" y="4091"/>
                  </a:lnTo>
                  <a:lnTo>
                    <a:pt x="0" y="4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88"/>
            <p:cNvSpPr/>
            <p:nvPr/>
          </p:nvSpPr>
          <p:spPr>
            <a:xfrm>
              <a:off x="384409" y="2077070"/>
              <a:ext cx="609898" cy="401159"/>
            </a:xfrm>
            <a:custGeom>
              <a:rect b="b" l="l" r="r" t="t"/>
              <a:pathLst>
                <a:path extrusionOk="0" h="8112" w="12333">
                  <a:moveTo>
                    <a:pt x="89" y="1074"/>
                  </a:moveTo>
                  <a:cubicBezTo>
                    <a:pt x="24" y="1803"/>
                    <a:pt x="0" y="2536"/>
                    <a:pt x="5" y="3270"/>
                  </a:cubicBezTo>
                  <a:cubicBezTo>
                    <a:pt x="15" y="2541"/>
                    <a:pt x="65" y="1813"/>
                    <a:pt x="155" y="1089"/>
                  </a:cubicBezTo>
                  <a:cubicBezTo>
                    <a:pt x="132" y="1084"/>
                    <a:pt x="108" y="1079"/>
                    <a:pt x="89" y="1074"/>
                  </a:cubicBezTo>
                  <a:close/>
                  <a:moveTo>
                    <a:pt x="12332" y="1"/>
                  </a:moveTo>
                  <a:cubicBezTo>
                    <a:pt x="12314" y="14"/>
                    <a:pt x="12295" y="29"/>
                    <a:pt x="12267" y="48"/>
                  </a:cubicBezTo>
                  <a:lnTo>
                    <a:pt x="12267" y="4380"/>
                  </a:lnTo>
                  <a:cubicBezTo>
                    <a:pt x="12272" y="4576"/>
                    <a:pt x="12253" y="4773"/>
                    <a:pt x="12220" y="4960"/>
                  </a:cubicBezTo>
                  <a:cubicBezTo>
                    <a:pt x="12291" y="4684"/>
                    <a:pt x="12328" y="4390"/>
                    <a:pt x="12332" y="4091"/>
                  </a:cubicBezTo>
                  <a:lnTo>
                    <a:pt x="12332" y="1"/>
                  </a:lnTo>
                  <a:close/>
                  <a:moveTo>
                    <a:pt x="3946" y="8098"/>
                  </a:moveTo>
                  <a:lnTo>
                    <a:pt x="3834" y="8102"/>
                  </a:lnTo>
                  <a:cubicBezTo>
                    <a:pt x="3759" y="8107"/>
                    <a:pt x="3690" y="8111"/>
                    <a:pt x="3615" y="8111"/>
                  </a:cubicBezTo>
                  <a:lnTo>
                    <a:pt x="3619" y="8111"/>
                  </a:lnTo>
                  <a:cubicBezTo>
                    <a:pt x="3699" y="8111"/>
                    <a:pt x="3778" y="8107"/>
                    <a:pt x="3858" y="8102"/>
                  </a:cubicBezTo>
                  <a:lnTo>
                    <a:pt x="3946" y="8098"/>
                  </a:lnTo>
                  <a:close/>
                </a:path>
              </a:pathLst>
            </a:custGeom>
            <a:solidFill>
              <a:srgbClr val="FF90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88"/>
            <p:cNvSpPr/>
            <p:nvPr/>
          </p:nvSpPr>
          <p:spPr>
            <a:xfrm>
              <a:off x="381838" y="1451092"/>
              <a:ext cx="610392" cy="1027030"/>
            </a:xfrm>
            <a:custGeom>
              <a:rect b="b" l="l" r="r" t="t"/>
              <a:pathLst>
                <a:path extrusionOk="0" h="20768" w="12343">
                  <a:moveTo>
                    <a:pt x="9641" y="0"/>
                  </a:moveTo>
                  <a:cubicBezTo>
                    <a:pt x="9332" y="0"/>
                    <a:pt x="9014" y="49"/>
                    <a:pt x="8701" y="155"/>
                  </a:cubicBezTo>
                  <a:cubicBezTo>
                    <a:pt x="5413" y="1728"/>
                    <a:pt x="2953" y="4417"/>
                    <a:pt x="1854" y="7629"/>
                  </a:cubicBezTo>
                  <a:lnTo>
                    <a:pt x="1117" y="9801"/>
                  </a:lnTo>
                  <a:cubicBezTo>
                    <a:pt x="356" y="12028"/>
                    <a:pt x="1" y="14353"/>
                    <a:pt x="67" y="16684"/>
                  </a:cubicBezTo>
                  <a:lnTo>
                    <a:pt x="89" y="17622"/>
                  </a:lnTo>
                  <a:cubicBezTo>
                    <a:pt x="139" y="19380"/>
                    <a:pt x="1731" y="20767"/>
                    <a:pt x="3647" y="20767"/>
                  </a:cubicBezTo>
                  <a:cubicBezTo>
                    <a:pt x="3726" y="20767"/>
                    <a:pt x="3806" y="20765"/>
                    <a:pt x="3886" y="20760"/>
                  </a:cubicBezTo>
                  <a:lnTo>
                    <a:pt x="8798" y="20471"/>
                  </a:lnTo>
                  <a:cubicBezTo>
                    <a:pt x="10792" y="20354"/>
                    <a:pt x="12343" y="18846"/>
                    <a:pt x="12319" y="17038"/>
                  </a:cubicBezTo>
                  <a:lnTo>
                    <a:pt x="12319" y="2424"/>
                  </a:lnTo>
                  <a:cubicBezTo>
                    <a:pt x="12319" y="1035"/>
                    <a:pt x="11063" y="0"/>
                    <a:pt x="9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88"/>
            <p:cNvSpPr/>
            <p:nvPr/>
          </p:nvSpPr>
          <p:spPr>
            <a:xfrm>
              <a:off x="484157" y="1689159"/>
              <a:ext cx="17605" cy="21462"/>
            </a:xfrm>
            <a:custGeom>
              <a:rect b="b" l="l" r="r" t="t"/>
              <a:pathLst>
                <a:path extrusionOk="0" h="434" w="356">
                  <a:moveTo>
                    <a:pt x="239" y="0"/>
                  </a:moveTo>
                  <a:cubicBezTo>
                    <a:pt x="173" y="0"/>
                    <a:pt x="113" y="28"/>
                    <a:pt x="71" y="84"/>
                  </a:cubicBezTo>
                  <a:cubicBezTo>
                    <a:pt x="1" y="173"/>
                    <a:pt x="20" y="308"/>
                    <a:pt x="108" y="378"/>
                  </a:cubicBezTo>
                  <a:cubicBezTo>
                    <a:pt x="136" y="397"/>
                    <a:pt x="160" y="416"/>
                    <a:pt x="183" y="434"/>
                  </a:cubicBezTo>
                  <a:cubicBezTo>
                    <a:pt x="239" y="299"/>
                    <a:pt x="295" y="168"/>
                    <a:pt x="356" y="37"/>
                  </a:cubicBezTo>
                  <a:cubicBezTo>
                    <a:pt x="318" y="14"/>
                    <a:pt x="276" y="0"/>
                    <a:pt x="239" y="0"/>
                  </a:cubicBezTo>
                  <a:close/>
                </a:path>
              </a:pathLst>
            </a:custGeom>
            <a:solidFill>
              <a:srgbClr val="FF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88"/>
            <p:cNvSpPr/>
            <p:nvPr/>
          </p:nvSpPr>
          <p:spPr>
            <a:xfrm>
              <a:off x="994268" y="1821941"/>
              <a:ext cx="8357" cy="20078"/>
            </a:xfrm>
            <a:custGeom>
              <a:rect b="b" l="l" r="r" t="t"/>
              <a:pathLst>
                <a:path extrusionOk="0" h="406" w="169">
                  <a:moveTo>
                    <a:pt x="0" y="0"/>
                  </a:moveTo>
                  <a:lnTo>
                    <a:pt x="0" y="406"/>
                  </a:lnTo>
                  <a:cubicBezTo>
                    <a:pt x="99" y="388"/>
                    <a:pt x="168" y="298"/>
                    <a:pt x="164" y="192"/>
                  </a:cubicBezTo>
                  <a:cubicBezTo>
                    <a:pt x="159" y="98"/>
                    <a:pt x="89" y="1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88"/>
            <p:cNvSpPr/>
            <p:nvPr/>
          </p:nvSpPr>
          <p:spPr>
            <a:xfrm>
              <a:off x="493207" y="1690989"/>
              <a:ext cx="35804" cy="37436"/>
            </a:xfrm>
            <a:custGeom>
              <a:rect b="b" l="l" r="r" t="t"/>
              <a:pathLst>
                <a:path extrusionOk="0" h="757" w="724">
                  <a:moveTo>
                    <a:pt x="173" y="0"/>
                  </a:moveTo>
                  <a:cubicBezTo>
                    <a:pt x="112" y="131"/>
                    <a:pt x="56" y="262"/>
                    <a:pt x="0" y="397"/>
                  </a:cubicBezTo>
                  <a:cubicBezTo>
                    <a:pt x="168" y="524"/>
                    <a:pt x="336" y="640"/>
                    <a:pt x="514" y="757"/>
                  </a:cubicBezTo>
                  <a:cubicBezTo>
                    <a:pt x="583" y="636"/>
                    <a:pt x="654" y="515"/>
                    <a:pt x="723" y="392"/>
                  </a:cubicBezTo>
                  <a:cubicBezTo>
                    <a:pt x="542" y="271"/>
                    <a:pt x="359" y="140"/>
                    <a:pt x="182" y="10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88"/>
            <p:cNvSpPr/>
            <p:nvPr/>
          </p:nvSpPr>
          <p:spPr>
            <a:xfrm>
              <a:off x="994268" y="1821941"/>
              <a:ext cx="49" cy="20078"/>
            </a:xfrm>
            <a:custGeom>
              <a:rect b="b" l="l" r="r" t="t"/>
              <a:pathLst>
                <a:path extrusionOk="0" h="406" w="1">
                  <a:moveTo>
                    <a:pt x="0" y="0"/>
                  </a:moveTo>
                  <a:lnTo>
                    <a:pt x="0" y="406"/>
                  </a:lnTo>
                  <a:lnTo>
                    <a:pt x="0" y="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88"/>
            <p:cNvSpPr/>
            <p:nvPr/>
          </p:nvSpPr>
          <p:spPr>
            <a:xfrm>
              <a:off x="991053" y="1821447"/>
              <a:ext cx="3264" cy="21116"/>
            </a:xfrm>
            <a:custGeom>
              <a:rect b="b" l="l" r="r" t="t"/>
              <a:pathLst>
                <a:path extrusionOk="0" h="427" w="66">
                  <a:moveTo>
                    <a:pt x="0" y="0"/>
                  </a:moveTo>
                  <a:lnTo>
                    <a:pt x="0" y="426"/>
                  </a:lnTo>
                  <a:cubicBezTo>
                    <a:pt x="14" y="420"/>
                    <a:pt x="24" y="420"/>
                    <a:pt x="28" y="420"/>
                  </a:cubicBezTo>
                  <a:cubicBezTo>
                    <a:pt x="42" y="420"/>
                    <a:pt x="56" y="420"/>
                    <a:pt x="65" y="416"/>
                  </a:cubicBezTo>
                  <a:lnTo>
                    <a:pt x="65" y="10"/>
                  </a:lnTo>
                  <a:cubicBezTo>
                    <a:pt x="52" y="6"/>
                    <a:pt x="37" y="0"/>
                    <a:pt x="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88"/>
            <p:cNvSpPr/>
            <p:nvPr/>
          </p:nvSpPr>
          <p:spPr>
            <a:xfrm>
              <a:off x="518576" y="1710375"/>
              <a:ext cx="472519" cy="132384"/>
            </a:xfrm>
            <a:custGeom>
              <a:rect b="b" l="l" r="r" t="t"/>
              <a:pathLst>
                <a:path extrusionOk="0" h="2677" w="9555">
                  <a:moveTo>
                    <a:pt x="210" y="0"/>
                  </a:moveTo>
                  <a:cubicBezTo>
                    <a:pt x="141" y="123"/>
                    <a:pt x="70" y="244"/>
                    <a:pt x="1" y="365"/>
                  </a:cubicBezTo>
                  <a:cubicBezTo>
                    <a:pt x="3242" y="2489"/>
                    <a:pt x="7645" y="2677"/>
                    <a:pt x="9101" y="2677"/>
                  </a:cubicBezTo>
                  <a:cubicBezTo>
                    <a:pt x="9330" y="2677"/>
                    <a:pt x="9489" y="2672"/>
                    <a:pt x="9554" y="2672"/>
                  </a:cubicBezTo>
                  <a:lnTo>
                    <a:pt x="9554" y="2246"/>
                  </a:lnTo>
                  <a:cubicBezTo>
                    <a:pt x="9522" y="2252"/>
                    <a:pt x="9395" y="2256"/>
                    <a:pt x="9194" y="2256"/>
                  </a:cubicBezTo>
                  <a:cubicBezTo>
                    <a:pt x="7887" y="2256"/>
                    <a:pt x="3400" y="2093"/>
                    <a:pt x="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3" name="Google Shape;4543;p88"/>
            <p:cNvSpPr/>
            <p:nvPr/>
          </p:nvSpPr>
          <p:spPr>
            <a:xfrm>
              <a:off x="994268" y="2057931"/>
              <a:ext cx="7171" cy="19188"/>
            </a:xfrm>
            <a:custGeom>
              <a:rect b="b" l="l" r="r" t="t"/>
              <a:pathLst>
                <a:path extrusionOk="0" h="388" w="145">
                  <a:moveTo>
                    <a:pt x="0" y="0"/>
                  </a:moveTo>
                  <a:lnTo>
                    <a:pt x="0" y="388"/>
                  </a:lnTo>
                  <a:cubicBezTo>
                    <a:pt x="24" y="369"/>
                    <a:pt x="38" y="355"/>
                    <a:pt x="47" y="351"/>
                  </a:cubicBezTo>
                  <a:cubicBezTo>
                    <a:pt x="136" y="276"/>
                    <a:pt x="145" y="145"/>
                    <a:pt x="71" y="56"/>
                  </a:cubicBezTo>
                  <a:cubicBezTo>
                    <a:pt x="52" y="33"/>
                    <a:pt x="28" y="1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4" name="Google Shape;4544;p88"/>
            <p:cNvSpPr/>
            <p:nvPr/>
          </p:nvSpPr>
          <p:spPr>
            <a:xfrm>
              <a:off x="378425" y="2109412"/>
              <a:ext cx="12314" cy="20820"/>
            </a:xfrm>
            <a:custGeom>
              <a:rect b="b" l="l" r="r" t="t"/>
              <a:pathLst>
                <a:path extrusionOk="0" h="421" w="249">
                  <a:moveTo>
                    <a:pt x="225" y="0"/>
                  </a:moveTo>
                  <a:cubicBezTo>
                    <a:pt x="121" y="0"/>
                    <a:pt x="37" y="75"/>
                    <a:pt x="18" y="178"/>
                  </a:cubicBezTo>
                  <a:cubicBezTo>
                    <a:pt x="0" y="290"/>
                    <a:pt x="74" y="397"/>
                    <a:pt x="192" y="420"/>
                  </a:cubicBezTo>
                  <a:lnTo>
                    <a:pt x="210" y="420"/>
                  </a:lnTo>
                  <a:cubicBezTo>
                    <a:pt x="220" y="280"/>
                    <a:pt x="233" y="140"/>
                    <a:pt x="248" y="5"/>
                  </a:cubicBezTo>
                  <a:cubicBezTo>
                    <a:pt x="238" y="0"/>
                    <a:pt x="229" y="0"/>
                    <a:pt x="225" y="0"/>
                  </a:cubicBezTo>
                  <a:close/>
                </a:path>
              </a:pathLst>
            </a:custGeom>
            <a:solidFill>
              <a:srgbClr val="FF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5" name="Google Shape;4545;p88"/>
            <p:cNvSpPr/>
            <p:nvPr/>
          </p:nvSpPr>
          <p:spPr>
            <a:xfrm>
              <a:off x="994268" y="2057931"/>
              <a:ext cx="49" cy="19188"/>
            </a:xfrm>
            <a:custGeom>
              <a:rect b="b" l="l" r="r" t="t"/>
              <a:pathLst>
                <a:path extrusionOk="0" h="388" w="1">
                  <a:moveTo>
                    <a:pt x="0" y="0"/>
                  </a:moveTo>
                  <a:lnTo>
                    <a:pt x="0" y="388"/>
                  </a:lnTo>
                  <a:lnTo>
                    <a:pt x="0" y="3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88"/>
            <p:cNvSpPr/>
            <p:nvPr/>
          </p:nvSpPr>
          <p:spPr>
            <a:xfrm>
              <a:off x="388761" y="2056992"/>
              <a:ext cx="605546" cy="73931"/>
            </a:xfrm>
            <a:custGeom>
              <a:rect b="b" l="l" r="r" t="t"/>
              <a:pathLst>
                <a:path extrusionOk="0" h="1495" w="12245">
                  <a:moveTo>
                    <a:pt x="12179" y="0"/>
                  </a:moveTo>
                  <a:lnTo>
                    <a:pt x="12179" y="454"/>
                  </a:lnTo>
                  <a:cubicBezTo>
                    <a:pt x="12207" y="435"/>
                    <a:pt x="12226" y="420"/>
                    <a:pt x="12244" y="407"/>
                  </a:cubicBezTo>
                  <a:lnTo>
                    <a:pt x="12244" y="19"/>
                  </a:lnTo>
                  <a:cubicBezTo>
                    <a:pt x="12226" y="10"/>
                    <a:pt x="12203" y="6"/>
                    <a:pt x="12179" y="0"/>
                  </a:cubicBezTo>
                  <a:close/>
                  <a:moveTo>
                    <a:pt x="39" y="1065"/>
                  </a:moveTo>
                  <a:cubicBezTo>
                    <a:pt x="24" y="1200"/>
                    <a:pt x="11" y="1340"/>
                    <a:pt x="1" y="1480"/>
                  </a:cubicBezTo>
                  <a:cubicBezTo>
                    <a:pt x="20" y="1485"/>
                    <a:pt x="44" y="1490"/>
                    <a:pt x="67" y="1495"/>
                  </a:cubicBezTo>
                  <a:cubicBezTo>
                    <a:pt x="81" y="1355"/>
                    <a:pt x="100" y="1215"/>
                    <a:pt x="123" y="1079"/>
                  </a:cubicBezTo>
                  <a:cubicBezTo>
                    <a:pt x="100" y="1075"/>
                    <a:pt x="76" y="1070"/>
                    <a:pt x="52" y="10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88"/>
            <p:cNvSpPr/>
            <p:nvPr/>
          </p:nvSpPr>
          <p:spPr>
            <a:xfrm>
              <a:off x="392075" y="2056992"/>
              <a:ext cx="599018" cy="97965"/>
            </a:xfrm>
            <a:custGeom>
              <a:rect b="b" l="l" r="r" t="t"/>
              <a:pathLst>
                <a:path extrusionOk="0" h="1981" w="12113">
                  <a:moveTo>
                    <a:pt x="12089" y="0"/>
                  </a:moveTo>
                  <a:cubicBezTo>
                    <a:pt x="12042" y="0"/>
                    <a:pt x="11991" y="15"/>
                    <a:pt x="11953" y="47"/>
                  </a:cubicBezTo>
                  <a:cubicBezTo>
                    <a:pt x="11930" y="66"/>
                    <a:pt x="10071" y="1551"/>
                    <a:pt x="5225" y="1551"/>
                  </a:cubicBezTo>
                  <a:cubicBezTo>
                    <a:pt x="3777" y="1551"/>
                    <a:pt x="2063" y="1420"/>
                    <a:pt x="56" y="1079"/>
                  </a:cubicBezTo>
                  <a:cubicBezTo>
                    <a:pt x="33" y="1215"/>
                    <a:pt x="14" y="1355"/>
                    <a:pt x="0" y="1495"/>
                  </a:cubicBezTo>
                  <a:cubicBezTo>
                    <a:pt x="2054" y="1845"/>
                    <a:pt x="3805" y="1980"/>
                    <a:pt x="5285" y="1980"/>
                  </a:cubicBezTo>
                  <a:cubicBezTo>
                    <a:pt x="9656" y="1980"/>
                    <a:pt x="11640" y="790"/>
                    <a:pt x="12112" y="454"/>
                  </a:cubicBezTo>
                  <a:lnTo>
                    <a:pt x="121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8" name="Google Shape;4548;p88"/>
            <p:cNvSpPr/>
            <p:nvPr/>
          </p:nvSpPr>
          <p:spPr>
            <a:xfrm rot="10800000">
              <a:off x="592608" y="2273412"/>
              <a:ext cx="154836" cy="103306"/>
            </a:xfrm>
            <a:custGeom>
              <a:rect b="b" l="l" r="r" t="t"/>
              <a:pathLst>
                <a:path extrusionOk="0" h="2089" w="3131">
                  <a:moveTo>
                    <a:pt x="1731" y="0"/>
                  </a:moveTo>
                  <a:cubicBezTo>
                    <a:pt x="1667" y="0"/>
                    <a:pt x="1601" y="6"/>
                    <a:pt x="1534" y="19"/>
                  </a:cubicBezTo>
                  <a:cubicBezTo>
                    <a:pt x="1441" y="33"/>
                    <a:pt x="1352" y="57"/>
                    <a:pt x="1258" y="94"/>
                  </a:cubicBezTo>
                  <a:cubicBezTo>
                    <a:pt x="47" y="599"/>
                    <a:pt x="1" y="2089"/>
                    <a:pt x="689" y="2089"/>
                  </a:cubicBezTo>
                  <a:cubicBezTo>
                    <a:pt x="751" y="2089"/>
                    <a:pt x="820" y="2077"/>
                    <a:pt x="894" y="2050"/>
                  </a:cubicBezTo>
                  <a:cubicBezTo>
                    <a:pt x="1786" y="1738"/>
                    <a:pt x="2809" y="1714"/>
                    <a:pt x="2809" y="1714"/>
                  </a:cubicBezTo>
                  <a:cubicBezTo>
                    <a:pt x="3098" y="1630"/>
                    <a:pt x="3131" y="1284"/>
                    <a:pt x="2982" y="925"/>
                  </a:cubicBezTo>
                  <a:cubicBezTo>
                    <a:pt x="2939" y="827"/>
                    <a:pt x="2888" y="729"/>
                    <a:pt x="2818" y="630"/>
                  </a:cubicBezTo>
                  <a:cubicBezTo>
                    <a:pt x="2669" y="443"/>
                    <a:pt x="2439" y="210"/>
                    <a:pt x="2155" y="85"/>
                  </a:cubicBezTo>
                  <a:cubicBezTo>
                    <a:pt x="2024" y="32"/>
                    <a:pt x="1882" y="0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88"/>
            <p:cNvSpPr/>
            <p:nvPr/>
          </p:nvSpPr>
          <p:spPr>
            <a:xfrm>
              <a:off x="435445" y="2128254"/>
              <a:ext cx="70915" cy="44705"/>
            </a:xfrm>
            <a:custGeom>
              <a:rect b="b" l="l" r="r" t="t"/>
              <a:pathLst>
                <a:path extrusionOk="0" h="904" w="1434">
                  <a:moveTo>
                    <a:pt x="916" y="0"/>
                  </a:moveTo>
                  <a:cubicBezTo>
                    <a:pt x="795" y="0"/>
                    <a:pt x="658" y="25"/>
                    <a:pt x="518" y="86"/>
                  </a:cubicBezTo>
                  <a:cubicBezTo>
                    <a:pt x="216" y="222"/>
                    <a:pt x="57" y="464"/>
                    <a:pt x="29" y="632"/>
                  </a:cubicBezTo>
                  <a:cubicBezTo>
                    <a:pt x="1" y="810"/>
                    <a:pt x="85" y="903"/>
                    <a:pt x="182" y="903"/>
                  </a:cubicBezTo>
                  <a:cubicBezTo>
                    <a:pt x="186" y="904"/>
                    <a:pt x="190" y="904"/>
                    <a:pt x="194" y="904"/>
                  </a:cubicBezTo>
                  <a:cubicBezTo>
                    <a:pt x="293" y="904"/>
                    <a:pt x="388" y="850"/>
                    <a:pt x="486" y="800"/>
                  </a:cubicBezTo>
                  <a:cubicBezTo>
                    <a:pt x="589" y="744"/>
                    <a:pt x="692" y="694"/>
                    <a:pt x="785" y="656"/>
                  </a:cubicBezTo>
                  <a:cubicBezTo>
                    <a:pt x="874" y="614"/>
                    <a:pt x="981" y="572"/>
                    <a:pt x="1093" y="530"/>
                  </a:cubicBezTo>
                  <a:cubicBezTo>
                    <a:pt x="1196" y="488"/>
                    <a:pt x="1308" y="455"/>
                    <a:pt x="1373" y="376"/>
                  </a:cubicBezTo>
                  <a:cubicBezTo>
                    <a:pt x="1434" y="302"/>
                    <a:pt x="1420" y="179"/>
                    <a:pt x="1266" y="86"/>
                  </a:cubicBezTo>
                  <a:cubicBezTo>
                    <a:pt x="1184" y="36"/>
                    <a:pt x="1061" y="0"/>
                    <a:pt x="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0" name="Google Shape;4550;p88"/>
            <p:cNvSpPr/>
            <p:nvPr/>
          </p:nvSpPr>
          <p:spPr>
            <a:xfrm>
              <a:off x="791064" y="2097148"/>
              <a:ext cx="76503" cy="36545"/>
            </a:xfrm>
            <a:custGeom>
              <a:rect b="b" l="l" r="r" t="t"/>
              <a:pathLst>
                <a:path extrusionOk="0" h="739" w="1547">
                  <a:moveTo>
                    <a:pt x="729" y="1"/>
                  </a:moveTo>
                  <a:cubicBezTo>
                    <a:pt x="446" y="1"/>
                    <a:pt x="222" y="123"/>
                    <a:pt x="117" y="248"/>
                  </a:cubicBezTo>
                  <a:cubicBezTo>
                    <a:pt x="1" y="393"/>
                    <a:pt x="19" y="524"/>
                    <a:pt x="98" y="580"/>
                  </a:cubicBezTo>
                  <a:cubicBezTo>
                    <a:pt x="182" y="636"/>
                    <a:pt x="303" y="636"/>
                    <a:pt x="416" y="640"/>
                  </a:cubicBezTo>
                  <a:cubicBezTo>
                    <a:pt x="533" y="645"/>
                    <a:pt x="650" y="655"/>
                    <a:pt x="747" y="664"/>
                  </a:cubicBezTo>
                  <a:cubicBezTo>
                    <a:pt x="850" y="673"/>
                    <a:pt x="962" y="692"/>
                    <a:pt x="1074" y="711"/>
                  </a:cubicBezTo>
                  <a:cubicBezTo>
                    <a:pt x="1149" y="722"/>
                    <a:pt x="1222" y="738"/>
                    <a:pt x="1291" y="738"/>
                  </a:cubicBezTo>
                  <a:cubicBezTo>
                    <a:pt x="1329" y="738"/>
                    <a:pt x="1366" y="733"/>
                    <a:pt x="1402" y="720"/>
                  </a:cubicBezTo>
                  <a:cubicBezTo>
                    <a:pt x="1495" y="683"/>
                    <a:pt x="1546" y="561"/>
                    <a:pt x="1467" y="398"/>
                  </a:cubicBezTo>
                  <a:cubicBezTo>
                    <a:pt x="1392" y="235"/>
                    <a:pt x="1163" y="43"/>
                    <a:pt x="831" y="6"/>
                  </a:cubicBezTo>
                  <a:cubicBezTo>
                    <a:pt x="797" y="3"/>
                    <a:pt x="763" y="1"/>
                    <a:pt x="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1" name="Google Shape;4551;p88"/>
            <p:cNvSpPr/>
            <p:nvPr/>
          </p:nvSpPr>
          <p:spPr>
            <a:xfrm>
              <a:off x="470062" y="2235666"/>
              <a:ext cx="50194" cy="49106"/>
            </a:xfrm>
            <a:custGeom>
              <a:rect b="b" l="l" r="r" t="t"/>
              <a:pathLst>
                <a:path extrusionOk="0" h="993" w="1015">
                  <a:moveTo>
                    <a:pt x="511" y="1"/>
                  </a:moveTo>
                  <a:cubicBezTo>
                    <a:pt x="503" y="1"/>
                    <a:pt x="494" y="1"/>
                    <a:pt x="486" y="1"/>
                  </a:cubicBezTo>
                  <a:cubicBezTo>
                    <a:pt x="211" y="11"/>
                    <a:pt x="1" y="244"/>
                    <a:pt x="10" y="516"/>
                  </a:cubicBezTo>
                  <a:cubicBezTo>
                    <a:pt x="20" y="786"/>
                    <a:pt x="244" y="992"/>
                    <a:pt x="508" y="992"/>
                  </a:cubicBezTo>
                  <a:cubicBezTo>
                    <a:pt x="513" y="992"/>
                    <a:pt x="519" y="992"/>
                    <a:pt x="524" y="992"/>
                  </a:cubicBezTo>
                  <a:cubicBezTo>
                    <a:pt x="799" y="982"/>
                    <a:pt x="1014" y="749"/>
                    <a:pt x="1001" y="477"/>
                  </a:cubicBezTo>
                  <a:cubicBezTo>
                    <a:pt x="991" y="211"/>
                    <a:pt x="775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2" name="Google Shape;4552;p88"/>
            <p:cNvSpPr/>
            <p:nvPr/>
          </p:nvSpPr>
          <p:spPr>
            <a:xfrm>
              <a:off x="464524" y="2269640"/>
              <a:ext cx="71904" cy="36100"/>
            </a:xfrm>
            <a:custGeom>
              <a:rect b="b" l="l" r="r" t="t"/>
              <a:pathLst>
                <a:path extrusionOk="0" h="730" w="1454">
                  <a:moveTo>
                    <a:pt x="781" y="1"/>
                  </a:moveTo>
                  <a:cubicBezTo>
                    <a:pt x="479" y="1"/>
                    <a:pt x="225" y="157"/>
                    <a:pt x="104" y="281"/>
                  </a:cubicBezTo>
                  <a:cubicBezTo>
                    <a:pt x="1" y="384"/>
                    <a:pt x="1" y="547"/>
                    <a:pt x="98" y="650"/>
                  </a:cubicBezTo>
                  <a:cubicBezTo>
                    <a:pt x="150" y="702"/>
                    <a:pt x="221" y="730"/>
                    <a:pt x="290" y="730"/>
                  </a:cubicBezTo>
                  <a:cubicBezTo>
                    <a:pt x="356" y="730"/>
                    <a:pt x="421" y="702"/>
                    <a:pt x="473" y="654"/>
                  </a:cubicBezTo>
                  <a:cubicBezTo>
                    <a:pt x="501" y="626"/>
                    <a:pt x="617" y="526"/>
                    <a:pt x="774" y="526"/>
                  </a:cubicBezTo>
                  <a:cubicBezTo>
                    <a:pt x="845" y="526"/>
                    <a:pt x="925" y="546"/>
                    <a:pt x="1009" y="603"/>
                  </a:cubicBezTo>
                  <a:cubicBezTo>
                    <a:pt x="1054" y="632"/>
                    <a:pt x="1104" y="646"/>
                    <a:pt x="1153" y="646"/>
                  </a:cubicBezTo>
                  <a:cubicBezTo>
                    <a:pt x="1238" y="646"/>
                    <a:pt x="1321" y="605"/>
                    <a:pt x="1374" y="529"/>
                  </a:cubicBezTo>
                  <a:cubicBezTo>
                    <a:pt x="1453" y="407"/>
                    <a:pt x="1421" y="244"/>
                    <a:pt x="1299" y="165"/>
                  </a:cubicBezTo>
                  <a:cubicBezTo>
                    <a:pt x="1121" y="46"/>
                    <a:pt x="944" y="1"/>
                    <a:pt x="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3" name="Google Shape;4553;p88"/>
            <p:cNvSpPr/>
            <p:nvPr/>
          </p:nvSpPr>
          <p:spPr>
            <a:xfrm>
              <a:off x="805158" y="2217220"/>
              <a:ext cx="50392" cy="49304"/>
            </a:xfrm>
            <a:custGeom>
              <a:rect b="b" l="l" r="r" t="t"/>
              <a:pathLst>
                <a:path extrusionOk="0" h="997" w="1019">
                  <a:moveTo>
                    <a:pt x="507" y="1"/>
                  </a:moveTo>
                  <a:cubicBezTo>
                    <a:pt x="501" y="1"/>
                    <a:pt x="496" y="1"/>
                    <a:pt x="490" y="1"/>
                  </a:cubicBezTo>
                  <a:cubicBezTo>
                    <a:pt x="215" y="16"/>
                    <a:pt x="1" y="244"/>
                    <a:pt x="14" y="520"/>
                  </a:cubicBezTo>
                  <a:cubicBezTo>
                    <a:pt x="24" y="784"/>
                    <a:pt x="248" y="996"/>
                    <a:pt x="512" y="996"/>
                  </a:cubicBezTo>
                  <a:cubicBezTo>
                    <a:pt x="517" y="996"/>
                    <a:pt x="523" y="996"/>
                    <a:pt x="528" y="996"/>
                  </a:cubicBezTo>
                  <a:cubicBezTo>
                    <a:pt x="803" y="982"/>
                    <a:pt x="1018" y="753"/>
                    <a:pt x="1005" y="477"/>
                  </a:cubicBezTo>
                  <a:cubicBezTo>
                    <a:pt x="995" y="212"/>
                    <a:pt x="771" y="1"/>
                    <a:pt x="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4" name="Google Shape;4554;p88"/>
            <p:cNvSpPr/>
            <p:nvPr/>
          </p:nvSpPr>
          <p:spPr>
            <a:xfrm>
              <a:off x="802389" y="2252084"/>
              <a:ext cx="71854" cy="36100"/>
            </a:xfrm>
            <a:custGeom>
              <a:rect b="b" l="l" r="r" t="t"/>
              <a:pathLst>
                <a:path extrusionOk="0" h="730" w="1453">
                  <a:moveTo>
                    <a:pt x="783" y="0"/>
                  </a:moveTo>
                  <a:cubicBezTo>
                    <a:pt x="480" y="0"/>
                    <a:pt x="227" y="156"/>
                    <a:pt x="102" y="281"/>
                  </a:cubicBezTo>
                  <a:cubicBezTo>
                    <a:pt x="0" y="384"/>
                    <a:pt x="0" y="548"/>
                    <a:pt x="102" y="650"/>
                  </a:cubicBezTo>
                  <a:cubicBezTo>
                    <a:pt x="154" y="701"/>
                    <a:pt x="220" y="729"/>
                    <a:pt x="290" y="729"/>
                  </a:cubicBezTo>
                  <a:cubicBezTo>
                    <a:pt x="355" y="729"/>
                    <a:pt x="425" y="701"/>
                    <a:pt x="477" y="650"/>
                  </a:cubicBezTo>
                  <a:cubicBezTo>
                    <a:pt x="483" y="643"/>
                    <a:pt x="605" y="524"/>
                    <a:pt x="778" y="524"/>
                  </a:cubicBezTo>
                  <a:cubicBezTo>
                    <a:pt x="848" y="524"/>
                    <a:pt x="927" y="544"/>
                    <a:pt x="1009" y="599"/>
                  </a:cubicBezTo>
                  <a:cubicBezTo>
                    <a:pt x="1054" y="631"/>
                    <a:pt x="1106" y="646"/>
                    <a:pt x="1157" y="646"/>
                  </a:cubicBezTo>
                  <a:cubicBezTo>
                    <a:pt x="1241" y="646"/>
                    <a:pt x="1324" y="604"/>
                    <a:pt x="1373" y="529"/>
                  </a:cubicBezTo>
                  <a:cubicBezTo>
                    <a:pt x="1453" y="408"/>
                    <a:pt x="1419" y="244"/>
                    <a:pt x="1303" y="164"/>
                  </a:cubicBezTo>
                  <a:cubicBezTo>
                    <a:pt x="1123" y="45"/>
                    <a:pt x="946" y="0"/>
                    <a:pt x="7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88"/>
            <p:cNvSpPr/>
            <p:nvPr/>
          </p:nvSpPr>
          <p:spPr>
            <a:xfrm>
              <a:off x="548842" y="1925100"/>
              <a:ext cx="204585" cy="218976"/>
            </a:xfrm>
            <a:custGeom>
              <a:rect b="b" l="l" r="r" t="t"/>
              <a:pathLst>
                <a:path extrusionOk="0" h="4428" w="4137">
                  <a:moveTo>
                    <a:pt x="3876" y="1"/>
                  </a:moveTo>
                  <a:cubicBezTo>
                    <a:pt x="3727" y="1"/>
                    <a:pt x="3610" y="118"/>
                    <a:pt x="3610" y="263"/>
                  </a:cubicBezTo>
                  <a:cubicBezTo>
                    <a:pt x="3610" y="1309"/>
                    <a:pt x="2760" y="2158"/>
                    <a:pt x="1718" y="2158"/>
                  </a:cubicBezTo>
                  <a:lnTo>
                    <a:pt x="1677" y="2158"/>
                  </a:lnTo>
                  <a:cubicBezTo>
                    <a:pt x="752" y="2158"/>
                    <a:pt x="0" y="2910"/>
                    <a:pt x="0" y="3830"/>
                  </a:cubicBezTo>
                  <a:lnTo>
                    <a:pt x="0" y="4166"/>
                  </a:lnTo>
                  <a:cubicBezTo>
                    <a:pt x="0" y="4311"/>
                    <a:pt x="121" y="4428"/>
                    <a:pt x="266" y="4428"/>
                  </a:cubicBezTo>
                  <a:cubicBezTo>
                    <a:pt x="411" y="4428"/>
                    <a:pt x="528" y="4311"/>
                    <a:pt x="528" y="4166"/>
                  </a:cubicBezTo>
                  <a:lnTo>
                    <a:pt x="528" y="3830"/>
                  </a:lnTo>
                  <a:cubicBezTo>
                    <a:pt x="528" y="3199"/>
                    <a:pt x="1042" y="2686"/>
                    <a:pt x="1677" y="2686"/>
                  </a:cubicBezTo>
                  <a:lnTo>
                    <a:pt x="1718" y="2686"/>
                  </a:lnTo>
                  <a:cubicBezTo>
                    <a:pt x="3050" y="2686"/>
                    <a:pt x="4137" y="1598"/>
                    <a:pt x="4137" y="263"/>
                  </a:cubicBezTo>
                  <a:cubicBezTo>
                    <a:pt x="4137" y="118"/>
                    <a:pt x="4020" y="1"/>
                    <a:pt x="3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88"/>
            <p:cNvSpPr/>
            <p:nvPr/>
          </p:nvSpPr>
          <p:spPr>
            <a:xfrm>
              <a:off x="777662" y="1789846"/>
              <a:ext cx="90548" cy="152165"/>
            </a:xfrm>
            <a:custGeom>
              <a:rect b="b" l="l" r="r" t="t"/>
              <a:pathLst>
                <a:path extrusionOk="0" h="3077" w="1831">
                  <a:moveTo>
                    <a:pt x="262" y="0"/>
                  </a:moveTo>
                  <a:cubicBezTo>
                    <a:pt x="117" y="0"/>
                    <a:pt x="1" y="117"/>
                    <a:pt x="1" y="262"/>
                  </a:cubicBezTo>
                  <a:lnTo>
                    <a:pt x="1" y="831"/>
                  </a:lnTo>
                  <a:cubicBezTo>
                    <a:pt x="1" y="1279"/>
                    <a:pt x="365" y="1643"/>
                    <a:pt x="813" y="1643"/>
                  </a:cubicBezTo>
                  <a:cubicBezTo>
                    <a:pt x="1084" y="1643"/>
                    <a:pt x="1308" y="1867"/>
                    <a:pt x="1308" y="2139"/>
                  </a:cubicBezTo>
                  <a:lnTo>
                    <a:pt x="1308" y="2811"/>
                  </a:lnTo>
                  <a:cubicBezTo>
                    <a:pt x="1308" y="2960"/>
                    <a:pt x="1425" y="3077"/>
                    <a:pt x="1570" y="3077"/>
                  </a:cubicBezTo>
                  <a:cubicBezTo>
                    <a:pt x="1714" y="3077"/>
                    <a:pt x="1831" y="2960"/>
                    <a:pt x="1831" y="2811"/>
                  </a:cubicBezTo>
                  <a:lnTo>
                    <a:pt x="1831" y="2139"/>
                  </a:lnTo>
                  <a:cubicBezTo>
                    <a:pt x="1831" y="1578"/>
                    <a:pt x="1373" y="1121"/>
                    <a:pt x="813" y="1121"/>
                  </a:cubicBezTo>
                  <a:cubicBezTo>
                    <a:pt x="654" y="1121"/>
                    <a:pt x="524" y="990"/>
                    <a:pt x="524" y="831"/>
                  </a:cubicBezTo>
                  <a:lnTo>
                    <a:pt x="524" y="262"/>
                  </a:lnTo>
                  <a:cubicBezTo>
                    <a:pt x="524" y="117"/>
                    <a:pt x="406" y="0"/>
                    <a:pt x="2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88"/>
            <p:cNvSpPr/>
            <p:nvPr/>
          </p:nvSpPr>
          <p:spPr>
            <a:xfrm>
              <a:off x="788987" y="1927227"/>
              <a:ext cx="104691" cy="223575"/>
            </a:xfrm>
            <a:custGeom>
              <a:rect b="b" l="l" r="r" t="t"/>
              <a:pathLst>
                <a:path extrusionOk="0" h="4521" w="2117">
                  <a:moveTo>
                    <a:pt x="261" y="1"/>
                  </a:moveTo>
                  <a:cubicBezTo>
                    <a:pt x="117" y="1"/>
                    <a:pt x="0" y="117"/>
                    <a:pt x="0" y="262"/>
                  </a:cubicBezTo>
                  <a:lnTo>
                    <a:pt x="0" y="1457"/>
                  </a:lnTo>
                  <a:cubicBezTo>
                    <a:pt x="0" y="2018"/>
                    <a:pt x="453" y="2475"/>
                    <a:pt x="1013" y="2475"/>
                  </a:cubicBezTo>
                  <a:cubicBezTo>
                    <a:pt x="1332" y="2475"/>
                    <a:pt x="1588" y="2732"/>
                    <a:pt x="1588" y="3050"/>
                  </a:cubicBezTo>
                  <a:lnTo>
                    <a:pt x="1588" y="4259"/>
                  </a:lnTo>
                  <a:cubicBezTo>
                    <a:pt x="1588" y="4404"/>
                    <a:pt x="1709" y="4520"/>
                    <a:pt x="1854" y="4520"/>
                  </a:cubicBezTo>
                  <a:cubicBezTo>
                    <a:pt x="1998" y="4520"/>
                    <a:pt x="2116" y="4404"/>
                    <a:pt x="2116" y="4259"/>
                  </a:cubicBezTo>
                  <a:lnTo>
                    <a:pt x="2116" y="3050"/>
                  </a:lnTo>
                  <a:cubicBezTo>
                    <a:pt x="2116" y="2442"/>
                    <a:pt x="1621" y="1952"/>
                    <a:pt x="1013" y="1952"/>
                  </a:cubicBezTo>
                  <a:cubicBezTo>
                    <a:pt x="743" y="1952"/>
                    <a:pt x="524" y="1727"/>
                    <a:pt x="524" y="1457"/>
                  </a:cubicBezTo>
                  <a:lnTo>
                    <a:pt x="524" y="262"/>
                  </a:lnTo>
                  <a:cubicBezTo>
                    <a:pt x="524" y="117"/>
                    <a:pt x="407" y="1"/>
                    <a:pt x="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88"/>
            <p:cNvSpPr/>
            <p:nvPr/>
          </p:nvSpPr>
          <p:spPr>
            <a:xfrm>
              <a:off x="1222445" y="1349367"/>
              <a:ext cx="702918" cy="1283342"/>
            </a:xfrm>
            <a:custGeom>
              <a:rect b="b" l="l" r="r" t="t"/>
              <a:pathLst>
                <a:path extrusionOk="0" h="25951" w="14214">
                  <a:moveTo>
                    <a:pt x="3105" y="0"/>
                  </a:moveTo>
                  <a:cubicBezTo>
                    <a:pt x="1470" y="0"/>
                    <a:pt x="24" y="1296"/>
                    <a:pt x="24" y="3033"/>
                  </a:cubicBezTo>
                  <a:lnTo>
                    <a:pt x="24" y="21291"/>
                  </a:lnTo>
                  <a:cubicBezTo>
                    <a:pt x="0" y="23550"/>
                    <a:pt x="1779" y="25432"/>
                    <a:pt x="4081" y="25582"/>
                  </a:cubicBezTo>
                  <a:lnTo>
                    <a:pt x="9735" y="25941"/>
                  </a:lnTo>
                  <a:cubicBezTo>
                    <a:pt x="9826" y="25947"/>
                    <a:pt x="9917" y="25950"/>
                    <a:pt x="10006" y="25950"/>
                  </a:cubicBezTo>
                  <a:cubicBezTo>
                    <a:pt x="12213" y="25950"/>
                    <a:pt x="14052" y="24217"/>
                    <a:pt x="14106" y="22019"/>
                  </a:cubicBezTo>
                  <a:lnTo>
                    <a:pt x="14139" y="20847"/>
                  </a:lnTo>
                  <a:cubicBezTo>
                    <a:pt x="14213" y="17933"/>
                    <a:pt x="13803" y="15028"/>
                    <a:pt x="12929" y="12246"/>
                  </a:cubicBezTo>
                  <a:lnTo>
                    <a:pt x="12075" y="9537"/>
                  </a:lnTo>
                  <a:cubicBezTo>
                    <a:pt x="10810" y="5522"/>
                    <a:pt x="7976" y="2160"/>
                    <a:pt x="4188" y="194"/>
                  </a:cubicBezTo>
                  <a:cubicBezTo>
                    <a:pt x="3827" y="62"/>
                    <a:pt x="3461" y="0"/>
                    <a:pt x="3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9" name="Google Shape;4559;p88"/>
            <p:cNvSpPr/>
            <p:nvPr/>
          </p:nvSpPr>
          <p:spPr>
            <a:xfrm>
              <a:off x="1423523" y="2614230"/>
              <a:ext cx="297" cy="247"/>
            </a:xfrm>
            <a:custGeom>
              <a:rect b="b" l="l" r="r" t="t"/>
              <a:pathLst>
                <a:path extrusionOk="0" h="5" w="6">
                  <a:moveTo>
                    <a:pt x="1" y="0"/>
                  </a:moveTo>
                  <a:cubicBezTo>
                    <a:pt x="1" y="5"/>
                    <a:pt x="1" y="5"/>
                    <a:pt x="5" y="5"/>
                  </a:cubicBezTo>
                  <a:cubicBezTo>
                    <a:pt x="5" y="5"/>
                    <a:pt x="1" y="5"/>
                    <a:pt x="1" y="0"/>
                  </a:cubicBezTo>
                  <a:close/>
                </a:path>
              </a:pathLst>
            </a:custGeom>
            <a:solidFill>
              <a:srgbClr val="F870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0" name="Google Shape;4560;p88"/>
            <p:cNvSpPr/>
            <p:nvPr/>
          </p:nvSpPr>
          <p:spPr>
            <a:xfrm>
              <a:off x="1314527" y="2538912"/>
              <a:ext cx="482211" cy="93811"/>
            </a:xfrm>
            <a:custGeom>
              <a:rect b="b" l="l" r="r" t="t"/>
              <a:pathLst>
                <a:path extrusionOk="0" h="1897" w="9751">
                  <a:moveTo>
                    <a:pt x="4026" y="0"/>
                  </a:moveTo>
                  <a:cubicBezTo>
                    <a:pt x="2284" y="0"/>
                    <a:pt x="875" y="416"/>
                    <a:pt x="1" y="757"/>
                  </a:cubicBezTo>
                  <a:cubicBezTo>
                    <a:pt x="623" y="1192"/>
                    <a:pt x="1369" y="1467"/>
                    <a:pt x="2177" y="1523"/>
                  </a:cubicBezTo>
                  <a:lnTo>
                    <a:pt x="2205" y="1523"/>
                  </a:lnTo>
                  <a:cubicBezTo>
                    <a:pt x="2205" y="1528"/>
                    <a:pt x="2209" y="1528"/>
                    <a:pt x="2209" y="1528"/>
                  </a:cubicBezTo>
                  <a:lnTo>
                    <a:pt x="2219" y="1528"/>
                  </a:lnTo>
                  <a:lnTo>
                    <a:pt x="7873" y="1887"/>
                  </a:lnTo>
                  <a:cubicBezTo>
                    <a:pt x="7963" y="1892"/>
                    <a:pt x="8051" y="1896"/>
                    <a:pt x="8144" y="1896"/>
                  </a:cubicBezTo>
                  <a:cubicBezTo>
                    <a:pt x="8709" y="1896"/>
                    <a:pt x="9256" y="1780"/>
                    <a:pt x="9750" y="1574"/>
                  </a:cubicBezTo>
                  <a:lnTo>
                    <a:pt x="9293" y="1313"/>
                  </a:lnTo>
                  <a:cubicBezTo>
                    <a:pt x="7375" y="327"/>
                    <a:pt x="5571" y="0"/>
                    <a:pt x="40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1" name="Google Shape;4561;p88"/>
            <p:cNvSpPr/>
            <p:nvPr/>
          </p:nvSpPr>
          <p:spPr>
            <a:xfrm>
              <a:off x="1223583" y="1349713"/>
              <a:ext cx="609898" cy="1128506"/>
            </a:xfrm>
            <a:custGeom>
              <a:rect b="b" l="l" r="r" t="t"/>
              <a:pathLst>
                <a:path extrusionOk="0" h="22820" w="12333">
                  <a:moveTo>
                    <a:pt x="2876" y="0"/>
                  </a:moveTo>
                  <a:cubicBezTo>
                    <a:pt x="1331" y="103"/>
                    <a:pt x="1" y="1364"/>
                    <a:pt x="1" y="3026"/>
                  </a:cubicBezTo>
                  <a:lnTo>
                    <a:pt x="1" y="9549"/>
                  </a:lnTo>
                  <a:cubicBezTo>
                    <a:pt x="14" y="9545"/>
                    <a:pt x="29" y="9539"/>
                    <a:pt x="46" y="9539"/>
                  </a:cubicBezTo>
                  <a:lnTo>
                    <a:pt x="66" y="9539"/>
                  </a:lnTo>
                  <a:lnTo>
                    <a:pt x="66" y="4474"/>
                  </a:lnTo>
                  <a:cubicBezTo>
                    <a:pt x="66" y="3086"/>
                    <a:pt x="1322" y="2050"/>
                    <a:pt x="2742" y="2050"/>
                  </a:cubicBezTo>
                  <a:cubicBezTo>
                    <a:pt x="3050" y="2050"/>
                    <a:pt x="3367" y="2101"/>
                    <a:pt x="3680" y="2205"/>
                  </a:cubicBezTo>
                  <a:cubicBezTo>
                    <a:pt x="6113" y="3371"/>
                    <a:pt x="8097" y="5146"/>
                    <a:pt x="9404" y="7293"/>
                  </a:cubicBezTo>
                  <a:cubicBezTo>
                    <a:pt x="9591" y="7172"/>
                    <a:pt x="9774" y="7041"/>
                    <a:pt x="9951" y="6911"/>
                  </a:cubicBezTo>
                  <a:cubicBezTo>
                    <a:pt x="9951" y="6906"/>
                    <a:pt x="9955" y="6901"/>
                    <a:pt x="9960" y="6901"/>
                  </a:cubicBezTo>
                  <a:cubicBezTo>
                    <a:pt x="8690" y="4026"/>
                    <a:pt x="6468" y="1649"/>
                    <a:pt x="3638" y="164"/>
                  </a:cubicBezTo>
                  <a:cubicBezTo>
                    <a:pt x="3386" y="70"/>
                    <a:pt x="3128" y="19"/>
                    <a:pt x="2876" y="0"/>
                  </a:cubicBezTo>
                  <a:close/>
                  <a:moveTo>
                    <a:pt x="1" y="9955"/>
                  </a:moveTo>
                  <a:lnTo>
                    <a:pt x="1" y="14321"/>
                  </a:lnTo>
                  <a:cubicBezTo>
                    <a:pt x="18" y="14312"/>
                    <a:pt x="42" y="14302"/>
                    <a:pt x="66" y="14302"/>
                  </a:cubicBezTo>
                  <a:lnTo>
                    <a:pt x="66" y="9965"/>
                  </a:lnTo>
                  <a:cubicBezTo>
                    <a:pt x="52" y="9959"/>
                    <a:pt x="42" y="9959"/>
                    <a:pt x="38" y="9959"/>
                  </a:cubicBezTo>
                  <a:cubicBezTo>
                    <a:pt x="24" y="9959"/>
                    <a:pt x="10" y="9959"/>
                    <a:pt x="1" y="9955"/>
                  </a:cubicBezTo>
                  <a:close/>
                  <a:moveTo>
                    <a:pt x="10133" y="7298"/>
                  </a:moveTo>
                  <a:cubicBezTo>
                    <a:pt x="9964" y="7425"/>
                    <a:pt x="9792" y="7541"/>
                    <a:pt x="9619" y="7658"/>
                  </a:cubicBezTo>
                  <a:cubicBezTo>
                    <a:pt x="9983" y="8302"/>
                    <a:pt x="10287" y="8979"/>
                    <a:pt x="10530" y="9679"/>
                  </a:cubicBezTo>
                  <a:lnTo>
                    <a:pt x="11268" y="11851"/>
                  </a:lnTo>
                  <a:cubicBezTo>
                    <a:pt x="11664" y="13004"/>
                    <a:pt x="11949" y="14185"/>
                    <a:pt x="12122" y="15381"/>
                  </a:cubicBezTo>
                  <a:cubicBezTo>
                    <a:pt x="12145" y="15377"/>
                    <a:pt x="12169" y="15372"/>
                    <a:pt x="12192" y="15367"/>
                  </a:cubicBezTo>
                  <a:lnTo>
                    <a:pt x="12206" y="15367"/>
                  </a:lnTo>
                  <a:cubicBezTo>
                    <a:pt x="12048" y="13808"/>
                    <a:pt x="11729" y="12267"/>
                    <a:pt x="11263" y="10763"/>
                  </a:cubicBezTo>
                  <a:lnTo>
                    <a:pt x="10520" y="8382"/>
                  </a:lnTo>
                  <a:cubicBezTo>
                    <a:pt x="10404" y="8013"/>
                    <a:pt x="10273" y="7653"/>
                    <a:pt x="10133" y="7298"/>
                  </a:cubicBezTo>
                  <a:close/>
                  <a:moveTo>
                    <a:pt x="12244" y="15782"/>
                  </a:moveTo>
                  <a:cubicBezTo>
                    <a:pt x="12225" y="15787"/>
                    <a:pt x="12201" y="15792"/>
                    <a:pt x="12178" y="15797"/>
                  </a:cubicBezTo>
                  <a:cubicBezTo>
                    <a:pt x="12267" y="16521"/>
                    <a:pt x="12318" y="17249"/>
                    <a:pt x="12328" y="17978"/>
                  </a:cubicBezTo>
                  <a:cubicBezTo>
                    <a:pt x="12332" y="17244"/>
                    <a:pt x="12304" y="16511"/>
                    <a:pt x="12244" y="15782"/>
                  </a:cubicBezTo>
                  <a:close/>
                  <a:moveTo>
                    <a:pt x="1" y="14709"/>
                  </a:moveTo>
                  <a:lnTo>
                    <a:pt x="1" y="18799"/>
                  </a:lnTo>
                  <a:cubicBezTo>
                    <a:pt x="1" y="19098"/>
                    <a:pt x="42" y="19392"/>
                    <a:pt x="113" y="19668"/>
                  </a:cubicBezTo>
                  <a:cubicBezTo>
                    <a:pt x="80" y="19481"/>
                    <a:pt x="61" y="19284"/>
                    <a:pt x="66" y="19088"/>
                  </a:cubicBezTo>
                  <a:lnTo>
                    <a:pt x="66" y="14756"/>
                  </a:lnTo>
                  <a:cubicBezTo>
                    <a:pt x="38" y="14737"/>
                    <a:pt x="14" y="14722"/>
                    <a:pt x="1" y="14709"/>
                  </a:cubicBezTo>
                  <a:close/>
                  <a:moveTo>
                    <a:pt x="8382" y="22806"/>
                  </a:moveTo>
                  <a:lnTo>
                    <a:pt x="8475" y="22810"/>
                  </a:lnTo>
                  <a:cubicBezTo>
                    <a:pt x="8555" y="22815"/>
                    <a:pt x="8634" y="22819"/>
                    <a:pt x="8714" y="22819"/>
                  </a:cubicBezTo>
                  <a:lnTo>
                    <a:pt x="8718" y="22819"/>
                  </a:lnTo>
                  <a:cubicBezTo>
                    <a:pt x="8643" y="22819"/>
                    <a:pt x="8569" y="22815"/>
                    <a:pt x="8494" y="22810"/>
                  </a:cubicBezTo>
                  <a:lnTo>
                    <a:pt x="8382" y="228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2" name="Google Shape;4562;p88"/>
            <p:cNvSpPr/>
            <p:nvPr/>
          </p:nvSpPr>
          <p:spPr>
            <a:xfrm>
              <a:off x="1225660" y="1451092"/>
              <a:ext cx="610343" cy="1027030"/>
            </a:xfrm>
            <a:custGeom>
              <a:rect b="b" l="l" r="r" t="t"/>
              <a:pathLst>
                <a:path extrusionOk="0" h="20768" w="12342">
                  <a:moveTo>
                    <a:pt x="2699" y="0"/>
                  </a:moveTo>
                  <a:cubicBezTo>
                    <a:pt x="1280" y="0"/>
                    <a:pt x="24" y="1035"/>
                    <a:pt x="24" y="2424"/>
                  </a:cubicBezTo>
                  <a:lnTo>
                    <a:pt x="24" y="17038"/>
                  </a:lnTo>
                  <a:cubicBezTo>
                    <a:pt x="0" y="18846"/>
                    <a:pt x="1545" y="20354"/>
                    <a:pt x="3545" y="20471"/>
                  </a:cubicBezTo>
                  <a:lnTo>
                    <a:pt x="8452" y="20760"/>
                  </a:lnTo>
                  <a:cubicBezTo>
                    <a:pt x="8532" y="20765"/>
                    <a:pt x="8612" y="20767"/>
                    <a:pt x="8691" y="20767"/>
                  </a:cubicBezTo>
                  <a:cubicBezTo>
                    <a:pt x="10608" y="20767"/>
                    <a:pt x="12204" y="19380"/>
                    <a:pt x="12253" y="17622"/>
                  </a:cubicBezTo>
                  <a:lnTo>
                    <a:pt x="12276" y="16684"/>
                  </a:lnTo>
                  <a:cubicBezTo>
                    <a:pt x="12342" y="14353"/>
                    <a:pt x="11987" y="12028"/>
                    <a:pt x="11226" y="9801"/>
                  </a:cubicBezTo>
                  <a:lnTo>
                    <a:pt x="10488" y="7629"/>
                  </a:lnTo>
                  <a:cubicBezTo>
                    <a:pt x="9390" y="4417"/>
                    <a:pt x="6925" y="1728"/>
                    <a:pt x="3638" y="155"/>
                  </a:cubicBezTo>
                  <a:cubicBezTo>
                    <a:pt x="3325" y="49"/>
                    <a:pt x="3008" y="0"/>
                    <a:pt x="26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3" name="Google Shape;4563;p88"/>
            <p:cNvSpPr/>
            <p:nvPr/>
          </p:nvSpPr>
          <p:spPr>
            <a:xfrm>
              <a:off x="1215275" y="1821941"/>
              <a:ext cx="8357" cy="20078"/>
            </a:xfrm>
            <a:custGeom>
              <a:rect b="b" l="l" r="r" t="t"/>
              <a:pathLst>
                <a:path extrusionOk="0" h="406" w="169">
                  <a:moveTo>
                    <a:pt x="169" y="0"/>
                  </a:moveTo>
                  <a:cubicBezTo>
                    <a:pt x="74" y="18"/>
                    <a:pt x="9" y="98"/>
                    <a:pt x="5" y="192"/>
                  </a:cubicBezTo>
                  <a:cubicBezTo>
                    <a:pt x="0" y="298"/>
                    <a:pt x="70" y="388"/>
                    <a:pt x="169" y="406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4" name="Google Shape;4564;p88"/>
            <p:cNvSpPr/>
            <p:nvPr/>
          </p:nvSpPr>
          <p:spPr>
            <a:xfrm>
              <a:off x="1716089" y="1689159"/>
              <a:ext cx="17655" cy="21462"/>
            </a:xfrm>
            <a:custGeom>
              <a:rect b="b" l="l" r="r" t="t"/>
              <a:pathLst>
                <a:path extrusionOk="0" h="434" w="357">
                  <a:moveTo>
                    <a:pt x="117" y="0"/>
                  </a:moveTo>
                  <a:cubicBezTo>
                    <a:pt x="76" y="0"/>
                    <a:pt x="39" y="14"/>
                    <a:pt x="1" y="37"/>
                  </a:cubicBezTo>
                  <a:cubicBezTo>
                    <a:pt x="61" y="168"/>
                    <a:pt x="117" y="299"/>
                    <a:pt x="174" y="434"/>
                  </a:cubicBezTo>
                  <a:cubicBezTo>
                    <a:pt x="197" y="416"/>
                    <a:pt x="221" y="397"/>
                    <a:pt x="244" y="378"/>
                  </a:cubicBezTo>
                  <a:cubicBezTo>
                    <a:pt x="337" y="308"/>
                    <a:pt x="356" y="173"/>
                    <a:pt x="286" y="84"/>
                  </a:cubicBezTo>
                  <a:cubicBezTo>
                    <a:pt x="244" y="28"/>
                    <a:pt x="179" y="0"/>
                    <a:pt x="117" y="0"/>
                  </a:cubicBezTo>
                  <a:close/>
                </a:path>
              </a:pathLst>
            </a:custGeom>
            <a:solidFill>
              <a:srgbClr val="FF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5" name="Google Shape;4565;p88"/>
            <p:cNvSpPr/>
            <p:nvPr/>
          </p:nvSpPr>
          <p:spPr>
            <a:xfrm>
              <a:off x="1223583" y="1821941"/>
              <a:ext cx="49" cy="20078"/>
            </a:xfrm>
            <a:custGeom>
              <a:rect b="b" l="l" r="r" t="t"/>
              <a:pathLst>
                <a:path extrusionOk="0" h="406" w="1">
                  <a:moveTo>
                    <a:pt x="1" y="0"/>
                  </a:moveTo>
                  <a:lnTo>
                    <a:pt x="1" y="0"/>
                  </a:lnTo>
                  <a:lnTo>
                    <a:pt x="1" y="406"/>
                  </a:lnTo>
                  <a:lnTo>
                    <a:pt x="1" y="406"/>
                  </a:lnTo>
                  <a:close/>
                </a:path>
              </a:pathLst>
            </a:custGeom>
            <a:solidFill>
              <a:srgbClr val="FFA4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88"/>
            <p:cNvSpPr/>
            <p:nvPr/>
          </p:nvSpPr>
          <p:spPr>
            <a:xfrm>
              <a:off x="1223583" y="1690989"/>
              <a:ext cx="501102" cy="151572"/>
            </a:xfrm>
            <a:custGeom>
              <a:rect b="b" l="l" r="r" t="t"/>
              <a:pathLst>
                <a:path extrusionOk="0" h="3065" w="10133">
                  <a:moveTo>
                    <a:pt x="9960" y="0"/>
                  </a:moveTo>
                  <a:cubicBezTo>
                    <a:pt x="9955" y="0"/>
                    <a:pt x="9951" y="5"/>
                    <a:pt x="9951" y="10"/>
                  </a:cubicBezTo>
                  <a:cubicBezTo>
                    <a:pt x="9774" y="140"/>
                    <a:pt x="9591" y="271"/>
                    <a:pt x="9404" y="392"/>
                  </a:cubicBezTo>
                  <a:cubicBezTo>
                    <a:pt x="9479" y="515"/>
                    <a:pt x="9550" y="636"/>
                    <a:pt x="9619" y="757"/>
                  </a:cubicBezTo>
                  <a:cubicBezTo>
                    <a:pt x="9792" y="640"/>
                    <a:pt x="9964" y="524"/>
                    <a:pt x="10133" y="397"/>
                  </a:cubicBezTo>
                  <a:cubicBezTo>
                    <a:pt x="10076" y="262"/>
                    <a:pt x="10020" y="131"/>
                    <a:pt x="9960" y="0"/>
                  </a:cubicBezTo>
                  <a:close/>
                  <a:moveTo>
                    <a:pt x="46" y="2638"/>
                  </a:moveTo>
                  <a:cubicBezTo>
                    <a:pt x="29" y="2638"/>
                    <a:pt x="14" y="2644"/>
                    <a:pt x="1" y="2648"/>
                  </a:cubicBezTo>
                  <a:lnTo>
                    <a:pt x="1" y="3054"/>
                  </a:lnTo>
                  <a:cubicBezTo>
                    <a:pt x="10" y="3058"/>
                    <a:pt x="24" y="3058"/>
                    <a:pt x="38" y="3058"/>
                  </a:cubicBezTo>
                  <a:cubicBezTo>
                    <a:pt x="42" y="3058"/>
                    <a:pt x="52" y="3058"/>
                    <a:pt x="66" y="3064"/>
                  </a:cubicBezTo>
                  <a:lnTo>
                    <a:pt x="66" y="26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88"/>
            <p:cNvSpPr/>
            <p:nvPr/>
          </p:nvSpPr>
          <p:spPr>
            <a:xfrm>
              <a:off x="1226797" y="1710375"/>
              <a:ext cx="472519" cy="132384"/>
            </a:xfrm>
            <a:custGeom>
              <a:rect b="b" l="l" r="r" t="t"/>
              <a:pathLst>
                <a:path extrusionOk="0" h="2677" w="9555">
                  <a:moveTo>
                    <a:pt x="9339" y="0"/>
                  </a:moveTo>
                  <a:cubicBezTo>
                    <a:pt x="6151" y="2093"/>
                    <a:pt x="1662" y="2256"/>
                    <a:pt x="360" y="2256"/>
                  </a:cubicBezTo>
                  <a:cubicBezTo>
                    <a:pt x="160" y="2256"/>
                    <a:pt x="33" y="2252"/>
                    <a:pt x="1" y="2246"/>
                  </a:cubicBezTo>
                  <a:lnTo>
                    <a:pt x="1" y="2672"/>
                  </a:lnTo>
                  <a:cubicBezTo>
                    <a:pt x="66" y="2672"/>
                    <a:pt x="220" y="2677"/>
                    <a:pt x="453" y="2677"/>
                  </a:cubicBezTo>
                  <a:cubicBezTo>
                    <a:pt x="1910" y="2677"/>
                    <a:pt x="6309" y="2489"/>
                    <a:pt x="9554" y="365"/>
                  </a:cubicBezTo>
                  <a:cubicBezTo>
                    <a:pt x="9485" y="244"/>
                    <a:pt x="9414" y="123"/>
                    <a:pt x="9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88"/>
            <p:cNvSpPr/>
            <p:nvPr/>
          </p:nvSpPr>
          <p:spPr>
            <a:xfrm>
              <a:off x="1216165" y="2057931"/>
              <a:ext cx="7467" cy="19188"/>
            </a:xfrm>
            <a:custGeom>
              <a:rect b="b" l="l" r="r" t="t"/>
              <a:pathLst>
                <a:path extrusionOk="0" h="388" w="151">
                  <a:moveTo>
                    <a:pt x="151" y="0"/>
                  </a:moveTo>
                  <a:cubicBezTo>
                    <a:pt x="123" y="15"/>
                    <a:pt x="99" y="33"/>
                    <a:pt x="75" y="56"/>
                  </a:cubicBezTo>
                  <a:cubicBezTo>
                    <a:pt x="0" y="145"/>
                    <a:pt x="15" y="276"/>
                    <a:pt x="103" y="351"/>
                  </a:cubicBezTo>
                  <a:cubicBezTo>
                    <a:pt x="108" y="355"/>
                    <a:pt x="127" y="369"/>
                    <a:pt x="151" y="388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88"/>
            <p:cNvSpPr/>
            <p:nvPr/>
          </p:nvSpPr>
          <p:spPr>
            <a:xfrm>
              <a:off x="1827161" y="2109412"/>
              <a:ext cx="12314" cy="20820"/>
            </a:xfrm>
            <a:custGeom>
              <a:rect b="b" l="l" r="r" t="t"/>
              <a:pathLst>
                <a:path extrusionOk="0" h="421" w="249">
                  <a:moveTo>
                    <a:pt x="24" y="0"/>
                  </a:moveTo>
                  <a:cubicBezTo>
                    <a:pt x="15" y="0"/>
                    <a:pt x="11" y="0"/>
                    <a:pt x="1" y="5"/>
                  </a:cubicBezTo>
                  <a:cubicBezTo>
                    <a:pt x="15" y="140"/>
                    <a:pt x="29" y="280"/>
                    <a:pt x="39" y="420"/>
                  </a:cubicBezTo>
                  <a:lnTo>
                    <a:pt x="57" y="420"/>
                  </a:lnTo>
                  <a:cubicBezTo>
                    <a:pt x="174" y="397"/>
                    <a:pt x="248" y="290"/>
                    <a:pt x="230" y="178"/>
                  </a:cubicBezTo>
                  <a:cubicBezTo>
                    <a:pt x="211" y="75"/>
                    <a:pt x="123" y="0"/>
                    <a:pt x="24" y="0"/>
                  </a:cubicBezTo>
                  <a:close/>
                </a:path>
              </a:pathLst>
            </a:custGeom>
            <a:solidFill>
              <a:srgbClr val="FF78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88"/>
            <p:cNvSpPr/>
            <p:nvPr/>
          </p:nvSpPr>
          <p:spPr>
            <a:xfrm>
              <a:off x="1223583" y="2057931"/>
              <a:ext cx="49" cy="19188"/>
            </a:xfrm>
            <a:custGeom>
              <a:rect b="b" l="l" r="r" t="t"/>
              <a:pathLst>
                <a:path extrusionOk="0" h="388" w="1">
                  <a:moveTo>
                    <a:pt x="1" y="0"/>
                  </a:moveTo>
                  <a:lnTo>
                    <a:pt x="1" y="0"/>
                  </a:lnTo>
                  <a:lnTo>
                    <a:pt x="1" y="388"/>
                  </a:lnTo>
                  <a:lnTo>
                    <a:pt x="1" y="388"/>
                  </a:lnTo>
                  <a:close/>
                </a:path>
              </a:pathLst>
            </a:custGeom>
            <a:solidFill>
              <a:srgbClr val="FFA4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1" name="Google Shape;4571;p88"/>
            <p:cNvSpPr/>
            <p:nvPr/>
          </p:nvSpPr>
          <p:spPr>
            <a:xfrm>
              <a:off x="1223583" y="2056992"/>
              <a:ext cx="605496" cy="73931"/>
            </a:xfrm>
            <a:custGeom>
              <a:rect b="b" l="l" r="r" t="t"/>
              <a:pathLst>
                <a:path extrusionOk="0" h="1495" w="12244">
                  <a:moveTo>
                    <a:pt x="66" y="0"/>
                  </a:moveTo>
                  <a:cubicBezTo>
                    <a:pt x="42" y="0"/>
                    <a:pt x="18" y="10"/>
                    <a:pt x="1" y="19"/>
                  </a:cubicBezTo>
                  <a:lnTo>
                    <a:pt x="1" y="407"/>
                  </a:lnTo>
                  <a:cubicBezTo>
                    <a:pt x="14" y="420"/>
                    <a:pt x="38" y="435"/>
                    <a:pt x="66" y="454"/>
                  </a:cubicBezTo>
                  <a:lnTo>
                    <a:pt x="66" y="0"/>
                  </a:lnTo>
                  <a:close/>
                  <a:moveTo>
                    <a:pt x="12192" y="1065"/>
                  </a:moveTo>
                  <a:cubicBezTo>
                    <a:pt x="12169" y="1070"/>
                    <a:pt x="12145" y="1075"/>
                    <a:pt x="12122" y="1079"/>
                  </a:cubicBezTo>
                  <a:cubicBezTo>
                    <a:pt x="12141" y="1215"/>
                    <a:pt x="12160" y="1355"/>
                    <a:pt x="12178" y="1495"/>
                  </a:cubicBezTo>
                  <a:cubicBezTo>
                    <a:pt x="12201" y="1490"/>
                    <a:pt x="12225" y="1485"/>
                    <a:pt x="12244" y="1480"/>
                  </a:cubicBezTo>
                  <a:cubicBezTo>
                    <a:pt x="12234" y="1340"/>
                    <a:pt x="12220" y="1200"/>
                    <a:pt x="12206" y="10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2" name="Google Shape;4572;p88"/>
            <p:cNvSpPr/>
            <p:nvPr/>
          </p:nvSpPr>
          <p:spPr>
            <a:xfrm>
              <a:off x="1226797" y="2056992"/>
              <a:ext cx="599018" cy="97965"/>
            </a:xfrm>
            <a:custGeom>
              <a:rect b="b" l="l" r="r" t="t"/>
              <a:pathLst>
                <a:path extrusionOk="0" h="1981" w="12113">
                  <a:moveTo>
                    <a:pt x="1" y="0"/>
                  </a:moveTo>
                  <a:lnTo>
                    <a:pt x="1" y="454"/>
                  </a:lnTo>
                  <a:cubicBezTo>
                    <a:pt x="472" y="790"/>
                    <a:pt x="2457" y="1980"/>
                    <a:pt x="6828" y="1980"/>
                  </a:cubicBezTo>
                  <a:cubicBezTo>
                    <a:pt x="8308" y="1980"/>
                    <a:pt x="10059" y="1845"/>
                    <a:pt x="12113" y="1495"/>
                  </a:cubicBezTo>
                  <a:cubicBezTo>
                    <a:pt x="12095" y="1355"/>
                    <a:pt x="12076" y="1215"/>
                    <a:pt x="12057" y="1079"/>
                  </a:cubicBezTo>
                  <a:cubicBezTo>
                    <a:pt x="10050" y="1420"/>
                    <a:pt x="8336" y="1551"/>
                    <a:pt x="6888" y="1551"/>
                  </a:cubicBezTo>
                  <a:cubicBezTo>
                    <a:pt x="2050" y="1551"/>
                    <a:pt x="188" y="71"/>
                    <a:pt x="160" y="47"/>
                  </a:cubicBezTo>
                  <a:cubicBezTo>
                    <a:pt x="117" y="15"/>
                    <a:pt x="71" y="0"/>
                    <a:pt x="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88"/>
            <p:cNvSpPr/>
            <p:nvPr/>
          </p:nvSpPr>
          <p:spPr>
            <a:xfrm>
              <a:off x="1662085" y="2180723"/>
              <a:ext cx="70915" cy="44903"/>
            </a:xfrm>
            <a:custGeom>
              <a:rect b="b" l="l" r="r" t="t"/>
              <a:pathLst>
                <a:path extrusionOk="0" h="908" w="1434">
                  <a:moveTo>
                    <a:pt x="517" y="1"/>
                  </a:moveTo>
                  <a:cubicBezTo>
                    <a:pt x="373" y="1"/>
                    <a:pt x="252" y="35"/>
                    <a:pt x="173" y="86"/>
                  </a:cubicBezTo>
                  <a:cubicBezTo>
                    <a:pt x="19" y="179"/>
                    <a:pt x="0" y="305"/>
                    <a:pt x="61" y="379"/>
                  </a:cubicBezTo>
                  <a:cubicBezTo>
                    <a:pt x="127" y="454"/>
                    <a:pt x="239" y="491"/>
                    <a:pt x="347" y="534"/>
                  </a:cubicBezTo>
                  <a:cubicBezTo>
                    <a:pt x="453" y="571"/>
                    <a:pt x="561" y="613"/>
                    <a:pt x="655" y="655"/>
                  </a:cubicBezTo>
                  <a:cubicBezTo>
                    <a:pt x="743" y="697"/>
                    <a:pt x="851" y="748"/>
                    <a:pt x="948" y="799"/>
                  </a:cubicBezTo>
                  <a:cubicBezTo>
                    <a:pt x="1048" y="849"/>
                    <a:pt x="1146" y="907"/>
                    <a:pt x="1246" y="907"/>
                  </a:cubicBezTo>
                  <a:cubicBezTo>
                    <a:pt x="1249" y="907"/>
                    <a:pt x="1253" y="907"/>
                    <a:pt x="1257" y="907"/>
                  </a:cubicBezTo>
                  <a:cubicBezTo>
                    <a:pt x="1350" y="903"/>
                    <a:pt x="1434" y="810"/>
                    <a:pt x="1406" y="636"/>
                  </a:cubicBezTo>
                  <a:cubicBezTo>
                    <a:pt x="1383" y="468"/>
                    <a:pt x="1220" y="221"/>
                    <a:pt x="916" y="86"/>
                  </a:cubicBezTo>
                  <a:cubicBezTo>
                    <a:pt x="776" y="25"/>
                    <a:pt x="639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88"/>
            <p:cNvSpPr/>
            <p:nvPr/>
          </p:nvSpPr>
          <p:spPr>
            <a:xfrm>
              <a:off x="1365118" y="2174295"/>
              <a:ext cx="76701" cy="36249"/>
            </a:xfrm>
            <a:custGeom>
              <a:rect b="b" l="l" r="r" t="t"/>
              <a:pathLst>
                <a:path extrusionOk="0" h="733" w="1551">
                  <a:moveTo>
                    <a:pt x="816" y="0"/>
                  </a:moveTo>
                  <a:cubicBezTo>
                    <a:pt x="785" y="0"/>
                    <a:pt x="753" y="2"/>
                    <a:pt x="720" y="5"/>
                  </a:cubicBezTo>
                  <a:cubicBezTo>
                    <a:pt x="388" y="37"/>
                    <a:pt x="160" y="229"/>
                    <a:pt x="80" y="388"/>
                  </a:cubicBezTo>
                  <a:cubicBezTo>
                    <a:pt x="1" y="552"/>
                    <a:pt x="52" y="677"/>
                    <a:pt x="145" y="710"/>
                  </a:cubicBezTo>
                  <a:cubicBezTo>
                    <a:pt x="182" y="727"/>
                    <a:pt x="222" y="732"/>
                    <a:pt x="265" y="732"/>
                  </a:cubicBezTo>
                  <a:cubicBezTo>
                    <a:pt x="330" y="732"/>
                    <a:pt x="400" y="719"/>
                    <a:pt x="468" y="710"/>
                  </a:cubicBezTo>
                  <a:cubicBezTo>
                    <a:pt x="585" y="687"/>
                    <a:pt x="697" y="673"/>
                    <a:pt x="799" y="664"/>
                  </a:cubicBezTo>
                  <a:cubicBezTo>
                    <a:pt x="897" y="654"/>
                    <a:pt x="1014" y="645"/>
                    <a:pt x="1130" y="640"/>
                  </a:cubicBezTo>
                  <a:cubicBezTo>
                    <a:pt x="1242" y="636"/>
                    <a:pt x="1365" y="640"/>
                    <a:pt x="1449" y="580"/>
                  </a:cubicBezTo>
                  <a:cubicBezTo>
                    <a:pt x="1527" y="528"/>
                    <a:pt x="1551" y="397"/>
                    <a:pt x="1430" y="253"/>
                  </a:cubicBezTo>
                  <a:cubicBezTo>
                    <a:pt x="1329" y="126"/>
                    <a:pt x="1102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88"/>
            <p:cNvSpPr/>
            <p:nvPr/>
          </p:nvSpPr>
          <p:spPr>
            <a:xfrm>
              <a:off x="1662283" y="2262024"/>
              <a:ext cx="72102" cy="36051"/>
            </a:xfrm>
            <a:custGeom>
              <a:rect b="b" l="l" r="r" t="t"/>
              <a:pathLst>
                <a:path extrusionOk="0" h="729" w="1458">
                  <a:moveTo>
                    <a:pt x="674" y="0"/>
                  </a:moveTo>
                  <a:cubicBezTo>
                    <a:pt x="511" y="0"/>
                    <a:pt x="335" y="45"/>
                    <a:pt x="155" y="164"/>
                  </a:cubicBezTo>
                  <a:cubicBezTo>
                    <a:pt x="34" y="244"/>
                    <a:pt x="1" y="407"/>
                    <a:pt x="85" y="528"/>
                  </a:cubicBezTo>
                  <a:cubicBezTo>
                    <a:pt x="134" y="604"/>
                    <a:pt x="217" y="646"/>
                    <a:pt x="301" y="646"/>
                  </a:cubicBezTo>
                  <a:cubicBezTo>
                    <a:pt x="352" y="646"/>
                    <a:pt x="403" y="631"/>
                    <a:pt x="449" y="599"/>
                  </a:cubicBezTo>
                  <a:cubicBezTo>
                    <a:pt x="531" y="544"/>
                    <a:pt x="609" y="524"/>
                    <a:pt x="680" y="524"/>
                  </a:cubicBezTo>
                  <a:cubicBezTo>
                    <a:pt x="839" y="524"/>
                    <a:pt x="957" y="625"/>
                    <a:pt x="987" y="655"/>
                  </a:cubicBezTo>
                  <a:cubicBezTo>
                    <a:pt x="1037" y="706"/>
                    <a:pt x="1103" y="729"/>
                    <a:pt x="1168" y="729"/>
                  </a:cubicBezTo>
                  <a:cubicBezTo>
                    <a:pt x="1239" y="729"/>
                    <a:pt x="1304" y="701"/>
                    <a:pt x="1356" y="650"/>
                  </a:cubicBezTo>
                  <a:cubicBezTo>
                    <a:pt x="1458" y="547"/>
                    <a:pt x="1458" y="384"/>
                    <a:pt x="1356" y="281"/>
                  </a:cubicBezTo>
                  <a:cubicBezTo>
                    <a:pt x="1231" y="157"/>
                    <a:pt x="977" y="0"/>
                    <a:pt x="6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6" name="Google Shape;4576;p88"/>
            <p:cNvSpPr/>
            <p:nvPr/>
          </p:nvSpPr>
          <p:spPr>
            <a:xfrm>
              <a:off x="1342024" y="2252084"/>
              <a:ext cx="71854" cy="36100"/>
            </a:xfrm>
            <a:custGeom>
              <a:rect b="b" l="l" r="r" t="t"/>
              <a:pathLst>
                <a:path extrusionOk="0" h="730" w="1453">
                  <a:moveTo>
                    <a:pt x="670" y="0"/>
                  </a:moveTo>
                  <a:cubicBezTo>
                    <a:pt x="507" y="0"/>
                    <a:pt x="330" y="45"/>
                    <a:pt x="151" y="164"/>
                  </a:cubicBezTo>
                  <a:cubicBezTo>
                    <a:pt x="28" y="244"/>
                    <a:pt x="0" y="408"/>
                    <a:pt x="80" y="529"/>
                  </a:cubicBezTo>
                  <a:cubicBezTo>
                    <a:pt x="130" y="604"/>
                    <a:pt x="212" y="646"/>
                    <a:pt x="297" y="646"/>
                  </a:cubicBezTo>
                  <a:cubicBezTo>
                    <a:pt x="347" y="646"/>
                    <a:pt x="399" y="631"/>
                    <a:pt x="444" y="599"/>
                  </a:cubicBezTo>
                  <a:cubicBezTo>
                    <a:pt x="526" y="545"/>
                    <a:pt x="604" y="525"/>
                    <a:pt x="675" y="525"/>
                  </a:cubicBezTo>
                  <a:cubicBezTo>
                    <a:pt x="834" y="525"/>
                    <a:pt x="952" y="626"/>
                    <a:pt x="981" y="655"/>
                  </a:cubicBezTo>
                  <a:cubicBezTo>
                    <a:pt x="1033" y="701"/>
                    <a:pt x="1098" y="729"/>
                    <a:pt x="1164" y="729"/>
                  </a:cubicBezTo>
                  <a:cubicBezTo>
                    <a:pt x="1233" y="729"/>
                    <a:pt x="1299" y="701"/>
                    <a:pt x="1350" y="650"/>
                  </a:cubicBezTo>
                  <a:cubicBezTo>
                    <a:pt x="1453" y="548"/>
                    <a:pt x="1453" y="384"/>
                    <a:pt x="1350" y="281"/>
                  </a:cubicBezTo>
                  <a:cubicBezTo>
                    <a:pt x="1226" y="156"/>
                    <a:pt x="973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7" name="Google Shape;4577;p88"/>
            <p:cNvSpPr/>
            <p:nvPr/>
          </p:nvSpPr>
          <p:spPr>
            <a:xfrm rot="9899951">
              <a:off x="1468327" y="2278938"/>
              <a:ext cx="113000" cy="53557"/>
            </a:xfrm>
            <a:custGeom>
              <a:rect b="b" l="l" r="r" t="t"/>
              <a:pathLst>
                <a:path extrusionOk="0" h="1083" w="2285">
                  <a:moveTo>
                    <a:pt x="1061" y="0"/>
                  </a:moveTo>
                  <a:cubicBezTo>
                    <a:pt x="487" y="0"/>
                    <a:pt x="108" y="462"/>
                    <a:pt x="95" y="485"/>
                  </a:cubicBezTo>
                  <a:cubicBezTo>
                    <a:pt x="0" y="598"/>
                    <a:pt x="19" y="761"/>
                    <a:pt x="132" y="850"/>
                  </a:cubicBezTo>
                  <a:cubicBezTo>
                    <a:pt x="180" y="890"/>
                    <a:pt x="239" y="909"/>
                    <a:pt x="298" y="909"/>
                  </a:cubicBezTo>
                  <a:cubicBezTo>
                    <a:pt x="374" y="909"/>
                    <a:pt x="450" y="876"/>
                    <a:pt x="500" y="813"/>
                  </a:cubicBezTo>
                  <a:cubicBezTo>
                    <a:pt x="505" y="813"/>
                    <a:pt x="743" y="527"/>
                    <a:pt x="1061" y="527"/>
                  </a:cubicBezTo>
                  <a:lnTo>
                    <a:pt x="1065" y="527"/>
                  </a:lnTo>
                  <a:cubicBezTo>
                    <a:pt x="1299" y="527"/>
                    <a:pt x="1541" y="682"/>
                    <a:pt x="1780" y="981"/>
                  </a:cubicBezTo>
                  <a:cubicBezTo>
                    <a:pt x="1832" y="1046"/>
                    <a:pt x="1911" y="1083"/>
                    <a:pt x="1985" y="1083"/>
                  </a:cubicBezTo>
                  <a:cubicBezTo>
                    <a:pt x="2046" y="1083"/>
                    <a:pt x="2102" y="1065"/>
                    <a:pt x="2149" y="1022"/>
                  </a:cubicBezTo>
                  <a:cubicBezTo>
                    <a:pt x="2265" y="934"/>
                    <a:pt x="2284" y="770"/>
                    <a:pt x="2191" y="654"/>
                  </a:cubicBezTo>
                  <a:cubicBezTo>
                    <a:pt x="1845" y="219"/>
                    <a:pt x="146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88"/>
            <p:cNvSpPr/>
            <p:nvPr/>
          </p:nvSpPr>
          <p:spPr>
            <a:xfrm>
              <a:off x="1462789" y="1925100"/>
              <a:ext cx="204634" cy="218976"/>
            </a:xfrm>
            <a:custGeom>
              <a:rect b="b" l="l" r="r" t="t"/>
              <a:pathLst>
                <a:path extrusionOk="0" h="4428" w="4138">
                  <a:moveTo>
                    <a:pt x="263" y="1"/>
                  </a:moveTo>
                  <a:cubicBezTo>
                    <a:pt x="118" y="1"/>
                    <a:pt x="0" y="118"/>
                    <a:pt x="0" y="263"/>
                  </a:cubicBezTo>
                  <a:cubicBezTo>
                    <a:pt x="0" y="1598"/>
                    <a:pt x="1089" y="2686"/>
                    <a:pt x="2420" y="2686"/>
                  </a:cubicBezTo>
                  <a:lnTo>
                    <a:pt x="2461" y="2686"/>
                  </a:lnTo>
                  <a:cubicBezTo>
                    <a:pt x="3097" y="2686"/>
                    <a:pt x="3610" y="3199"/>
                    <a:pt x="3610" y="3830"/>
                  </a:cubicBezTo>
                  <a:lnTo>
                    <a:pt x="3610" y="4166"/>
                  </a:lnTo>
                  <a:cubicBezTo>
                    <a:pt x="3610" y="4311"/>
                    <a:pt x="3727" y="4428"/>
                    <a:pt x="3872" y="4428"/>
                  </a:cubicBezTo>
                  <a:cubicBezTo>
                    <a:pt x="4017" y="4428"/>
                    <a:pt x="4138" y="4311"/>
                    <a:pt x="4138" y="4166"/>
                  </a:cubicBezTo>
                  <a:lnTo>
                    <a:pt x="4138" y="3830"/>
                  </a:lnTo>
                  <a:cubicBezTo>
                    <a:pt x="4138" y="2910"/>
                    <a:pt x="3386" y="2158"/>
                    <a:pt x="2461" y="2158"/>
                  </a:cubicBezTo>
                  <a:lnTo>
                    <a:pt x="2420" y="2158"/>
                  </a:lnTo>
                  <a:cubicBezTo>
                    <a:pt x="1379" y="2158"/>
                    <a:pt x="528" y="1309"/>
                    <a:pt x="528" y="263"/>
                  </a:cubicBezTo>
                  <a:cubicBezTo>
                    <a:pt x="528" y="118"/>
                    <a:pt x="407" y="1"/>
                    <a:pt x="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88"/>
            <p:cNvSpPr/>
            <p:nvPr/>
          </p:nvSpPr>
          <p:spPr>
            <a:xfrm>
              <a:off x="1348057" y="1789846"/>
              <a:ext cx="90548" cy="152165"/>
            </a:xfrm>
            <a:custGeom>
              <a:rect b="b" l="l" r="r" t="t"/>
              <a:pathLst>
                <a:path extrusionOk="0" h="3077" w="1831">
                  <a:moveTo>
                    <a:pt x="1570" y="0"/>
                  </a:moveTo>
                  <a:cubicBezTo>
                    <a:pt x="1424" y="0"/>
                    <a:pt x="1307" y="117"/>
                    <a:pt x="1307" y="262"/>
                  </a:cubicBezTo>
                  <a:lnTo>
                    <a:pt x="1307" y="831"/>
                  </a:lnTo>
                  <a:cubicBezTo>
                    <a:pt x="1307" y="990"/>
                    <a:pt x="1177" y="1121"/>
                    <a:pt x="1018" y="1121"/>
                  </a:cubicBezTo>
                  <a:cubicBezTo>
                    <a:pt x="458" y="1121"/>
                    <a:pt x="1" y="1578"/>
                    <a:pt x="1" y="2139"/>
                  </a:cubicBezTo>
                  <a:lnTo>
                    <a:pt x="1" y="2811"/>
                  </a:lnTo>
                  <a:cubicBezTo>
                    <a:pt x="1" y="2960"/>
                    <a:pt x="117" y="3077"/>
                    <a:pt x="262" y="3077"/>
                  </a:cubicBezTo>
                  <a:cubicBezTo>
                    <a:pt x="406" y="3077"/>
                    <a:pt x="523" y="2960"/>
                    <a:pt x="523" y="2811"/>
                  </a:cubicBezTo>
                  <a:lnTo>
                    <a:pt x="523" y="2139"/>
                  </a:lnTo>
                  <a:cubicBezTo>
                    <a:pt x="523" y="1867"/>
                    <a:pt x="747" y="1643"/>
                    <a:pt x="1018" y="1643"/>
                  </a:cubicBezTo>
                  <a:cubicBezTo>
                    <a:pt x="1466" y="1643"/>
                    <a:pt x="1831" y="1279"/>
                    <a:pt x="1831" y="831"/>
                  </a:cubicBezTo>
                  <a:lnTo>
                    <a:pt x="1831" y="262"/>
                  </a:lnTo>
                  <a:cubicBezTo>
                    <a:pt x="1831" y="117"/>
                    <a:pt x="1714" y="0"/>
                    <a:pt x="15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0" name="Google Shape;4580;p88"/>
            <p:cNvSpPr/>
            <p:nvPr/>
          </p:nvSpPr>
          <p:spPr>
            <a:xfrm>
              <a:off x="1322638" y="1927227"/>
              <a:ext cx="104641" cy="223575"/>
            </a:xfrm>
            <a:custGeom>
              <a:rect b="b" l="l" r="r" t="t"/>
              <a:pathLst>
                <a:path extrusionOk="0" h="4521" w="2116">
                  <a:moveTo>
                    <a:pt x="1854" y="1"/>
                  </a:moveTo>
                  <a:cubicBezTo>
                    <a:pt x="1709" y="1"/>
                    <a:pt x="1593" y="117"/>
                    <a:pt x="1593" y="262"/>
                  </a:cubicBezTo>
                  <a:lnTo>
                    <a:pt x="1593" y="1457"/>
                  </a:lnTo>
                  <a:cubicBezTo>
                    <a:pt x="1593" y="1727"/>
                    <a:pt x="1369" y="1952"/>
                    <a:pt x="1103" y="1952"/>
                  </a:cubicBezTo>
                  <a:cubicBezTo>
                    <a:pt x="496" y="1952"/>
                    <a:pt x="0" y="2442"/>
                    <a:pt x="0" y="3050"/>
                  </a:cubicBezTo>
                  <a:lnTo>
                    <a:pt x="0" y="4259"/>
                  </a:lnTo>
                  <a:cubicBezTo>
                    <a:pt x="0" y="4404"/>
                    <a:pt x="117" y="4520"/>
                    <a:pt x="262" y="4520"/>
                  </a:cubicBezTo>
                  <a:cubicBezTo>
                    <a:pt x="407" y="4520"/>
                    <a:pt x="528" y="4404"/>
                    <a:pt x="528" y="4259"/>
                  </a:cubicBezTo>
                  <a:lnTo>
                    <a:pt x="528" y="3050"/>
                  </a:lnTo>
                  <a:cubicBezTo>
                    <a:pt x="528" y="2732"/>
                    <a:pt x="785" y="2475"/>
                    <a:pt x="1103" y="2475"/>
                  </a:cubicBezTo>
                  <a:cubicBezTo>
                    <a:pt x="1663" y="2475"/>
                    <a:pt x="2116" y="2018"/>
                    <a:pt x="2116" y="1457"/>
                  </a:cubicBezTo>
                  <a:lnTo>
                    <a:pt x="2116" y="262"/>
                  </a:lnTo>
                  <a:cubicBezTo>
                    <a:pt x="2116" y="117"/>
                    <a:pt x="1999" y="1"/>
                    <a:pt x="1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88"/>
            <p:cNvSpPr/>
            <p:nvPr/>
          </p:nvSpPr>
          <p:spPr>
            <a:xfrm>
              <a:off x="609323" y="1138400"/>
              <a:ext cx="997605" cy="815768"/>
            </a:xfrm>
            <a:custGeom>
              <a:rect b="b" l="l" r="r" t="t"/>
              <a:pathLst>
                <a:path extrusionOk="0" h="16496" w="20173">
                  <a:moveTo>
                    <a:pt x="10077" y="0"/>
                  </a:moveTo>
                  <a:cubicBezTo>
                    <a:pt x="9872" y="0"/>
                    <a:pt x="9708" y="164"/>
                    <a:pt x="9708" y="370"/>
                  </a:cubicBezTo>
                  <a:lnTo>
                    <a:pt x="9708" y="486"/>
                  </a:lnTo>
                  <a:cubicBezTo>
                    <a:pt x="9699" y="495"/>
                    <a:pt x="9694" y="500"/>
                    <a:pt x="9694" y="500"/>
                  </a:cubicBezTo>
                  <a:cubicBezTo>
                    <a:pt x="9694" y="500"/>
                    <a:pt x="9493" y="8807"/>
                    <a:pt x="9269" y="12551"/>
                  </a:cubicBezTo>
                  <a:cubicBezTo>
                    <a:pt x="9111" y="15256"/>
                    <a:pt x="8513" y="15368"/>
                    <a:pt x="7775" y="15671"/>
                  </a:cubicBezTo>
                  <a:cubicBezTo>
                    <a:pt x="7775" y="15671"/>
                    <a:pt x="7784" y="15689"/>
                    <a:pt x="7808" y="15723"/>
                  </a:cubicBezTo>
                  <a:lnTo>
                    <a:pt x="2092" y="15723"/>
                  </a:lnTo>
                  <a:cubicBezTo>
                    <a:pt x="1345" y="15723"/>
                    <a:pt x="739" y="15116"/>
                    <a:pt x="739" y="14368"/>
                  </a:cubicBezTo>
                  <a:lnTo>
                    <a:pt x="739" y="13435"/>
                  </a:lnTo>
                  <a:cubicBezTo>
                    <a:pt x="739" y="13234"/>
                    <a:pt x="570" y="13066"/>
                    <a:pt x="370" y="13066"/>
                  </a:cubicBezTo>
                  <a:cubicBezTo>
                    <a:pt x="164" y="13066"/>
                    <a:pt x="0" y="13234"/>
                    <a:pt x="0" y="13435"/>
                  </a:cubicBezTo>
                  <a:lnTo>
                    <a:pt x="0" y="14368"/>
                  </a:lnTo>
                  <a:cubicBezTo>
                    <a:pt x="0" y="15521"/>
                    <a:pt x="939" y="16456"/>
                    <a:pt x="2092" y="16456"/>
                  </a:cubicBezTo>
                  <a:lnTo>
                    <a:pt x="7896" y="16456"/>
                  </a:lnTo>
                  <a:cubicBezTo>
                    <a:pt x="8340" y="16456"/>
                    <a:pt x="8760" y="16344"/>
                    <a:pt x="9125" y="16143"/>
                  </a:cubicBezTo>
                  <a:cubicBezTo>
                    <a:pt x="9391" y="16026"/>
                    <a:pt x="9699" y="15797"/>
                    <a:pt x="10045" y="15396"/>
                  </a:cubicBezTo>
                  <a:cubicBezTo>
                    <a:pt x="10045" y="15396"/>
                    <a:pt x="10942" y="16495"/>
                    <a:pt x="12405" y="16495"/>
                  </a:cubicBezTo>
                  <a:cubicBezTo>
                    <a:pt x="12559" y="16495"/>
                    <a:pt x="12721" y="16483"/>
                    <a:pt x="12888" y="16456"/>
                  </a:cubicBezTo>
                  <a:lnTo>
                    <a:pt x="18081" y="16456"/>
                  </a:lnTo>
                  <a:cubicBezTo>
                    <a:pt x="19234" y="16456"/>
                    <a:pt x="20172" y="15521"/>
                    <a:pt x="20172" y="14368"/>
                  </a:cubicBezTo>
                  <a:lnTo>
                    <a:pt x="20172" y="13435"/>
                  </a:lnTo>
                  <a:cubicBezTo>
                    <a:pt x="20172" y="13234"/>
                    <a:pt x="20010" y="13066"/>
                    <a:pt x="19803" y="13066"/>
                  </a:cubicBezTo>
                  <a:cubicBezTo>
                    <a:pt x="19603" y="13066"/>
                    <a:pt x="19435" y="13234"/>
                    <a:pt x="19435" y="13435"/>
                  </a:cubicBezTo>
                  <a:lnTo>
                    <a:pt x="19435" y="14368"/>
                  </a:lnTo>
                  <a:cubicBezTo>
                    <a:pt x="19435" y="15116"/>
                    <a:pt x="18827" y="15723"/>
                    <a:pt x="18081" y="15723"/>
                  </a:cubicBezTo>
                  <a:lnTo>
                    <a:pt x="12809" y="15723"/>
                  </a:lnTo>
                  <a:cubicBezTo>
                    <a:pt x="11935" y="15419"/>
                    <a:pt x="10955" y="14695"/>
                    <a:pt x="10806" y="13000"/>
                  </a:cubicBezTo>
                  <a:cubicBezTo>
                    <a:pt x="10596" y="10661"/>
                    <a:pt x="10693" y="6281"/>
                    <a:pt x="10465" y="1103"/>
                  </a:cubicBezTo>
                  <a:lnTo>
                    <a:pt x="10465" y="370"/>
                  </a:lnTo>
                  <a:cubicBezTo>
                    <a:pt x="10465" y="164"/>
                    <a:pt x="10301" y="0"/>
                    <a:pt x="10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2" name="Google Shape;4582;p88"/>
            <p:cNvSpPr/>
            <p:nvPr/>
          </p:nvSpPr>
          <p:spPr>
            <a:xfrm>
              <a:off x="1050595" y="1444861"/>
              <a:ext cx="113444" cy="15726"/>
            </a:xfrm>
            <a:custGeom>
              <a:rect b="b" l="l" r="r" t="t"/>
              <a:pathLst>
                <a:path extrusionOk="0" h="318" w="2294">
                  <a:moveTo>
                    <a:pt x="1" y="0"/>
                  </a:moveTo>
                  <a:lnTo>
                    <a:pt x="1" y="317"/>
                  </a:lnTo>
                  <a:lnTo>
                    <a:pt x="2294" y="317"/>
                  </a:lnTo>
                  <a:lnTo>
                    <a:pt x="2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3" name="Google Shape;4583;p88"/>
            <p:cNvSpPr/>
            <p:nvPr/>
          </p:nvSpPr>
          <p:spPr>
            <a:xfrm>
              <a:off x="1050595" y="1336262"/>
              <a:ext cx="113444" cy="15825"/>
            </a:xfrm>
            <a:custGeom>
              <a:rect b="b" l="l" r="r" t="t"/>
              <a:pathLst>
                <a:path extrusionOk="0" h="320" w="2294">
                  <a:moveTo>
                    <a:pt x="1" y="1"/>
                  </a:moveTo>
                  <a:lnTo>
                    <a:pt x="1" y="319"/>
                  </a:lnTo>
                  <a:lnTo>
                    <a:pt x="2294" y="319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88"/>
            <p:cNvSpPr/>
            <p:nvPr/>
          </p:nvSpPr>
          <p:spPr>
            <a:xfrm>
              <a:off x="1050595" y="1231916"/>
              <a:ext cx="113444" cy="15726"/>
            </a:xfrm>
            <a:custGeom>
              <a:rect b="b" l="l" r="r" t="t"/>
              <a:pathLst>
                <a:path extrusionOk="0" h="318" w="2294">
                  <a:moveTo>
                    <a:pt x="1" y="1"/>
                  </a:moveTo>
                  <a:lnTo>
                    <a:pt x="1" y="318"/>
                  </a:lnTo>
                  <a:lnTo>
                    <a:pt x="2294" y="318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5" name="Google Shape;4585;p88"/>
            <p:cNvSpPr/>
            <p:nvPr/>
          </p:nvSpPr>
          <p:spPr>
            <a:xfrm>
              <a:off x="1050595" y="1747118"/>
              <a:ext cx="113444" cy="15726"/>
            </a:xfrm>
            <a:custGeom>
              <a:rect b="b" l="l" r="r" t="t"/>
              <a:pathLst>
                <a:path extrusionOk="0" h="318" w="2294">
                  <a:moveTo>
                    <a:pt x="1" y="0"/>
                  </a:moveTo>
                  <a:lnTo>
                    <a:pt x="1" y="318"/>
                  </a:lnTo>
                  <a:lnTo>
                    <a:pt x="2294" y="318"/>
                  </a:lnTo>
                  <a:lnTo>
                    <a:pt x="2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88"/>
            <p:cNvSpPr/>
            <p:nvPr/>
          </p:nvSpPr>
          <p:spPr>
            <a:xfrm>
              <a:off x="1050595" y="1638569"/>
              <a:ext cx="113444" cy="15775"/>
            </a:xfrm>
            <a:custGeom>
              <a:rect b="b" l="l" r="r" t="t"/>
              <a:pathLst>
                <a:path extrusionOk="0" h="319" w="2294">
                  <a:moveTo>
                    <a:pt x="1" y="0"/>
                  </a:moveTo>
                  <a:lnTo>
                    <a:pt x="1" y="318"/>
                  </a:lnTo>
                  <a:lnTo>
                    <a:pt x="2294" y="318"/>
                  </a:lnTo>
                  <a:lnTo>
                    <a:pt x="2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88"/>
            <p:cNvSpPr/>
            <p:nvPr/>
          </p:nvSpPr>
          <p:spPr>
            <a:xfrm>
              <a:off x="1050595" y="1534173"/>
              <a:ext cx="113444" cy="15726"/>
            </a:xfrm>
            <a:custGeom>
              <a:rect b="b" l="l" r="r" t="t"/>
              <a:pathLst>
                <a:path extrusionOk="0" h="318" w="2294">
                  <a:moveTo>
                    <a:pt x="1" y="1"/>
                  </a:moveTo>
                  <a:lnTo>
                    <a:pt x="1" y="318"/>
                  </a:lnTo>
                  <a:lnTo>
                    <a:pt x="2294" y="318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8" name="Google Shape;4588;p88">
            <a:hlinkClick r:id="rId3"/>
          </p:cNvPr>
          <p:cNvSpPr txBox="1"/>
          <p:nvPr>
            <p:ph idx="4294967295" type="title"/>
          </p:nvPr>
        </p:nvSpPr>
        <p:spPr>
          <a:xfrm>
            <a:off x="729500" y="2358200"/>
            <a:ext cx="183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Jira Board</a:t>
            </a:r>
            <a:endParaRPr b="1" sz="2500" u="sng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9" name="Google Shape;4589;p88">
            <a:hlinkClick r:id="rId4"/>
          </p:cNvPr>
          <p:cNvSpPr txBox="1"/>
          <p:nvPr>
            <p:ph idx="4294967295" type="title"/>
          </p:nvPr>
        </p:nvSpPr>
        <p:spPr>
          <a:xfrm>
            <a:off x="3316950" y="2358200"/>
            <a:ext cx="183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Website</a:t>
            </a:r>
            <a:endParaRPr b="1" sz="2500" u="sng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2" name="Shape 3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Google Shape;3083;p61"/>
          <p:cNvSpPr txBox="1"/>
          <p:nvPr>
            <p:ph idx="1" type="subTitle"/>
          </p:nvPr>
        </p:nvSpPr>
        <p:spPr>
          <a:xfrm>
            <a:off x="3693750" y="2687650"/>
            <a:ext cx="4042500" cy="17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good news is, The S3 Amigos are on the case! With our skills in data analytics and AWS, we can recognize trends and patterns in the data and provide a basis on which future healthcare strategies will be developed!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4" name="Google Shape;3084;p61"/>
          <p:cNvSpPr txBox="1"/>
          <p:nvPr>
            <p:ph type="title"/>
          </p:nvPr>
        </p:nvSpPr>
        <p:spPr>
          <a:xfrm>
            <a:off x="3693750" y="1463038"/>
            <a:ext cx="4042500" cy="12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YAY</a:t>
            </a:r>
            <a:r>
              <a:rPr lang="en"/>
              <a:t>!</a:t>
            </a:r>
            <a:endParaRPr/>
          </a:p>
        </p:txBody>
      </p:sp>
      <p:grpSp>
        <p:nvGrpSpPr>
          <p:cNvPr id="3085" name="Google Shape;3085;p61"/>
          <p:cNvGrpSpPr/>
          <p:nvPr/>
        </p:nvGrpSpPr>
        <p:grpSpPr>
          <a:xfrm>
            <a:off x="282758" y="961711"/>
            <a:ext cx="3187957" cy="4182289"/>
            <a:chOff x="1821275" y="238000"/>
            <a:chExt cx="3976000" cy="5216125"/>
          </a:xfrm>
        </p:grpSpPr>
        <p:sp>
          <p:nvSpPr>
            <p:cNvPr id="3086" name="Google Shape;3086;p61"/>
            <p:cNvSpPr/>
            <p:nvPr/>
          </p:nvSpPr>
          <p:spPr>
            <a:xfrm>
              <a:off x="3668475" y="3083600"/>
              <a:ext cx="1150450" cy="1123425"/>
            </a:xfrm>
            <a:custGeom>
              <a:rect b="b" l="l" r="r" t="t"/>
              <a:pathLst>
                <a:path extrusionOk="0" h="44937" w="46018">
                  <a:moveTo>
                    <a:pt x="10524" y="0"/>
                  </a:moveTo>
                  <a:cubicBezTo>
                    <a:pt x="7566" y="12685"/>
                    <a:pt x="4438" y="32024"/>
                    <a:pt x="1" y="44936"/>
                  </a:cubicBezTo>
                  <a:cubicBezTo>
                    <a:pt x="6966" y="44177"/>
                    <a:pt x="13774" y="43972"/>
                    <a:pt x="20669" y="43972"/>
                  </a:cubicBezTo>
                  <a:cubicBezTo>
                    <a:pt x="28754" y="43972"/>
                    <a:pt x="36958" y="44254"/>
                    <a:pt x="45676" y="44254"/>
                  </a:cubicBezTo>
                  <a:cubicBezTo>
                    <a:pt x="44766" y="34356"/>
                    <a:pt x="44880" y="18202"/>
                    <a:pt x="46017" y="8305"/>
                  </a:cubicBezTo>
                  <a:cubicBezTo>
                    <a:pt x="34357" y="4835"/>
                    <a:pt x="22526" y="2048"/>
                    <a:pt x="10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61"/>
            <p:cNvSpPr/>
            <p:nvPr/>
          </p:nvSpPr>
          <p:spPr>
            <a:xfrm>
              <a:off x="4241550" y="5152650"/>
              <a:ext cx="662700" cy="301475"/>
            </a:xfrm>
            <a:custGeom>
              <a:rect b="b" l="l" r="r" t="t"/>
              <a:pathLst>
                <a:path extrusionOk="0" h="12059" w="26508">
                  <a:moveTo>
                    <a:pt x="5689" y="0"/>
                  </a:moveTo>
                  <a:lnTo>
                    <a:pt x="2959" y="1251"/>
                  </a:lnTo>
                  <a:cubicBezTo>
                    <a:pt x="2276" y="3470"/>
                    <a:pt x="968" y="5802"/>
                    <a:pt x="342" y="9385"/>
                  </a:cubicBezTo>
                  <a:cubicBezTo>
                    <a:pt x="171" y="10125"/>
                    <a:pt x="58" y="10864"/>
                    <a:pt x="1" y="11718"/>
                  </a:cubicBezTo>
                  <a:lnTo>
                    <a:pt x="26109" y="12059"/>
                  </a:lnTo>
                  <a:cubicBezTo>
                    <a:pt x="26109" y="12059"/>
                    <a:pt x="26507" y="10921"/>
                    <a:pt x="25825" y="9385"/>
                  </a:cubicBezTo>
                  <a:cubicBezTo>
                    <a:pt x="25085" y="7622"/>
                    <a:pt x="22981" y="5347"/>
                    <a:pt x="17293" y="3697"/>
                  </a:cubicBezTo>
                  <a:cubicBezTo>
                    <a:pt x="9159" y="1365"/>
                    <a:pt x="5689" y="0"/>
                    <a:pt x="5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61"/>
            <p:cNvSpPr/>
            <p:nvPr/>
          </p:nvSpPr>
          <p:spPr>
            <a:xfrm>
              <a:off x="4241550" y="5387275"/>
              <a:ext cx="662700" cy="66850"/>
            </a:xfrm>
            <a:custGeom>
              <a:rect b="b" l="l" r="r" t="t"/>
              <a:pathLst>
                <a:path extrusionOk="0" h="2674" w="26508">
                  <a:moveTo>
                    <a:pt x="342" y="0"/>
                  </a:moveTo>
                  <a:cubicBezTo>
                    <a:pt x="171" y="740"/>
                    <a:pt x="58" y="1479"/>
                    <a:pt x="1" y="2333"/>
                  </a:cubicBezTo>
                  <a:lnTo>
                    <a:pt x="26109" y="2674"/>
                  </a:lnTo>
                  <a:cubicBezTo>
                    <a:pt x="26109" y="2674"/>
                    <a:pt x="26507" y="1536"/>
                    <a:pt x="25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61"/>
            <p:cNvSpPr/>
            <p:nvPr/>
          </p:nvSpPr>
          <p:spPr>
            <a:xfrm>
              <a:off x="3412525" y="5152650"/>
              <a:ext cx="662675" cy="301475"/>
            </a:xfrm>
            <a:custGeom>
              <a:rect b="b" l="l" r="r" t="t"/>
              <a:pathLst>
                <a:path extrusionOk="0" h="12059" w="26507">
                  <a:moveTo>
                    <a:pt x="20819" y="0"/>
                  </a:moveTo>
                  <a:cubicBezTo>
                    <a:pt x="20819" y="0"/>
                    <a:pt x="17292" y="1365"/>
                    <a:pt x="9158" y="3697"/>
                  </a:cubicBezTo>
                  <a:cubicBezTo>
                    <a:pt x="3527" y="5347"/>
                    <a:pt x="1422" y="7622"/>
                    <a:pt x="626" y="9385"/>
                  </a:cubicBezTo>
                  <a:cubicBezTo>
                    <a:pt x="0" y="10921"/>
                    <a:pt x="398" y="12059"/>
                    <a:pt x="398" y="12059"/>
                  </a:cubicBezTo>
                  <a:lnTo>
                    <a:pt x="26507" y="11718"/>
                  </a:lnTo>
                  <a:cubicBezTo>
                    <a:pt x="26393" y="10864"/>
                    <a:pt x="26279" y="10125"/>
                    <a:pt x="26166" y="9385"/>
                  </a:cubicBezTo>
                  <a:cubicBezTo>
                    <a:pt x="25483" y="5802"/>
                    <a:pt x="24232" y="3470"/>
                    <a:pt x="23492" y="1251"/>
                  </a:cubicBezTo>
                  <a:lnTo>
                    <a:pt x="208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61"/>
            <p:cNvSpPr/>
            <p:nvPr/>
          </p:nvSpPr>
          <p:spPr>
            <a:xfrm>
              <a:off x="3412525" y="5387275"/>
              <a:ext cx="662675" cy="66850"/>
            </a:xfrm>
            <a:custGeom>
              <a:rect b="b" l="l" r="r" t="t"/>
              <a:pathLst>
                <a:path extrusionOk="0" h="2674" w="26507">
                  <a:moveTo>
                    <a:pt x="626" y="0"/>
                  </a:moveTo>
                  <a:cubicBezTo>
                    <a:pt x="0" y="1536"/>
                    <a:pt x="398" y="2674"/>
                    <a:pt x="398" y="2674"/>
                  </a:cubicBezTo>
                  <a:lnTo>
                    <a:pt x="26507" y="2333"/>
                  </a:lnTo>
                  <a:cubicBezTo>
                    <a:pt x="26393" y="1479"/>
                    <a:pt x="26279" y="740"/>
                    <a:pt x="26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61"/>
            <p:cNvSpPr/>
            <p:nvPr/>
          </p:nvSpPr>
          <p:spPr>
            <a:xfrm>
              <a:off x="3731050" y="2728075"/>
              <a:ext cx="1066550" cy="2507075"/>
            </a:xfrm>
            <a:custGeom>
              <a:rect b="b" l="l" r="r" t="t"/>
              <a:pathLst>
                <a:path extrusionOk="0" h="100283" w="42662">
                  <a:moveTo>
                    <a:pt x="4153" y="1"/>
                  </a:moveTo>
                  <a:lnTo>
                    <a:pt x="1" y="99372"/>
                  </a:lnTo>
                  <a:lnTo>
                    <a:pt x="12059" y="99998"/>
                  </a:lnTo>
                  <a:lnTo>
                    <a:pt x="23094" y="26621"/>
                  </a:lnTo>
                  <a:lnTo>
                    <a:pt x="22184" y="100282"/>
                  </a:lnTo>
                  <a:lnTo>
                    <a:pt x="35836" y="99941"/>
                  </a:lnTo>
                  <a:lnTo>
                    <a:pt x="42661" y="2049"/>
                  </a:lnTo>
                  <a:lnTo>
                    <a:pt x="4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61"/>
            <p:cNvSpPr/>
            <p:nvPr/>
          </p:nvSpPr>
          <p:spPr>
            <a:xfrm>
              <a:off x="4645425" y="1725550"/>
              <a:ext cx="942825" cy="1241925"/>
            </a:xfrm>
            <a:custGeom>
              <a:rect b="b" l="l" r="r" t="t"/>
              <a:pathLst>
                <a:path extrusionOk="0" h="49677" w="37713">
                  <a:moveTo>
                    <a:pt x="1650" y="1"/>
                  </a:moveTo>
                  <a:lnTo>
                    <a:pt x="57" y="10410"/>
                  </a:lnTo>
                  <a:lnTo>
                    <a:pt x="0" y="10410"/>
                  </a:lnTo>
                  <a:lnTo>
                    <a:pt x="1024" y="26052"/>
                  </a:lnTo>
                  <a:cubicBezTo>
                    <a:pt x="1024" y="26052"/>
                    <a:pt x="5916" y="47269"/>
                    <a:pt x="11092" y="49430"/>
                  </a:cubicBezTo>
                  <a:cubicBezTo>
                    <a:pt x="11487" y="49600"/>
                    <a:pt x="12067" y="49676"/>
                    <a:pt x="12790" y="49676"/>
                  </a:cubicBezTo>
                  <a:cubicBezTo>
                    <a:pt x="19348" y="49676"/>
                    <a:pt x="37712" y="43401"/>
                    <a:pt x="37712" y="43401"/>
                  </a:cubicBezTo>
                  <a:lnTo>
                    <a:pt x="36062" y="29294"/>
                  </a:lnTo>
                  <a:lnTo>
                    <a:pt x="16552" y="30489"/>
                  </a:lnTo>
                  <a:cubicBezTo>
                    <a:pt x="16552" y="30489"/>
                    <a:pt x="10352" y="8931"/>
                    <a:pt x="7850" y="4722"/>
                  </a:cubicBezTo>
                  <a:cubicBezTo>
                    <a:pt x="6143" y="1878"/>
                    <a:pt x="1650" y="1"/>
                    <a:pt x="16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61"/>
            <p:cNvSpPr/>
            <p:nvPr/>
          </p:nvSpPr>
          <p:spPr>
            <a:xfrm>
              <a:off x="5630875" y="2273150"/>
              <a:ext cx="166400" cy="177650"/>
            </a:xfrm>
            <a:custGeom>
              <a:rect b="b" l="l" r="r" t="t"/>
              <a:pathLst>
                <a:path extrusionOk="0" h="7106" w="6656">
                  <a:moveTo>
                    <a:pt x="4967" y="0"/>
                  </a:moveTo>
                  <a:cubicBezTo>
                    <a:pt x="3736" y="0"/>
                    <a:pt x="0" y="4262"/>
                    <a:pt x="0" y="4262"/>
                  </a:cubicBezTo>
                  <a:lnTo>
                    <a:pt x="1934" y="7106"/>
                  </a:lnTo>
                  <a:cubicBezTo>
                    <a:pt x="1934" y="7106"/>
                    <a:pt x="6656" y="1759"/>
                    <a:pt x="5234" y="110"/>
                  </a:cubicBezTo>
                  <a:cubicBezTo>
                    <a:pt x="5168" y="35"/>
                    <a:pt x="5077" y="0"/>
                    <a:pt x="4967" y="0"/>
                  </a:cubicBezTo>
                  <a:close/>
                </a:path>
              </a:pathLst>
            </a:custGeom>
            <a:solidFill>
              <a:srgbClr val="F39A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61"/>
            <p:cNvSpPr/>
            <p:nvPr/>
          </p:nvSpPr>
          <p:spPr>
            <a:xfrm>
              <a:off x="5003775" y="2058300"/>
              <a:ext cx="718125" cy="957050"/>
            </a:xfrm>
            <a:custGeom>
              <a:rect b="b" l="l" r="r" t="t"/>
              <a:pathLst>
                <a:path extrusionOk="0" h="38282" w="28725">
                  <a:moveTo>
                    <a:pt x="3583" y="1"/>
                  </a:moveTo>
                  <a:lnTo>
                    <a:pt x="0" y="35779"/>
                  </a:lnTo>
                  <a:lnTo>
                    <a:pt x="25084" y="38282"/>
                  </a:lnTo>
                  <a:lnTo>
                    <a:pt x="28725" y="2560"/>
                  </a:lnTo>
                  <a:lnTo>
                    <a:pt x="35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61"/>
            <p:cNvSpPr/>
            <p:nvPr/>
          </p:nvSpPr>
          <p:spPr>
            <a:xfrm>
              <a:off x="5060650" y="2103825"/>
              <a:ext cx="610075" cy="820525"/>
            </a:xfrm>
            <a:custGeom>
              <a:rect b="b" l="l" r="r" t="t"/>
              <a:pathLst>
                <a:path extrusionOk="0" h="32821" w="24403">
                  <a:moveTo>
                    <a:pt x="3072" y="0"/>
                  </a:moveTo>
                  <a:lnTo>
                    <a:pt x="0" y="30659"/>
                  </a:lnTo>
                  <a:lnTo>
                    <a:pt x="21274" y="32820"/>
                  </a:lnTo>
                  <a:lnTo>
                    <a:pt x="24402" y="2161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61"/>
            <p:cNvSpPr/>
            <p:nvPr/>
          </p:nvSpPr>
          <p:spPr>
            <a:xfrm>
              <a:off x="5261150" y="2041125"/>
              <a:ext cx="280150" cy="116750"/>
            </a:xfrm>
            <a:custGeom>
              <a:rect b="b" l="l" r="r" t="t"/>
              <a:pathLst>
                <a:path extrusionOk="0" h="4670" w="11206">
                  <a:moveTo>
                    <a:pt x="2758" y="0"/>
                  </a:moveTo>
                  <a:cubicBezTo>
                    <a:pt x="1960" y="0"/>
                    <a:pt x="1233" y="448"/>
                    <a:pt x="911" y="1200"/>
                  </a:cubicBezTo>
                  <a:lnTo>
                    <a:pt x="0" y="3532"/>
                  </a:lnTo>
                  <a:lnTo>
                    <a:pt x="11206" y="4669"/>
                  </a:lnTo>
                  <a:lnTo>
                    <a:pt x="10751" y="2167"/>
                  </a:lnTo>
                  <a:cubicBezTo>
                    <a:pt x="10580" y="1370"/>
                    <a:pt x="9898" y="745"/>
                    <a:pt x="9045" y="631"/>
                  </a:cubicBezTo>
                  <a:lnTo>
                    <a:pt x="2901" y="5"/>
                  </a:lnTo>
                  <a:cubicBezTo>
                    <a:pt x="2854" y="2"/>
                    <a:pt x="2806" y="0"/>
                    <a:pt x="27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61"/>
            <p:cNvSpPr/>
            <p:nvPr/>
          </p:nvSpPr>
          <p:spPr>
            <a:xfrm>
              <a:off x="5319450" y="1998575"/>
              <a:ext cx="189150" cy="58325"/>
            </a:xfrm>
            <a:custGeom>
              <a:rect b="b" l="l" r="r" t="t"/>
              <a:pathLst>
                <a:path extrusionOk="0" h="2333" w="7566">
                  <a:moveTo>
                    <a:pt x="1" y="1"/>
                  </a:moveTo>
                  <a:lnTo>
                    <a:pt x="569" y="1707"/>
                  </a:lnTo>
                  <a:lnTo>
                    <a:pt x="6713" y="2333"/>
                  </a:lnTo>
                  <a:lnTo>
                    <a:pt x="7566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61"/>
            <p:cNvSpPr/>
            <p:nvPr/>
          </p:nvSpPr>
          <p:spPr>
            <a:xfrm>
              <a:off x="5309500" y="2217575"/>
              <a:ext cx="285850" cy="37000"/>
            </a:xfrm>
            <a:custGeom>
              <a:rect b="b" l="l" r="r" t="t"/>
              <a:pathLst>
                <a:path extrusionOk="0" h="1480" w="11434">
                  <a:moveTo>
                    <a:pt x="57" y="1"/>
                  </a:moveTo>
                  <a:lnTo>
                    <a:pt x="0" y="285"/>
                  </a:lnTo>
                  <a:lnTo>
                    <a:pt x="11433" y="1479"/>
                  </a:lnTo>
                  <a:lnTo>
                    <a:pt x="11433" y="1138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61"/>
            <p:cNvSpPr/>
            <p:nvPr/>
          </p:nvSpPr>
          <p:spPr>
            <a:xfrm>
              <a:off x="5306650" y="2250275"/>
              <a:ext cx="285850" cy="35575"/>
            </a:xfrm>
            <a:custGeom>
              <a:rect b="b" l="l" r="r" t="t"/>
              <a:pathLst>
                <a:path extrusionOk="0" h="1423" w="11434">
                  <a:moveTo>
                    <a:pt x="1" y="1"/>
                  </a:moveTo>
                  <a:lnTo>
                    <a:pt x="1" y="285"/>
                  </a:lnTo>
                  <a:lnTo>
                    <a:pt x="11377" y="1423"/>
                  </a:lnTo>
                  <a:lnTo>
                    <a:pt x="11434" y="11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61"/>
            <p:cNvSpPr/>
            <p:nvPr/>
          </p:nvSpPr>
          <p:spPr>
            <a:xfrm>
              <a:off x="5302375" y="2283000"/>
              <a:ext cx="287275" cy="36975"/>
            </a:xfrm>
            <a:custGeom>
              <a:rect b="b" l="l" r="r" t="t"/>
              <a:pathLst>
                <a:path extrusionOk="0" h="1479" w="11491">
                  <a:moveTo>
                    <a:pt x="58" y="0"/>
                  </a:moveTo>
                  <a:lnTo>
                    <a:pt x="1" y="284"/>
                  </a:lnTo>
                  <a:lnTo>
                    <a:pt x="11434" y="1479"/>
                  </a:lnTo>
                  <a:lnTo>
                    <a:pt x="11491" y="113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61"/>
            <p:cNvSpPr/>
            <p:nvPr/>
          </p:nvSpPr>
          <p:spPr>
            <a:xfrm>
              <a:off x="5299550" y="2314275"/>
              <a:ext cx="285850" cy="37000"/>
            </a:xfrm>
            <a:custGeom>
              <a:rect b="b" l="l" r="r" t="t"/>
              <a:pathLst>
                <a:path extrusionOk="0" h="1480" w="11434">
                  <a:moveTo>
                    <a:pt x="57" y="0"/>
                  </a:moveTo>
                  <a:lnTo>
                    <a:pt x="0" y="342"/>
                  </a:lnTo>
                  <a:lnTo>
                    <a:pt x="11433" y="1479"/>
                  </a:lnTo>
                  <a:lnTo>
                    <a:pt x="11433" y="119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61"/>
            <p:cNvSpPr/>
            <p:nvPr/>
          </p:nvSpPr>
          <p:spPr>
            <a:xfrm>
              <a:off x="5181525" y="2209050"/>
              <a:ext cx="108100" cy="112350"/>
            </a:xfrm>
            <a:custGeom>
              <a:rect b="b" l="l" r="r" t="t"/>
              <a:pathLst>
                <a:path extrusionOk="0" fill="none" h="4494" w="4324">
                  <a:moveTo>
                    <a:pt x="0" y="4096"/>
                  </a:moveTo>
                  <a:lnTo>
                    <a:pt x="398" y="0"/>
                  </a:lnTo>
                  <a:lnTo>
                    <a:pt x="4323" y="398"/>
                  </a:lnTo>
                  <a:lnTo>
                    <a:pt x="3925" y="4494"/>
                  </a:lnTo>
                  <a:close/>
                </a:path>
              </a:pathLst>
            </a:custGeom>
            <a:noFill/>
            <a:ln cap="flat" cmpd="sng" w="8525">
              <a:solidFill>
                <a:schemeClr val="dk1"/>
              </a:solidFill>
              <a:prstDash val="solid"/>
              <a:miter lim="568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61"/>
            <p:cNvSpPr/>
            <p:nvPr/>
          </p:nvSpPr>
          <p:spPr>
            <a:xfrm>
              <a:off x="5236975" y="2362625"/>
              <a:ext cx="344150" cy="42675"/>
            </a:xfrm>
            <a:custGeom>
              <a:rect b="b" l="l" r="r" t="t"/>
              <a:pathLst>
                <a:path extrusionOk="0" h="1707" w="13766">
                  <a:moveTo>
                    <a:pt x="0" y="0"/>
                  </a:moveTo>
                  <a:lnTo>
                    <a:pt x="0" y="342"/>
                  </a:lnTo>
                  <a:lnTo>
                    <a:pt x="13709" y="1707"/>
                  </a:lnTo>
                  <a:lnTo>
                    <a:pt x="13766" y="14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61"/>
            <p:cNvSpPr/>
            <p:nvPr/>
          </p:nvSpPr>
          <p:spPr>
            <a:xfrm>
              <a:off x="5174400" y="2389650"/>
              <a:ext cx="402450" cy="48375"/>
            </a:xfrm>
            <a:custGeom>
              <a:rect b="b" l="l" r="r" t="t"/>
              <a:pathLst>
                <a:path extrusionOk="0" h="1935" w="16098">
                  <a:moveTo>
                    <a:pt x="58" y="0"/>
                  </a:moveTo>
                  <a:lnTo>
                    <a:pt x="1" y="341"/>
                  </a:lnTo>
                  <a:lnTo>
                    <a:pt x="16098" y="1934"/>
                  </a:lnTo>
                  <a:lnTo>
                    <a:pt x="16098" y="165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61"/>
            <p:cNvSpPr/>
            <p:nvPr/>
          </p:nvSpPr>
          <p:spPr>
            <a:xfrm>
              <a:off x="5171550" y="2422350"/>
              <a:ext cx="402475" cy="48375"/>
            </a:xfrm>
            <a:custGeom>
              <a:rect b="b" l="l" r="r" t="t"/>
              <a:pathLst>
                <a:path extrusionOk="0" h="1935" w="16099">
                  <a:moveTo>
                    <a:pt x="58" y="0"/>
                  </a:moveTo>
                  <a:lnTo>
                    <a:pt x="1" y="342"/>
                  </a:lnTo>
                  <a:lnTo>
                    <a:pt x="16098" y="1934"/>
                  </a:lnTo>
                  <a:lnTo>
                    <a:pt x="16098" y="165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61"/>
            <p:cNvSpPr/>
            <p:nvPr/>
          </p:nvSpPr>
          <p:spPr>
            <a:xfrm>
              <a:off x="5168725" y="2455050"/>
              <a:ext cx="402450" cy="48375"/>
            </a:xfrm>
            <a:custGeom>
              <a:rect b="b" l="l" r="r" t="t"/>
              <a:pathLst>
                <a:path extrusionOk="0" h="1935" w="16098">
                  <a:moveTo>
                    <a:pt x="0" y="1"/>
                  </a:moveTo>
                  <a:lnTo>
                    <a:pt x="0" y="342"/>
                  </a:lnTo>
                  <a:lnTo>
                    <a:pt x="16041" y="1935"/>
                  </a:lnTo>
                  <a:lnTo>
                    <a:pt x="16097" y="16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61"/>
            <p:cNvSpPr/>
            <p:nvPr/>
          </p:nvSpPr>
          <p:spPr>
            <a:xfrm>
              <a:off x="5204275" y="2655550"/>
              <a:ext cx="344150" cy="42700"/>
            </a:xfrm>
            <a:custGeom>
              <a:rect b="b" l="l" r="r" t="t"/>
              <a:pathLst>
                <a:path extrusionOk="0" h="1708" w="13766">
                  <a:moveTo>
                    <a:pt x="0" y="1"/>
                  </a:moveTo>
                  <a:lnTo>
                    <a:pt x="0" y="342"/>
                  </a:lnTo>
                  <a:lnTo>
                    <a:pt x="13708" y="1707"/>
                  </a:lnTo>
                  <a:lnTo>
                    <a:pt x="13765" y="14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61"/>
            <p:cNvSpPr/>
            <p:nvPr/>
          </p:nvSpPr>
          <p:spPr>
            <a:xfrm>
              <a:off x="5141700" y="2682575"/>
              <a:ext cx="402450" cy="49800"/>
            </a:xfrm>
            <a:custGeom>
              <a:rect b="b" l="l" r="r" t="t"/>
              <a:pathLst>
                <a:path extrusionOk="0" h="1992" w="16098">
                  <a:moveTo>
                    <a:pt x="57" y="1"/>
                  </a:moveTo>
                  <a:lnTo>
                    <a:pt x="0" y="342"/>
                  </a:lnTo>
                  <a:lnTo>
                    <a:pt x="16098" y="1991"/>
                  </a:lnTo>
                  <a:lnTo>
                    <a:pt x="16098" y="1650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61"/>
            <p:cNvSpPr/>
            <p:nvPr/>
          </p:nvSpPr>
          <p:spPr>
            <a:xfrm>
              <a:off x="5138850" y="2715275"/>
              <a:ext cx="402450" cy="49800"/>
            </a:xfrm>
            <a:custGeom>
              <a:rect b="b" l="l" r="r" t="t"/>
              <a:pathLst>
                <a:path extrusionOk="0" h="1992" w="16098">
                  <a:moveTo>
                    <a:pt x="58" y="1"/>
                  </a:moveTo>
                  <a:lnTo>
                    <a:pt x="1" y="342"/>
                  </a:lnTo>
                  <a:lnTo>
                    <a:pt x="16098" y="1992"/>
                  </a:lnTo>
                  <a:lnTo>
                    <a:pt x="16098" y="1650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61"/>
            <p:cNvSpPr/>
            <p:nvPr/>
          </p:nvSpPr>
          <p:spPr>
            <a:xfrm>
              <a:off x="5134600" y="2748000"/>
              <a:ext cx="402450" cy="48375"/>
            </a:xfrm>
            <a:custGeom>
              <a:rect b="b" l="l" r="r" t="t"/>
              <a:pathLst>
                <a:path extrusionOk="0" h="1935" w="16098">
                  <a:moveTo>
                    <a:pt x="57" y="0"/>
                  </a:moveTo>
                  <a:lnTo>
                    <a:pt x="0" y="341"/>
                  </a:lnTo>
                  <a:lnTo>
                    <a:pt x="16097" y="1934"/>
                  </a:lnTo>
                  <a:lnTo>
                    <a:pt x="16097" y="159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61"/>
            <p:cNvSpPr/>
            <p:nvPr/>
          </p:nvSpPr>
          <p:spPr>
            <a:xfrm>
              <a:off x="5279625" y="2519050"/>
              <a:ext cx="285850" cy="37000"/>
            </a:xfrm>
            <a:custGeom>
              <a:rect b="b" l="l" r="r" t="t"/>
              <a:pathLst>
                <a:path extrusionOk="0" h="1480" w="11434">
                  <a:moveTo>
                    <a:pt x="1" y="0"/>
                  </a:moveTo>
                  <a:lnTo>
                    <a:pt x="1" y="342"/>
                  </a:lnTo>
                  <a:lnTo>
                    <a:pt x="11377" y="1479"/>
                  </a:lnTo>
                  <a:lnTo>
                    <a:pt x="11434" y="11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61"/>
            <p:cNvSpPr/>
            <p:nvPr/>
          </p:nvSpPr>
          <p:spPr>
            <a:xfrm>
              <a:off x="5275375" y="2551750"/>
              <a:ext cx="287275" cy="37000"/>
            </a:xfrm>
            <a:custGeom>
              <a:rect b="b" l="l" r="r" t="t"/>
              <a:pathLst>
                <a:path extrusionOk="0" h="1480" w="11491">
                  <a:moveTo>
                    <a:pt x="57" y="1"/>
                  </a:moveTo>
                  <a:lnTo>
                    <a:pt x="0" y="342"/>
                  </a:lnTo>
                  <a:lnTo>
                    <a:pt x="11433" y="1479"/>
                  </a:lnTo>
                  <a:lnTo>
                    <a:pt x="11490" y="1138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61"/>
            <p:cNvSpPr/>
            <p:nvPr/>
          </p:nvSpPr>
          <p:spPr>
            <a:xfrm>
              <a:off x="5272525" y="2584450"/>
              <a:ext cx="285850" cy="37000"/>
            </a:xfrm>
            <a:custGeom>
              <a:rect b="b" l="l" r="r" t="t"/>
              <a:pathLst>
                <a:path extrusionOk="0" h="1480" w="11434">
                  <a:moveTo>
                    <a:pt x="57" y="1"/>
                  </a:moveTo>
                  <a:lnTo>
                    <a:pt x="0" y="342"/>
                  </a:lnTo>
                  <a:lnTo>
                    <a:pt x="11434" y="1480"/>
                  </a:lnTo>
                  <a:lnTo>
                    <a:pt x="11434" y="1138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61"/>
            <p:cNvSpPr/>
            <p:nvPr/>
          </p:nvSpPr>
          <p:spPr>
            <a:xfrm>
              <a:off x="5269675" y="2617175"/>
              <a:ext cx="285850" cy="36975"/>
            </a:xfrm>
            <a:custGeom>
              <a:rect b="b" l="l" r="r" t="t"/>
              <a:pathLst>
                <a:path extrusionOk="0" h="1479" w="11434">
                  <a:moveTo>
                    <a:pt x="1" y="0"/>
                  </a:moveTo>
                  <a:lnTo>
                    <a:pt x="1" y="341"/>
                  </a:lnTo>
                  <a:lnTo>
                    <a:pt x="11377" y="1479"/>
                  </a:lnTo>
                  <a:lnTo>
                    <a:pt x="11434" y="1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61"/>
            <p:cNvSpPr/>
            <p:nvPr/>
          </p:nvSpPr>
          <p:spPr>
            <a:xfrm>
              <a:off x="5151650" y="2511925"/>
              <a:ext cx="108100" cy="110950"/>
            </a:xfrm>
            <a:custGeom>
              <a:rect b="b" l="l" r="r" t="t"/>
              <a:pathLst>
                <a:path extrusionOk="0" fill="none" h="4438" w="4324">
                  <a:moveTo>
                    <a:pt x="1" y="4039"/>
                  </a:moveTo>
                  <a:lnTo>
                    <a:pt x="399" y="1"/>
                  </a:lnTo>
                  <a:lnTo>
                    <a:pt x="4324" y="399"/>
                  </a:lnTo>
                  <a:lnTo>
                    <a:pt x="3869" y="4438"/>
                  </a:lnTo>
                  <a:close/>
                </a:path>
              </a:pathLst>
            </a:custGeom>
            <a:noFill/>
            <a:ln cap="flat" cmpd="sng" w="8525">
              <a:solidFill>
                <a:schemeClr val="dk1"/>
              </a:solidFill>
              <a:prstDash val="solid"/>
              <a:miter lim="568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61"/>
            <p:cNvSpPr/>
            <p:nvPr/>
          </p:nvSpPr>
          <p:spPr>
            <a:xfrm>
              <a:off x="5591050" y="2379400"/>
              <a:ext cx="176375" cy="128550"/>
            </a:xfrm>
            <a:custGeom>
              <a:rect b="b" l="l" r="r" t="t"/>
              <a:pathLst>
                <a:path extrusionOk="0" h="5142" w="7055">
                  <a:moveTo>
                    <a:pt x="5893" y="1"/>
                  </a:moveTo>
                  <a:cubicBezTo>
                    <a:pt x="5597" y="1"/>
                    <a:pt x="5302" y="149"/>
                    <a:pt x="5006" y="296"/>
                  </a:cubicBezTo>
                  <a:cubicBezTo>
                    <a:pt x="3869" y="865"/>
                    <a:pt x="2845" y="1491"/>
                    <a:pt x="1821" y="2230"/>
                  </a:cubicBezTo>
                  <a:cubicBezTo>
                    <a:pt x="683" y="3027"/>
                    <a:pt x="285" y="3197"/>
                    <a:pt x="115" y="3595"/>
                  </a:cubicBezTo>
                  <a:cubicBezTo>
                    <a:pt x="1" y="3994"/>
                    <a:pt x="1" y="4449"/>
                    <a:pt x="285" y="4790"/>
                  </a:cubicBezTo>
                  <a:cubicBezTo>
                    <a:pt x="542" y="5047"/>
                    <a:pt x="892" y="5141"/>
                    <a:pt x="1267" y="5141"/>
                  </a:cubicBezTo>
                  <a:cubicBezTo>
                    <a:pt x="1721" y="5141"/>
                    <a:pt x="2212" y="5003"/>
                    <a:pt x="2617" y="4847"/>
                  </a:cubicBezTo>
                  <a:cubicBezTo>
                    <a:pt x="4267" y="4221"/>
                    <a:pt x="6087" y="3482"/>
                    <a:pt x="6770" y="2003"/>
                  </a:cubicBezTo>
                  <a:cubicBezTo>
                    <a:pt x="6940" y="1605"/>
                    <a:pt x="7054" y="1206"/>
                    <a:pt x="6940" y="808"/>
                  </a:cubicBezTo>
                  <a:cubicBezTo>
                    <a:pt x="6827" y="410"/>
                    <a:pt x="6485" y="69"/>
                    <a:pt x="6030" y="12"/>
                  </a:cubicBezTo>
                  <a:cubicBezTo>
                    <a:pt x="5984" y="4"/>
                    <a:pt x="5939" y="1"/>
                    <a:pt x="5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61"/>
            <p:cNvSpPr/>
            <p:nvPr/>
          </p:nvSpPr>
          <p:spPr>
            <a:xfrm>
              <a:off x="5591050" y="2443400"/>
              <a:ext cx="176375" cy="128550"/>
            </a:xfrm>
            <a:custGeom>
              <a:rect b="b" l="l" r="r" t="t"/>
              <a:pathLst>
                <a:path extrusionOk="0" h="5142" w="7055">
                  <a:moveTo>
                    <a:pt x="5893" y="0"/>
                  </a:moveTo>
                  <a:cubicBezTo>
                    <a:pt x="5597" y="0"/>
                    <a:pt x="5302" y="148"/>
                    <a:pt x="5006" y="296"/>
                  </a:cubicBezTo>
                  <a:cubicBezTo>
                    <a:pt x="3869" y="865"/>
                    <a:pt x="2845" y="1547"/>
                    <a:pt x="1821" y="2230"/>
                  </a:cubicBezTo>
                  <a:cubicBezTo>
                    <a:pt x="683" y="3026"/>
                    <a:pt x="285" y="3254"/>
                    <a:pt x="115" y="3652"/>
                  </a:cubicBezTo>
                  <a:cubicBezTo>
                    <a:pt x="1" y="4050"/>
                    <a:pt x="1" y="4505"/>
                    <a:pt x="285" y="4790"/>
                  </a:cubicBezTo>
                  <a:cubicBezTo>
                    <a:pt x="542" y="5047"/>
                    <a:pt x="892" y="5141"/>
                    <a:pt x="1267" y="5141"/>
                  </a:cubicBezTo>
                  <a:cubicBezTo>
                    <a:pt x="1721" y="5141"/>
                    <a:pt x="2212" y="5002"/>
                    <a:pt x="2617" y="4846"/>
                  </a:cubicBezTo>
                  <a:cubicBezTo>
                    <a:pt x="4267" y="4278"/>
                    <a:pt x="6087" y="3538"/>
                    <a:pt x="6770" y="2002"/>
                  </a:cubicBezTo>
                  <a:cubicBezTo>
                    <a:pt x="6940" y="1661"/>
                    <a:pt x="7054" y="1206"/>
                    <a:pt x="6940" y="808"/>
                  </a:cubicBezTo>
                  <a:cubicBezTo>
                    <a:pt x="6827" y="410"/>
                    <a:pt x="6485" y="68"/>
                    <a:pt x="6030" y="12"/>
                  </a:cubicBezTo>
                  <a:cubicBezTo>
                    <a:pt x="5984" y="4"/>
                    <a:pt x="5939" y="0"/>
                    <a:pt x="5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61"/>
            <p:cNvSpPr/>
            <p:nvPr/>
          </p:nvSpPr>
          <p:spPr>
            <a:xfrm>
              <a:off x="5591050" y="2507675"/>
              <a:ext cx="176375" cy="129675"/>
            </a:xfrm>
            <a:custGeom>
              <a:rect b="b" l="l" r="r" t="t"/>
              <a:pathLst>
                <a:path extrusionOk="0" h="5187" w="7055">
                  <a:moveTo>
                    <a:pt x="6030" y="0"/>
                  </a:moveTo>
                  <a:cubicBezTo>
                    <a:pt x="5689" y="0"/>
                    <a:pt x="5348" y="171"/>
                    <a:pt x="5006" y="342"/>
                  </a:cubicBezTo>
                  <a:cubicBezTo>
                    <a:pt x="3869" y="910"/>
                    <a:pt x="2845" y="1536"/>
                    <a:pt x="1821" y="2275"/>
                  </a:cubicBezTo>
                  <a:cubicBezTo>
                    <a:pt x="683" y="3072"/>
                    <a:pt x="285" y="3242"/>
                    <a:pt x="115" y="3641"/>
                  </a:cubicBezTo>
                  <a:cubicBezTo>
                    <a:pt x="1" y="4039"/>
                    <a:pt x="1" y="4494"/>
                    <a:pt x="285" y="4835"/>
                  </a:cubicBezTo>
                  <a:cubicBezTo>
                    <a:pt x="542" y="5092"/>
                    <a:pt x="892" y="5187"/>
                    <a:pt x="1267" y="5187"/>
                  </a:cubicBezTo>
                  <a:cubicBezTo>
                    <a:pt x="1721" y="5187"/>
                    <a:pt x="2212" y="5048"/>
                    <a:pt x="2617" y="4892"/>
                  </a:cubicBezTo>
                  <a:cubicBezTo>
                    <a:pt x="4267" y="4266"/>
                    <a:pt x="6087" y="3527"/>
                    <a:pt x="6770" y="2048"/>
                  </a:cubicBezTo>
                  <a:cubicBezTo>
                    <a:pt x="6940" y="1650"/>
                    <a:pt x="7054" y="1252"/>
                    <a:pt x="6940" y="853"/>
                  </a:cubicBezTo>
                  <a:cubicBezTo>
                    <a:pt x="6827" y="455"/>
                    <a:pt x="6485" y="57"/>
                    <a:pt x="60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61"/>
            <p:cNvSpPr/>
            <p:nvPr/>
          </p:nvSpPr>
          <p:spPr>
            <a:xfrm>
              <a:off x="5591050" y="2572800"/>
              <a:ext cx="176375" cy="128550"/>
            </a:xfrm>
            <a:custGeom>
              <a:rect b="b" l="l" r="r" t="t"/>
              <a:pathLst>
                <a:path extrusionOk="0" h="5142" w="7055">
                  <a:moveTo>
                    <a:pt x="5893" y="1"/>
                  </a:moveTo>
                  <a:cubicBezTo>
                    <a:pt x="5597" y="1"/>
                    <a:pt x="5302" y="148"/>
                    <a:pt x="5006" y="296"/>
                  </a:cubicBezTo>
                  <a:cubicBezTo>
                    <a:pt x="3869" y="865"/>
                    <a:pt x="2845" y="1491"/>
                    <a:pt x="1821" y="2230"/>
                  </a:cubicBezTo>
                  <a:cubicBezTo>
                    <a:pt x="683" y="3026"/>
                    <a:pt x="285" y="3197"/>
                    <a:pt x="115" y="3595"/>
                  </a:cubicBezTo>
                  <a:cubicBezTo>
                    <a:pt x="1" y="3993"/>
                    <a:pt x="1" y="4449"/>
                    <a:pt x="285" y="4790"/>
                  </a:cubicBezTo>
                  <a:cubicBezTo>
                    <a:pt x="542" y="5047"/>
                    <a:pt x="892" y="5141"/>
                    <a:pt x="1267" y="5141"/>
                  </a:cubicBezTo>
                  <a:cubicBezTo>
                    <a:pt x="1721" y="5141"/>
                    <a:pt x="2212" y="5003"/>
                    <a:pt x="2617" y="4847"/>
                  </a:cubicBezTo>
                  <a:cubicBezTo>
                    <a:pt x="4267" y="4221"/>
                    <a:pt x="6087" y="3482"/>
                    <a:pt x="6770" y="2003"/>
                  </a:cubicBezTo>
                  <a:cubicBezTo>
                    <a:pt x="6940" y="1604"/>
                    <a:pt x="7054" y="1206"/>
                    <a:pt x="6940" y="808"/>
                  </a:cubicBezTo>
                  <a:cubicBezTo>
                    <a:pt x="6827" y="410"/>
                    <a:pt x="6485" y="69"/>
                    <a:pt x="6030" y="12"/>
                  </a:cubicBezTo>
                  <a:cubicBezTo>
                    <a:pt x="5984" y="4"/>
                    <a:pt x="5939" y="1"/>
                    <a:pt x="5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61"/>
            <p:cNvSpPr/>
            <p:nvPr/>
          </p:nvSpPr>
          <p:spPr>
            <a:xfrm>
              <a:off x="3915925" y="1749725"/>
              <a:ext cx="807725" cy="1168925"/>
            </a:xfrm>
            <a:custGeom>
              <a:rect b="b" l="l" r="r" t="t"/>
              <a:pathLst>
                <a:path extrusionOk="0" h="46757" w="32309">
                  <a:moveTo>
                    <a:pt x="0" y="1"/>
                  </a:moveTo>
                  <a:lnTo>
                    <a:pt x="0" y="45790"/>
                  </a:lnTo>
                  <a:lnTo>
                    <a:pt x="32308" y="46757"/>
                  </a:lnTo>
                  <a:lnTo>
                    <a:pt x="26962" y="1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61"/>
            <p:cNvSpPr/>
            <p:nvPr/>
          </p:nvSpPr>
          <p:spPr>
            <a:xfrm>
              <a:off x="3886050" y="1330225"/>
              <a:ext cx="711050" cy="621475"/>
            </a:xfrm>
            <a:custGeom>
              <a:rect b="b" l="l" r="r" t="t"/>
              <a:pathLst>
                <a:path extrusionOk="0" h="24859" w="28442">
                  <a:moveTo>
                    <a:pt x="19056" y="1"/>
                  </a:moveTo>
                  <a:lnTo>
                    <a:pt x="8362" y="1423"/>
                  </a:lnTo>
                  <a:cubicBezTo>
                    <a:pt x="8362" y="1423"/>
                    <a:pt x="8305" y="2959"/>
                    <a:pt x="8078" y="4892"/>
                  </a:cubicBezTo>
                  <a:cubicBezTo>
                    <a:pt x="7736" y="7509"/>
                    <a:pt x="7111" y="12059"/>
                    <a:pt x="6144" y="12856"/>
                  </a:cubicBezTo>
                  <a:cubicBezTo>
                    <a:pt x="4665" y="14164"/>
                    <a:pt x="1" y="16894"/>
                    <a:pt x="1" y="16894"/>
                  </a:cubicBezTo>
                  <a:cubicBezTo>
                    <a:pt x="1" y="16894"/>
                    <a:pt x="14864" y="24859"/>
                    <a:pt x="16854" y="24859"/>
                  </a:cubicBezTo>
                  <a:cubicBezTo>
                    <a:pt x="16868" y="24859"/>
                    <a:pt x="16882" y="24859"/>
                    <a:pt x="16894" y="24858"/>
                  </a:cubicBezTo>
                  <a:cubicBezTo>
                    <a:pt x="18032" y="24801"/>
                    <a:pt x="28441" y="14562"/>
                    <a:pt x="28441" y="14562"/>
                  </a:cubicBezTo>
                  <a:cubicBezTo>
                    <a:pt x="28441" y="14562"/>
                    <a:pt x="21047" y="13937"/>
                    <a:pt x="20421" y="12458"/>
                  </a:cubicBezTo>
                  <a:cubicBezTo>
                    <a:pt x="20364" y="12230"/>
                    <a:pt x="20250" y="11661"/>
                    <a:pt x="20136" y="10865"/>
                  </a:cubicBezTo>
                  <a:cubicBezTo>
                    <a:pt x="19966" y="9727"/>
                    <a:pt x="19056" y="1"/>
                    <a:pt x="19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61"/>
            <p:cNvSpPr/>
            <p:nvPr/>
          </p:nvSpPr>
          <p:spPr>
            <a:xfrm>
              <a:off x="4086550" y="1330225"/>
              <a:ext cx="302925" cy="276825"/>
            </a:xfrm>
            <a:custGeom>
              <a:rect b="b" l="l" r="r" t="t"/>
              <a:pathLst>
                <a:path extrusionOk="0" h="11073" w="12117">
                  <a:moveTo>
                    <a:pt x="11036" y="1"/>
                  </a:moveTo>
                  <a:lnTo>
                    <a:pt x="342" y="1423"/>
                  </a:lnTo>
                  <a:cubicBezTo>
                    <a:pt x="342" y="1423"/>
                    <a:pt x="228" y="2959"/>
                    <a:pt x="1" y="4892"/>
                  </a:cubicBezTo>
                  <a:cubicBezTo>
                    <a:pt x="1413" y="7111"/>
                    <a:pt x="4701" y="11072"/>
                    <a:pt x="9986" y="11072"/>
                  </a:cubicBezTo>
                  <a:cubicBezTo>
                    <a:pt x="10663" y="11072"/>
                    <a:pt x="11373" y="11007"/>
                    <a:pt x="12116" y="10865"/>
                  </a:cubicBezTo>
                  <a:cubicBezTo>
                    <a:pt x="11946" y="9727"/>
                    <a:pt x="11718" y="8135"/>
                    <a:pt x="11605" y="6542"/>
                  </a:cubicBezTo>
                  <a:cubicBezTo>
                    <a:pt x="11263" y="3300"/>
                    <a:pt x="11036" y="1"/>
                    <a:pt x="11036" y="1"/>
                  </a:cubicBezTo>
                  <a:close/>
                </a:path>
              </a:pathLst>
            </a:custGeom>
            <a:solidFill>
              <a:srgbClr val="F39A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61"/>
            <p:cNvSpPr/>
            <p:nvPr/>
          </p:nvSpPr>
          <p:spPr>
            <a:xfrm>
              <a:off x="4470500" y="1170275"/>
              <a:ext cx="199100" cy="162950"/>
            </a:xfrm>
            <a:custGeom>
              <a:rect b="b" l="l" r="r" t="t"/>
              <a:pathLst>
                <a:path extrusionOk="0" h="6518" w="7964">
                  <a:moveTo>
                    <a:pt x="4230" y="0"/>
                  </a:moveTo>
                  <a:cubicBezTo>
                    <a:pt x="3831" y="0"/>
                    <a:pt x="3420" y="64"/>
                    <a:pt x="3015" y="199"/>
                  </a:cubicBezTo>
                  <a:cubicBezTo>
                    <a:pt x="1081" y="824"/>
                    <a:pt x="1" y="2645"/>
                    <a:pt x="513" y="4351"/>
                  </a:cubicBezTo>
                  <a:cubicBezTo>
                    <a:pt x="918" y="5701"/>
                    <a:pt x="2249" y="6517"/>
                    <a:pt x="3745" y="6517"/>
                  </a:cubicBezTo>
                  <a:cubicBezTo>
                    <a:pt x="4140" y="6517"/>
                    <a:pt x="4546" y="6461"/>
                    <a:pt x="4949" y="6342"/>
                  </a:cubicBezTo>
                  <a:cubicBezTo>
                    <a:pt x="6826" y="5716"/>
                    <a:pt x="7964" y="3839"/>
                    <a:pt x="7395" y="2133"/>
                  </a:cubicBezTo>
                  <a:cubicBezTo>
                    <a:pt x="6994" y="839"/>
                    <a:pt x="5683" y="0"/>
                    <a:pt x="4230" y="0"/>
                  </a:cubicBezTo>
                  <a:close/>
                </a:path>
              </a:pathLst>
            </a:custGeom>
            <a:solidFill>
              <a:srgbClr val="F39A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61"/>
            <p:cNvSpPr/>
            <p:nvPr/>
          </p:nvSpPr>
          <p:spPr>
            <a:xfrm>
              <a:off x="4011200" y="808350"/>
              <a:ext cx="568825" cy="723825"/>
            </a:xfrm>
            <a:custGeom>
              <a:rect b="b" l="l" r="r" t="t"/>
              <a:pathLst>
                <a:path extrusionOk="0" h="28953" w="22753">
                  <a:moveTo>
                    <a:pt x="11206" y="0"/>
                  </a:moveTo>
                  <a:cubicBezTo>
                    <a:pt x="5006" y="0"/>
                    <a:pt x="0" y="6257"/>
                    <a:pt x="0" y="13993"/>
                  </a:cubicBezTo>
                  <a:cubicBezTo>
                    <a:pt x="0" y="21729"/>
                    <a:pt x="5802" y="28953"/>
                    <a:pt x="13367" y="28953"/>
                  </a:cubicBezTo>
                  <a:cubicBezTo>
                    <a:pt x="20364" y="28498"/>
                    <a:pt x="22753" y="21445"/>
                    <a:pt x="22354" y="13993"/>
                  </a:cubicBezTo>
                  <a:cubicBezTo>
                    <a:pt x="21956" y="6257"/>
                    <a:pt x="17349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61"/>
            <p:cNvSpPr/>
            <p:nvPr/>
          </p:nvSpPr>
          <p:spPr>
            <a:xfrm>
              <a:off x="4082300" y="915000"/>
              <a:ext cx="492025" cy="329925"/>
            </a:xfrm>
            <a:custGeom>
              <a:rect b="b" l="l" r="r" t="t"/>
              <a:pathLst>
                <a:path extrusionOk="0" h="13197" w="19681">
                  <a:moveTo>
                    <a:pt x="2105" y="0"/>
                  </a:moveTo>
                  <a:cubicBezTo>
                    <a:pt x="1536" y="4153"/>
                    <a:pt x="967" y="8362"/>
                    <a:pt x="0" y="13197"/>
                  </a:cubicBezTo>
                  <a:cubicBezTo>
                    <a:pt x="1707" y="11206"/>
                    <a:pt x="2844" y="8646"/>
                    <a:pt x="3299" y="5973"/>
                  </a:cubicBezTo>
                  <a:cubicBezTo>
                    <a:pt x="4209" y="5689"/>
                    <a:pt x="4892" y="4835"/>
                    <a:pt x="5176" y="4153"/>
                  </a:cubicBezTo>
                  <a:cubicBezTo>
                    <a:pt x="7412" y="5402"/>
                    <a:pt x="9952" y="6043"/>
                    <a:pt x="12478" y="6043"/>
                  </a:cubicBezTo>
                  <a:cubicBezTo>
                    <a:pt x="14321" y="6043"/>
                    <a:pt x="16157" y="5702"/>
                    <a:pt x="17861" y="5006"/>
                  </a:cubicBezTo>
                  <a:cubicBezTo>
                    <a:pt x="18885" y="7054"/>
                    <a:pt x="19453" y="9329"/>
                    <a:pt x="19510" y="11718"/>
                  </a:cubicBezTo>
                  <a:cubicBezTo>
                    <a:pt x="19681" y="8476"/>
                    <a:pt x="19681" y="5233"/>
                    <a:pt x="19567" y="1991"/>
                  </a:cubicBezTo>
                  <a:cubicBezTo>
                    <a:pt x="13822" y="1138"/>
                    <a:pt x="8020" y="455"/>
                    <a:pt x="2105" y="0"/>
                  </a:cubicBezTo>
                  <a:close/>
                </a:path>
              </a:pathLst>
            </a:custGeom>
            <a:solidFill>
              <a:srgbClr val="F39A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61"/>
            <p:cNvSpPr/>
            <p:nvPr/>
          </p:nvSpPr>
          <p:spPr>
            <a:xfrm>
              <a:off x="3942925" y="718725"/>
              <a:ext cx="693975" cy="571725"/>
            </a:xfrm>
            <a:custGeom>
              <a:rect b="b" l="l" r="r" t="t"/>
              <a:pathLst>
                <a:path extrusionOk="0" h="22869" w="27759">
                  <a:moveTo>
                    <a:pt x="14918" y="0"/>
                  </a:moveTo>
                  <a:cubicBezTo>
                    <a:pt x="14856" y="0"/>
                    <a:pt x="14795" y="1"/>
                    <a:pt x="14733" y="2"/>
                  </a:cubicBezTo>
                  <a:cubicBezTo>
                    <a:pt x="12515" y="2"/>
                    <a:pt x="10183" y="912"/>
                    <a:pt x="8590" y="2505"/>
                  </a:cubicBezTo>
                  <a:cubicBezTo>
                    <a:pt x="7907" y="3130"/>
                    <a:pt x="7395" y="3927"/>
                    <a:pt x="6997" y="4837"/>
                  </a:cubicBezTo>
                  <a:cubicBezTo>
                    <a:pt x="6844" y="4821"/>
                    <a:pt x="6692" y="4813"/>
                    <a:pt x="6539" y="4813"/>
                  </a:cubicBezTo>
                  <a:cubicBezTo>
                    <a:pt x="4535" y="4813"/>
                    <a:pt x="2594" y="6168"/>
                    <a:pt x="1537" y="7965"/>
                  </a:cubicBezTo>
                  <a:cubicBezTo>
                    <a:pt x="342" y="9956"/>
                    <a:pt x="1" y="12402"/>
                    <a:pt x="228" y="14734"/>
                  </a:cubicBezTo>
                  <a:cubicBezTo>
                    <a:pt x="399" y="17009"/>
                    <a:pt x="1082" y="19285"/>
                    <a:pt x="1764" y="21503"/>
                  </a:cubicBezTo>
                  <a:cubicBezTo>
                    <a:pt x="2902" y="22072"/>
                    <a:pt x="4039" y="22470"/>
                    <a:pt x="5120" y="22868"/>
                  </a:cubicBezTo>
                  <a:cubicBezTo>
                    <a:pt x="6713" y="19569"/>
                    <a:pt x="7964" y="16668"/>
                    <a:pt x="8305" y="12686"/>
                  </a:cubicBezTo>
                  <a:cubicBezTo>
                    <a:pt x="9272" y="12516"/>
                    <a:pt x="9898" y="10866"/>
                    <a:pt x="9898" y="10184"/>
                  </a:cubicBezTo>
                  <a:cubicBezTo>
                    <a:pt x="12269" y="12028"/>
                    <a:pt x="16408" y="12851"/>
                    <a:pt x="19777" y="12851"/>
                  </a:cubicBezTo>
                  <a:cubicBezTo>
                    <a:pt x="21501" y="12851"/>
                    <a:pt x="23023" y="12635"/>
                    <a:pt x="24005" y="12231"/>
                  </a:cubicBezTo>
                  <a:cubicBezTo>
                    <a:pt x="24915" y="15587"/>
                    <a:pt x="25142" y="18602"/>
                    <a:pt x="24972" y="21787"/>
                  </a:cubicBezTo>
                  <a:cubicBezTo>
                    <a:pt x="25995" y="18773"/>
                    <a:pt x="26337" y="15075"/>
                    <a:pt x="26052" y="11549"/>
                  </a:cubicBezTo>
                  <a:cubicBezTo>
                    <a:pt x="26223" y="11435"/>
                    <a:pt x="26394" y="11321"/>
                    <a:pt x="26564" y="11151"/>
                  </a:cubicBezTo>
                  <a:cubicBezTo>
                    <a:pt x="27588" y="10184"/>
                    <a:pt x="27759" y="8306"/>
                    <a:pt x="27190" y="6884"/>
                  </a:cubicBezTo>
                  <a:cubicBezTo>
                    <a:pt x="26507" y="5235"/>
                    <a:pt x="25085" y="4097"/>
                    <a:pt x="23720" y="3187"/>
                  </a:cubicBezTo>
                  <a:cubicBezTo>
                    <a:pt x="21043" y="1402"/>
                    <a:pt x="18037" y="0"/>
                    <a:pt x="14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61"/>
            <p:cNvSpPr/>
            <p:nvPr/>
          </p:nvSpPr>
          <p:spPr>
            <a:xfrm>
              <a:off x="4157650" y="718725"/>
              <a:ext cx="479250" cy="278775"/>
            </a:xfrm>
            <a:custGeom>
              <a:rect b="b" l="l" r="r" t="t"/>
              <a:pathLst>
                <a:path extrusionOk="0" h="11151" w="19170">
                  <a:moveTo>
                    <a:pt x="6329" y="0"/>
                  </a:moveTo>
                  <a:cubicBezTo>
                    <a:pt x="6267" y="0"/>
                    <a:pt x="6206" y="1"/>
                    <a:pt x="6144" y="2"/>
                  </a:cubicBezTo>
                  <a:cubicBezTo>
                    <a:pt x="3926" y="2"/>
                    <a:pt x="1594" y="912"/>
                    <a:pt x="1" y="2505"/>
                  </a:cubicBezTo>
                  <a:cubicBezTo>
                    <a:pt x="1417" y="1885"/>
                    <a:pt x="2936" y="1576"/>
                    <a:pt x="4451" y="1576"/>
                  </a:cubicBezTo>
                  <a:cubicBezTo>
                    <a:pt x="4884" y="1576"/>
                    <a:pt x="5316" y="1601"/>
                    <a:pt x="5746" y="1651"/>
                  </a:cubicBezTo>
                  <a:cubicBezTo>
                    <a:pt x="8647" y="1879"/>
                    <a:pt x="12117" y="3187"/>
                    <a:pt x="13994" y="4325"/>
                  </a:cubicBezTo>
                  <a:cubicBezTo>
                    <a:pt x="16724" y="5974"/>
                    <a:pt x="18203" y="9672"/>
                    <a:pt x="17975" y="11151"/>
                  </a:cubicBezTo>
                  <a:cubicBezTo>
                    <a:pt x="18999" y="10184"/>
                    <a:pt x="19170" y="8306"/>
                    <a:pt x="18601" y="6884"/>
                  </a:cubicBezTo>
                  <a:cubicBezTo>
                    <a:pt x="17918" y="5292"/>
                    <a:pt x="16496" y="4154"/>
                    <a:pt x="15074" y="3187"/>
                  </a:cubicBezTo>
                  <a:cubicBezTo>
                    <a:pt x="12453" y="1402"/>
                    <a:pt x="9448" y="0"/>
                    <a:pt x="63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61"/>
            <p:cNvSpPr/>
            <p:nvPr/>
          </p:nvSpPr>
          <p:spPr>
            <a:xfrm>
              <a:off x="3947200" y="1188025"/>
              <a:ext cx="190575" cy="160725"/>
            </a:xfrm>
            <a:custGeom>
              <a:rect b="b" l="l" r="r" t="t"/>
              <a:pathLst>
                <a:path extrusionOk="0" h="6429" w="7623">
                  <a:moveTo>
                    <a:pt x="3812" y="1"/>
                  </a:moveTo>
                  <a:cubicBezTo>
                    <a:pt x="1707" y="1"/>
                    <a:pt x="1" y="1423"/>
                    <a:pt x="1" y="3186"/>
                  </a:cubicBezTo>
                  <a:cubicBezTo>
                    <a:pt x="1" y="5006"/>
                    <a:pt x="1707" y="6428"/>
                    <a:pt x="3812" y="6428"/>
                  </a:cubicBezTo>
                  <a:cubicBezTo>
                    <a:pt x="5916" y="6428"/>
                    <a:pt x="7623" y="5006"/>
                    <a:pt x="7623" y="3186"/>
                  </a:cubicBezTo>
                  <a:cubicBezTo>
                    <a:pt x="7623" y="1423"/>
                    <a:pt x="5916" y="1"/>
                    <a:pt x="38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61"/>
            <p:cNvSpPr/>
            <p:nvPr/>
          </p:nvSpPr>
          <p:spPr>
            <a:xfrm>
              <a:off x="4171875" y="1124825"/>
              <a:ext cx="125175" cy="41900"/>
            </a:xfrm>
            <a:custGeom>
              <a:rect b="b" l="l" r="r" t="t"/>
              <a:pathLst>
                <a:path extrusionOk="0" h="1676" w="5007">
                  <a:moveTo>
                    <a:pt x="2984" y="1"/>
                  </a:moveTo>
                  <a:cubicBezTo>
                    <a:pt x="1942" y="1"/>
                    <a:pt x="911" y="445"/>
                    <a:pt x="58" y="1334"/>
                  </a:cubicBezTo>
                  <a:cubicBezTo>
                    <a:pt x="1" y="1391"/>
                    <a:pt x="1" y="1505"/>
                    <a:pt x="58" y="1618"/>
                  </a:cubicBezTo>
                  <a:cubicBezTo>
                    <a:pt x="114" y="1618"/>
                    <a:pt x="171" y="1675"/>
                    <a:pt x="228" y="1675"/>
                  </a:cubicBezTo>
                  <a:cubicBezTo>
                    <a:pt x="285" y="1675"/>
                    <a:pt x="285" y="1675"/>
                    <a:pt x="342" y="1618"/>
                  </a:cubicBezTo>
                  <a:cubicBezTo>
                    <a:pt x="1137" y="824"/>
                    <a:pt x="2092" y="419"/>
                    <a:pt x="3048" y="419"/>
                  </a:cubicBezTo>
                  <a:cubicBezTo>
                    <a:pt x="3597" y="419"/>
                    <a:pt x="4146" y="552"/>
                    <a:pt x="4665" y="822"/>
                  </a:cubicBezTo>
                  <a:cubicBezTo>
                    <a:pt x="4680" y="837"/>
                    <a:pt x="4704" y="844"/>
                    <a:pt x="4731" y="844"/>
                  </a:cubicBezTo>
                  <a:cubicBezTo>
                    <a:pt x="4805" y="844"/>
                    <a:pt x="4908" y="792"/>
                    <a:pt x="4949" y="708"/>
                  </a:cubicBezTo>
                  <a:cubicBezTo>
                    <a:pt x="5006" y="652"/>
                    <a:pt x="4949" y="481"/>
                    <a:pt x="4836" y="481"/>
                  </a:cubicBezTo>
                  <a:cubicBezTo>
                    <a:pt x="4238" y="161"/>
                    <a:pt x="3609" y="1"/>
                    <a:pt x="2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61"/>
            <p:cNvSpPr/>
            <p:nvPr/>
          </p:nvSpPr>
          <p:spPr>
            <a:xfrm>
              <a:off x="4437800" y="1116700"/>
              <a:ext cx="100975" cy="34375"/>
            </a:xfrm>
            <a:custGeom>
              <a:rect b="b" l="l" r="r" t="t"/>
              <a:pathLst>
                <a:path extrusionOk="0" h="1375" w="4039">
                  <a:moveTo>
                    <a:pt x="1791" y="1"/>
                  </a:moveTo>
                  <a:cubicBezTo>
                    <a:pt x="1190" y="1"/>
                    <a:pt x="595" y="231"/>
                    <a:pt x="57" y="692"/>
                  </a:cubicBezTo>
                  <a:cubicBezTo>
                    <a:pt x="0" y="749"/>
                    <a:pt x="0" y="863"/>
                    <a:pt x="57" y="977"/>
                  </a:cubicBezTo>
                  <a:cubicBezTo>
                    <a:pt x="90" y="1009"/>
                    <a:pt x="161" y="1042"/>
                    <a:pt x="226" y="1042"/>
                  </a:cubicBezTo>
                  <a:cubicBezTo>
                    <a:pt x="273" y="1042"/>
                    <a:pt x="318" y="1025"/>
                    <a:pt x="342" y="977"/>
                  </a:cubicBezTo>
                  <a:cubicBezTo>
                    <a:pt x="793" y="600"/>
                    <a:pt x="1289" y="412"/>
                    <a:pt x="1791" y="412"/>
                  </a:cubicBezTo>
                  <a:cubicBezTo>
                    <a:pt x="2425" y="412"/>
                    <a:pt x="3069" y="714"/>
                    <a:pt x="3641" y="1318"/>
                  </a:cubicBezTo>
                  <a:cubicBezTo>
                    <a:pt x="3698" y="1318"/>
                    <a:pt x="3755" y="1375"/>
                    <a:pt x="3811" y="1375"/>
                  </a:cubicBezTo>
                  <a:cubicBezTo>
                    <a:pt x="3868" y="1375"/>
                    <a:pt x="3925" y="1318"/>
                    <a:pt x="3925" y="1318"/>
                  </a:cubicBezTo>
                  <a:cubicBezTo>
                    <a:pt x="4039" y="1204"/>
                    <a:pt x="4039" y="1090"/>
                    <a:pt x="3925" y="1033"/>
                  </a:cubicBezTo>
                  <a:cubicBezTo>
                    <a:pt x="3268" y="345"/>
                    <a:pt x="2525" y="1"/>
                    <a:pt x="1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61"/>
            <p:cNvSpPr/>
            <p:nvPr/>
          </p:nvSpPr>
          <p:spPr>
            <a:xfrm>
              <a:off x="4217375" y="1183750"/>
              <a:ext cx="34175" cy="42700"/>
            </a:xfrm>
            <a:custGeom>
              <a:rect b="b" l="l" r="r" t="t"/>
              <a:pathLst>
                <a:path extrusionOk="0" h="1708" w="1367">
                  <a:moveTo>
                    <a:pt x="683" y="1"/>
                  </a:moveTo>
                  <a:cubicBezTo>
                    <a:pt x="285" y="1"/>
                    <a:pt x="1" y="399"/>
                    <a:pt x="1" y="854"/>
                  </a:cubicBezTo>
                  <a:cubicBezTo>
                    <a:pt x="1" y="1366"/>
                    <a:pt x="285" y="1707"/>
                    <a:pt x="683" y="1707"/>
                  </a:cubicBezTo>
                  <a:cubicBezTo>
                    <a:pt x="1025" y="1707"/>
                    <a:pt x="1366" y="1366"/>
                    <a:pt x="1366" y="854"/>
                  </a:cubicBezTo>
                  <a:cubicBezTo>
                    <a:pt x="1366" y="399"/>
                    <a:pt x="1025" y="1"/>
                    <a:pt x="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61"/>
            <p:cNvSpPr/>
            <p:nvPr/>
          </p:nvSpPr>
          <p:spPr>
            <a:xfrm>
              <a:off x="4463400" y="1188025"/>
              <a:ext cx="32725" cy="44100"/>
            </a:xfrm>
            <a:custGeom>
              <a:rect b="b" l="l" r="r" t="t"/>
              <a:pathLst>
                <a:path extrusionOk="0" h="1764" w="1309">
                  <a:moveTo>
                    <a:pt x="683" y="1"/>
                  </a:moveTo>
                  <a:cubicBezTo>
                    <a:pt x="285" y="1"/>
                    <a:pt x="0" y="399"/>
                    <a:pt x="0" y="854"/>
                  </a:cubicBezTo>
                  <a:cubicBezTo>
                    <a:pt x="0" y="1366"/>
                    <a:pt x="285" y="1764"/>
                    <a:pt x="683" y="1764"/>
                  </a:cubicBezTo>
                  <a:cubicBezTo>
                    <a:pt x="1024" y="1764"/>
                    <a:pt x="1309" y="1366"/>
                    <a:pt x="1309" y="854"/>
                  </a:cubicBezTo>
                  <a:cubicBezTo>
                    <a:pt x="1309" y="399"/>
                    <a:pt x="1024" y="1"/>
                    <a:pt x="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61"/>
            <p:cNvSpPr/>
            <p:nvPr/>
          </p:nvSpPr>
          <p:spPr>
            <a:xfrm>
              <a:off x="4402250" y="1228900"/>
              <a:ext cx="39850" cy="102775"/>
            </a:xfrm>
            <a:custGeom>
              <a:rect b="b" l="l" r="r" t="t"/>
              <a:pathLst>
                <a:path extrusionOk="0" h="4111" w="1594">
                  <a:moveTo>
                    <a:pt x="450" y="0"/>
                  </a:moveTo>
                  <a:cubicBezTo>
                    <a:pt x="361" y="0"/>
                    <a:pt x="285" y="93"/>
                    <a:pt x="285" y="186"/>
                  </a:cubicBezTo>
                  <a:cubicBezTo>
                    <a:pt x="171" y="1039"/>
                    <a:pt x="455" y="2006"/>
                    <a:pt x="1081" y="2632"/>
                  </a:cubicBezTo>
                  <a:cubicBezTo>
                    <a:pt x="854" y="3087"/>
                    <a:pt x="512" y="3485"/>
                    <a:pt x="114" y="3769"/>
                  </a:cubicBezTo>
                  <a:cubicBezTo>
                    <a:pt x="57" y="3826"/>
                    <a:pt x="0" y="3940"/>
                    <a:pt x="114" y="4054"/>
                  </a:cubicBezTo>
                  <a:cubicBezTo>
                    <a:pt x="114" y="4111"/>
                    <a:pt x="171" y="4111"/>
                    <a:pt x="285" y="4111"/>
                  </a:cubicBezTo>
                  <a:lnTo>
                    <a:pt x="399" y="4111"/>
                  </a:lnTo>
                  <a:cubicBezTo>
                    <a:pt x="910" y="3712"/>
                    <a:pt x="1309" y="3257"/>
                    <a:pt x="1536" y="2689"/>
                  </a:cubicBezTo>
                  <a:cubicBezTo>
                    <a:pt x="1593" y="2632"/>
                    <a:pt x="1593" y="2518"/>
                    <a:pt x="1479" y="2461"/>
                  </a:cubicBezTo>
                  <a:cubicBezTo>
                    <a:pt x="910" y="1892"/>
                    <a:pt x="569" y="1039"/>
                    <a:pt x="683" y="243"/>
                  </a:cubicBezTo>
                  <a:cubicBezTo>
                    <a:pt x="740" y="129"/>
                    <a:pt x="626" y="15"/>
                    <a:pt x="512" y="15"/>
                  </a:cubicBezTo>
                  <a:cubicBezTo>
                    <a:pt x="491" y="5"/>
                    <a:pt x="471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61"/>
            <p:cNvSpPr/>
            <p:nvPr/>
          </p:nvSpPr>
          <p:spPr>
            <a:xfrm>
              <a:off x="4284225" y="1363425"/>
              <a:ext cx="112350" cy="42200"/>
            </a:xfrm>
            <a:custGeom>
              <a:rect b="b" l="l" r="r" t="t"/>
              <a:pathLst>
                <a:path extrusionOk="0" h="1688" w="4494">
                  <a:moveTo>
                    <a:pt x="261" y="0"/>
                  </a:moveTo>
                  <a:cubicBezTo>
                    <a:pt x="200" y="0"/>
                    <a:pt x="147" y="28"/>
                    <a:pt x="114" y="95"/>
                  </a:cubicBezTo>
                  <a:cubicBezTo>
                    <a:pt x="0" y="152"/>
                    <a:pt x="57" y="322"/>
                    <a:pt x="114" y="379"/>
                  </a:cubicBezTo>
                  <a:cubicBezTo>
                    <a:pt x="1764" y="1517"/>
                    <a:pt x="3072" y="1687"/>
                    <a:pt x="3754" y="1687"/>
                  </a:cubicBezTo>
                  <a:lnTo>
                    <a:pt x="4266" y="1687"/>
                  </a:lnTo>
                  <a:cubicBezTo>
                    <a:pt x="4380" y="1631"/>
                    <a:pt x="4494" y="1517"/>
                    <a:pt x="4437" y="1403"/>
                  </a:cubicBezTo>
                  <a:cubicBezTo>
                    <a:pt x="4437" y="1289"/>
                    <a:pt x="4323" y="1232"/>
                    <a:pt x="4209" y="1232"/>
                  </a:cubicBezTo>
                  <a:cubicBezTo>
                    <a:pt x="4209" y="1232"/>
                    <a:pt x="4053" y="1265"/>
                    <a:pt x="3774" y="1265"/>
                  </a:cubicBezTo>
                  <a:cubicBezTo>
                    <a:pt x="3146" y="1265"/>
                    <a:pt x="1895" y="1101"/>
                    <a:pt x="398" y="38"/>
                  </a:cubicBezTo>
                  <a:cubicBezTo>
                    <a:pt x="351" y="14"/>
                    <a:pt x="304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61"/>
            <p:cNvSpPr/>
            <p:nvPr/>
          </p:nvSpPr>
          <p:spPr>
            <a:xfrm>
              <a:off x="4308400" y="1643075"/>
              <a:ext cx="257400" cy="308600"/>
            </a:xfrm>
            <a:custGeom>
              <a:rect b="b" l="l" r="r" t="t"/>
              <a:pathLst>
                <a:path extrusionOk="0" h="12344" w="10296">
                  <a:moveTo>
                    <a:pt x="4096" y="1"/>
                  </a:moveTo>
                  <a:lnTo>
                    <a:pt x="0" y="12344"/>
                  </a:lnTo>
                  <a:cubicBezTo>
                    <a:pt x="2167" y="11631"/>
                    <a:pt x="3404" y="11275"/>
                    <a:pt x="4860" y="11275"/>
                  </a:cubicBezTo>
                  <a:cubicBezTo>
                    <a:pt x="6194" y="11275"/>
                    <a:pt x="7711" y="11575"/>
                    <a:pt x="10296" y="12173"/>
                  </a:cubicBezTo>
                  <a:lnTo>
                    <a:pt x="8931" y="1821"/>
                  </a:lnTo>
                  <a:lnTo>
                    <a:pt x="40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61"/>
            <p:cNvSpPr/>
            <p:nvPr/>
          </p:nvSpPr>
          <p:spPr>
            <a:xfrm>
              <a:off x="3938675" y="1637400"/>
              <a:ext cx="369750" cy="361200"/>
            </a:xfrm>
            <a:custGeom>
              <a:rect b="b" l="l" r="r" t="t"/>
              <a:pathLst>
                <a:path extrusionOk="0" h="14448" w="14790">
                  <a:moveTo>
                    <a:pt x="4209" y="0"/>
                  </a:moveTo>
                  <a:lnTo>
                    <a:pt x="0" y="2673"/>
                  </a:lnTo>
                  <a:lnTo>
                    <a:pt x="3982" y="14448"/>
                  </a:lnTo>
                  <a:cubicBezTo>
                    <a:pt x="6026" y="13040"/>
                    <a:pt x="9267" y="12538"/>
                    <a:pt x="12430" y="12538"/>
                  </a:cubicBezTo>
                  <a:cubicBezTo>
                    <a:pt x="13228" y="12538"/>
                    <a:pt x="14022" y="12570"/>
                    <a:pt x="14789" y="12628"/>
                  </a:cubicBezTo>
                  <a:lnTo>
                    <a:pt x="42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61"/>
            <p:cNvSpPr/>
            <p:nvPr/>
          </p:nvSpPr>
          <p:spPr>
            <a:xfrm>
              <a:off x="1821275" y="238000"/>
              <a:ext cx="1562825" cy="1642700"/>
            </a:xfrm>
            <a:custGeom>
              <a:rect b="b" l="l" r="r" t="t"/>
              <a:pathLst>
                <a:path extrusionOk="0" h="65708" w="62513">
                  <a:moveTo>
                    <a:pt x="27561" y="1"/>
                  </a:moveTo>
                  <a:cubicBezTo>
                    <a:pt x="26870" y="1"/>
                    <a:pt x="26199" y="354"/>
                    <a:pt x="25825" y="1029"/>
                  </a:cubicBezTo>
                  <a:lnTo>
                    <a:pt x="569" y="42950"/>
                  </a:lnTo>
                  <a:cubicBezTo>
                    <a:pt x="1" y="43974"/>
                    <a:pt x="285" y="45225"/>
                    <a:pt x="1252" y="45794"/>
                  </a:cubicBezTo>
                  <a:lnTo>
                    <a:pt x="33902" y="65418"/>
                  </a:lnTo>
                  <a:cubicBezTo>
                    <a:pt x="34231" y="65612"/>
                    <a:pt x="34594" y="65707"/>
                    <a:pt x="34952" y="65707"/>
                  </a:cubicBezTo>
                  <a:cubicBezTo>
                    <a:pt x="35643" y="65707"/>
                    <a:pt x="36314" y="65353"/>
                    <a:pt x="36689" y="64679"/>
                  </a:cubicBezTo>
                  <a:lnTo>
                    <a:pt x="61944" y="22757"/>
                  </a:lnTo>
                  <a:cubicBezTo>
                    <a:pt x="62513" y="21734"/>
                    <a:pt x="62228" y="20482"/>
                    <a:pt x="61261" y="19913"/>
                  </a:cubicBezTo>
                  <a:lnTo>
                    <a:pt x="28612" y="289"/>
                  </a:lnTo>
                  <a:cubicBezTo>
                    <a:pt x="28282" y="95"/>
                    <a:pt x="27919" y="1"/>
                    <a:pt x="27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61"/>
            <p:cNvSpPr/>
            <p:nvPr/>
          </p:nvSpPr>
          <p:spPr>
            <a:xfrm>
              <a:off x="1871050" y="285050"/>
              <a:ext cx="1463275" cy="1548600"/>
            </a:xfrm>
            <a:custGeom>
              <a:rect b="b" l="l" r="r" t="t"/>
              <a:pathLst>
                <a:path extrusionOk="0" h="61944" w="58531">
                  <a:moveTo>
                    <a:pt x="25312" y="455"/>
                  </a:moveTo>
                  <a:lnTo>
                    <a:pt x="58133" y="20136"/>
                  </a:lnTo>
                  <a:lnTo>
                    <a:pt x="33219" y="61545"/>
                  </a:lnTo>
                  <a:lnTo>
                    <a:pt x="455" y="41808"/>
                  </a:lnTo>
                  <a:lnTo>
                    <a:pt x="25312" y="455"/>
                  </a:lnTo>
                  <a:close/>
                  <a:moveTo>
                    <a:pt x="25199" y="0"/>
                  </a:moveTo>
                  <a:lnTo>
                    <a:pt x="114" y="41751"/>
                  </a:lnTo>
                  <a:lnTo>
                    <a:pt x="0" y="41921"/>
                  </a:lnTo>
                  <a:lnTo>
                    <a:pt x="33333" y="61944"/>
                  </a:lnTo>
                  <a:lnTo>
                    <a:pt x="58474" y="20193"/>
                  </a:lnTo>
                  <a:lnTo>
                    <a:pt x="58531" y="20022"/>
                  </a:lnTo>
                  <a:lnTo>
                    <a:pt x="251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61"/>
            <p:cNvSpPr/>
            <p:nvPr/>
          </p:nvSpPr>
          <p:spPr>
            <a:xfrm>
              <a:off x="2516650" y="840325"/>
              <a:ext cx="445125" cy="835600"/>
            </a:xfrm>
            <a:custGeom>
              <a:rect b="b" l="l" r="r" t="t"/>
              <a:pathLst>
                <a:path extrusionOk="0" h="33424" w="17805">
                  <a:moveTo>
                    <a:pt x="14148" y="1"/>
                  </a:moveTo>
                  <a:cubicBezTo>
                    <a:pt x="13655" y="1"/>
                    <a:pt x="13138" y="221"/>
                    <a:pt x="12855" y="598"/>
                  </a:cubicBezTo>
                  <a:cubicBezTo>
                    <a:pt x="8362" y="6343"/>
                    <a:pt x="4380" y="12487"/>
                    <a:pt x="967" y="18914"/>
                  </a:cubicBezTo>
                  <a:cubicBezTo>
                    <a:pt x="910" y="18971"/>
                    <a:pt x="854" y="19028"/>
                    <a:pt x="854" y="19085"/>
                  </a:cubicBezTo>
                  <a:cubicBezTo>
                    <a:pt x="569" y="19597"/>
                    <a:pt x="342" y="20109"/>
                    <a:pt x="228" y="20677"/>
                  </a:cubicBezTo>
                  <a:cubicBezTo>
                    <a:pt x="171" y="21303"/>
                    <a:pt x="0" y="22099"/>
                    <a:pt x="512" y="22782"/>
                  </a:cubicBezTo>
                  <a:cubicBezTo>
                    <a:pt x="1309" y="24033"/>
                    <a:pt x="2389" y="24432"/>
                    <a:pt x="3527" y="25171"/>
                  </a:cubicBezTo>
                  <a:cubicBezTo>
                    <a:pt x="3925" y="25512"/>
                    <a:pt x="4437" y="25797"/>
                    <a:pt x="4665" y="26252"/>
                  </a:cubicBezTo>
                  <a:cubicBezTo>
                    <a:pt x="4949" y="26764"/>
                    <a:pt x="4949" y="27333"/>
                    <a:pt x="5006" y="27901"/>
                  </a:cubicBezTo>
                  <a:cubicBezTo>
                    <a:pt x="5120" y="28982"/>
                    <a:pt x="5290" y="30063"/>
                    <a:pt x="5632" y="31087"/>
                  </a:cubicBezTo>
                  <a:cubicBezTo>
                    <a:pt x="5859" y="31997"/>
                    <a:pt x="6314" y="33021"/>
                    <a:pt x="7167" y="33305"/>
                  </a:cubicBezTo>
                  <a:cubicBezTo>
                    <a:pt x="7378" y="33375"/>
                    <a:pt x="7589" y="33424"/>
                    <a:pt x="7814" y="33424"/>
                  </a:cubicBezTo>
                  <a:cubicBezTo>
                    <a:pt x="7952" y="33424"/>
                    <a:pt x="8096" y="33405"/>
                    <a:pt x="8248" y="33362"/>
                  </a:cubicBezTo>
                  <a:cubicBezTo>
                    <a:pt x="8646" y="33305"/>
                    <a:pt x="9101" y="33134"/>
                    <a:pt x="9499" y="32850"/>
                  </a:cubicBezTo>
                  <a:cubicBezTo>
                    <a:pt x="9613" y="32793"/>
                    <a:pt x="9784" y="32679"/>
                    <a:pt x="9898" y="32622"/>
                  </a:cubicBezTo>
                  <a:lnTo>
                    <a:pt x="9841" y="32566"/>
                  </a:lnTo>
                  <a:cubicBezTo>
                    <a:pt x="11433" y="31371"/>
                    <a:pt x="12343" y="29494"/>
                    <a:pt x="13140" y="27674"/>
                  </a:cubicBezTo>
                  <a:cubicBezTo>
                    <a:pt x="13254" y="27560"/>
                    <a:pt x="13310" y="27389"/>
                    <a:pt x="13367" y="27219"/>
                  </a:cubicBezTo>
                  <a:cubicBezTo>
                    <a:pt x="14164" y="25569"/>
                    <a:pt x="14960" y="23749"/>
                    <a:pt x="15529" y="21929"/>
                  </a:cubicBezTo>
                  <a:cubicBezTo>
                    <a:pt x="15643" y="21588"/>
                    <a:pt x="15699" y="21246"/>
                    <a:pt x="15813" y="20905"/>
                  </a:cubicBezTo>
                  <a:cubicBezTo>
                    <a:pt x="16610" y="18118"/>
                    <a:pt x="17178" y="15217"/>
                    <a:pt x="17520" y="12373"/>
                  </a:cubicBezTo>
                  <a:cubicBezTo>
                    <a:pt x="17747" y="10325"/>
                    <a:pt x="17804" y="8903"/>
                    <a:pt x="17633" y="6400"/>
                  </a:cubicBezTo>
                  <a:cubicBezTo>
                    <a:pt x="17463" y="3954"/>
                    <a:pt x="16610" y="2077"/>
                    <a:pt x="15188" y="485"/>
                  </a:cubicBezTo>
                  <a:cubicBezTo>
                    <a:pt x="15074" y="314"/>
                    <a:pt x="14903" y="200"/>
                    <a:pt x="14676" y="86"/>
                  </a:cubicBezTo>
                  <a:cubicBezTo>
                    <a:pt x="14619" y="86"/>
                    <a:pt x="14562" y="30"/>
                    <a:pt x="14448" y="30"/>
                  </a:cubicBezTo>
                  <a:cubicBezTo>
                    <a:pt x="14350" y="10"/>
                    <a:pt x="14250" y="1"/>
                    <a:pt x="14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61"/>
            <p:cNvSpPr/>
            <p:nvPr/>
          </p:nvSpPr>
          <p:spPr>
            <a:xfrm>
              <a:off x="2010400" y="702800"/>
              <a:ext cx="679750" cy="593775"/>
            </a:xfrm>
            <a:custGeom>
              <a:rect b="b" l="l" r="r" t="t"/>
              <a:pathLst>
                <a:path extrusionOk="0" h="23751" w="27190">
                  <a:moveTo>
                    <a:pt x="23696" y="1"/>
                  </a:moveTo>
                  <a:cubicBezTo>
                    <a:pt x="22402" y="1"/>
                    <a:pt x="21064" y="285"/>
                    <a:pt x="19682" y="923"/>
                  </a:cubicBezTo>
                  <a:cubicBezTo>
                    <a:pt x="17349" y="1947"/>
                    <a:pt x="16155" y="2687"/>
                    <a:pt x="14448" y="3824"/>
                  </a:cubicBezTo>
                  <a:cubicBezTo>
                    <a:pt x="12401" y="5189"/>
                    <a:pt x="10467" y="6782"/>
                    <a:pt x="8647" y="8488"/>
                  </a:cubicBezTo>
                  <a:cubicBezTo>
                    <a:pt x="8305" y="8773"/>
                    <a:pt x="8021" y="9057"/>
                    <a:pt x="7680" y="9342"/>
                  </a:cubicBezTo>
                  <a:cubicBezTo>
                    <a:pt x="6087" y="10821"/>
                    <a:pt x="4608" y="12698"/>
                    <a:pt x="3243" y="14461"/>
                  </a:cubicBezTo>
                  <a:cubicBezTo>
                    <a:pt x="3129" y="14575"/>
                    <a:pt x="3072" y="14688"/>
                    <a:pt x="2959" y="14859"/>
                  </a:cubicBezTo>
                  <a:cubicBezTo>
                    <a:pt x="1764" y="16395"/>
                    <a:pt x="513" y="18158"/>
                    <a:pt x="171" y="20092"/>
                  </a:cubicBezTo>
                  <a:cubicBezTo>
                    <a:pt x="171" y="20092"/>
                    <a:pt x="171" y="20149"/>
                    <a:pt x="171" y="20206"/>
                  </a:cubicBezTo>
                  <a:cubicBezTo>
                    <a:pt x="115" y="20320"/>
                    <a:pt x="115" y="20433"/>
                    <a:pt x="115" y="20547"/>
                  </a:cubicBezTo>
                  <a:cubicBezTo>
                    <a:pt x="1" y="21344"/>
                    <a:pt x="171" y="22254"/>
                    <a:pt x="797" y="22766"/>
                  </a:cubicBezTo>
                  <a:cubicBezTo>
                    <a:pt x="1198" y="23133"/>
                    <a:pt x="1737" y="23265"/>
                    <a:pt x="2298" y="23265"/>
                  </a:cubicBezTo>
                  <a:cubicBezTo>
                    <a:pt x="2692" y="23265"/>
                    <a:pt x="3096" y="23201"/>
                    <a:pt x="3470" y="23107"/>
                  </a:cubicBezTo>
                  <a:cubicBezTo>
                    <a:pt x="4551" y="22879"/>
                    <a:pt x="5575" y="22595"/>
                    <a:pt x="6599" y="22140"/>
                  </a:cubicBezTo>
                  <a:cubicBezTo>
                    <a:pt x="7111" y="21912"/>
                    <a:pt x="7623" y="21685"/>
                    <a:pt x="8192" y="21685"/>
                  </a:cubicBezTo>
                  <a:cubicBezTo>
                    <a:pt x="8704" y="21742"/>
                    <a:pt x="9215" y="21969"/>
                    <a:pt x="9671" y="22197"/>
                  </a:cubicBezTo>
                  <a:cubicBezTo>
                    <a:pt x="10865" y="22822"/>
                    <a:pt x="11775" y="23619"/>
                    <a:pt x="13254" y="23733"/>
                  </a:cubicBezTo>
                  <a:cubicBezTo>
                    <a:pt x="13339" y="23745"/>
                    <a:pt x="13421" y="23750"/>
                    <a:pt x="13502" y="23750"/>
                  </a:cubicBezTo>
                  <a:cubicBezTo>
                    <a:pt x="14182" y="23750"/>
                    <a:pt x="14730" y="23349"/>
                    <a:pt x="15188" y="22993"/>
                  </a:cubicBezTo>
                  <a:cubicBezTo>
                    <a:pt x="15643" y="22652"/>
                    <a:pt x="15984" y="22197"/>
                    <a:pt x="16326" y="21685"/>
                  </a:cubicBezTo>
                  <a:cubicBezTo>
                    <a:pt x="16382" y="21628"/>
                    <a:pt x="16382" y="21571"/>
                    <a:pt x="16439" y="21514"/>
                  </a:cubicBezTo>
                  <a:cubicBezTo>
                    <a:pt x="20478" y="15485"/>
                    <a:pt x="24061" y="9114"/>
                    <a:pt x="27019" y="2459"/>
                  </a:cubicBezTo>
                  <a:cubicBezTo>
                    <a:pt x="27190" y="2061"/>
                    <a:pt x="27190" y="1606"/>
                    <a:pt x="27019" y="1208"/>
                  </a:cubicBezTo>
                  <a:cubicBezTo>
                    <a:pt x="26962" y="923"/>
                    <a:pt x="26792" y="696"/>
                    <a:pt x="26621" y="582"/>
                  </a:cubicBezTo>
                  <a:cubicBezTo>
                    <a:pt x="26393" y="411"/>
                    <a:pt x="26223" y="354"/>
                    <a:pt x="25995" y="298"/>
                  </a:cubicBezTo>
                  <a:cubicBezTo>
                    <a:pt x="25245" y="105"/>
                    <a:pt x="24479" y="1"/>
                    <a:pt x="23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61"/>
            <p:cNvSpPr/>
            <p:nvPr/>
          </p:nvSpPr>
          <p:spPr>
            <a:xfrm>
              <a:off x="2875000" y="1025925"/>
              <a:ext cx="9975" cy="2850"/>
            </a:xfrm>
            <a:custGeom>
              <a:rect b="b" l="l" r="r" t="t"/>
              <a:pathLst>
                <a:path extrusionOk="0" h="114" w="399">
                  <a:moveTo>
                    <a:pt x="0" y="0"/>
                  </a:moveTo>
                  <a:cubicBezTo>
                    <a:pt x="114" y="57"/>
                    <a:pt x="285" y="57"/>
                    <a:pt x="398" y="114"/>
                  </a:cubicBezTo>
                  <a:cubicBezTo>
                    <a:pt x="285" y="57"/>
                    <a:pt x="17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61"/>
            <p:cNvSpPr/>
            <p:nvPr/>
          </p:nvSpPr>
          <p:spPr>
            <a:xfrm>
              <a:off x="2122750" y="825400"/>
              <a:ext cx="757950" cy="655600"/>
            </a:xfrm>
            <a:custGeom>
              <a:rect b="b" l="l" r="r" t="t"/>
              <a:pathLst>
                <a:path extrusionOk="0" h="26224" w="30318">
                  <a:moveTo>
                    <a:pt x="21614" y="15495"/>
                  </a:moveTo>
                  <a:lnTo>
                    <a:pt x="21614" y="15495"/>
                  </a:lnTo>
                  <a:cubicBezTo>
                    <a:pt x="21593" y="15506"/>
                    <a:pt x="21573" y="15519"/>
                    <a:pt x="21552" y="15532"/>
                  </a:cubicBezTo>
                  <a:lnTo>
                    <a:pt x="21552" y="15532"/>
                  </a:lnTo>
                  <a:cubicBezTo>
                    <a:pt x="21554" y="15531"/>
                    <a:pt x="21556" y="15530"/>
                    <a:pt x="21558" y="15529"/>
                  </a:cubicBezTo>
                  <a:cubicBezTo>
                    <a:pt x="21577" y="15518"/>
                    <a:pt x="21596" y="15506"/>
                    <a:pt x="21614" y="15495"/>
                  </a:cubicBezTo>
                  <a:close/>
                  <a:moveTo>
                    <a:pt x="21552" y="15532"/>
                  </a:moveTo>
                  <a:cubicBezTo>
                    <a:pt x="21441" y="15590"/>
                    <a:pt x="21330" y="15702"/>
                    <a:pt x="21274" y="15814"/>
                  </a:cubicBezTo>
                  <a:cubicBezTo>
                    <a:pt x="21354" y="15693"/>
                    <a:pt x="21449" y="15601"/>
                    <a:pt x="21552" y="15532"/>
                  </a:cubicBezTo>
                  <a:close/>
                  <a:moveTo>
                    <a:pt x="27199" y="20912"/>
                  </a:moveTo>
                  <a:cubicBezTo>
                    <a:pt x="27273" y="20940"/>
                    <a:pt x="27346" y="20966"/>
                    <a:pt x="27417" y="20990"/>
                  </a:cubicBezTo>
                  <a:cubicBezTo>
                    <a:pt x="27344" y="20961"/>
                    <a:pt x="27271" y="20936"/>
                    <a:pt x="27199" y="20912"/>
                  </a:cubicBezTo>
                  <a:close/>
                  <a:moveTo>
                    <a:pt x="17008" y="1"/>
                  </a:moveTo>
                  <a:lnTo>
                    <a:pt x="17008" y="1"/>
                  </a:lnTo>
                  <a:cubicBezTo>
                    <a:pt x="16610" y="1025"/>
                    <a:pt x="16155" y="1935"/>
                    <a:pt x="15529" y="2788"/>
                  </a:cubicBezTo>
                  <a:cubicBezTo>
                    <a:pt x="15529" y="2845"/>
                    <a:pt x="15529" y="2845"/>
                    <a:pt x="15529" y="2845"/>
                  </a:cubicBezTo>
                  <a:cubicBezTo>
                    <a:pt x="15415" y="2674"/>
                    <a:pt x="15358" y="2561"/>
                    <a:pt x="15301" y="2390"/>
                  </a:cubicBezTo>
                  <a:cubicBezTo>
                    <a:pt x="14960" y="1764"/>
                    <a:pt x="14562" y="1195"/>
                    <a:pt x="13993" y="740"/>
                  </a:cubicBezTo>
                  <a:cubicBezTo>
                    <a:pt x="13533" y="383"/>
                    <a:pt x="12936" y="163"/>
                    <a:pt x="12325" y="163"/>
                  </a:cubicBezTo>
                  <a:cubicBezTo>
                    <a:pt x="12255" y="163"/>
                    <a:pt x="12186" y="166"/>
                    <a:pt x="12116" y="172"/>
                  </a:cubicBezTo>
                  <a:cubicBezTo>
                    <a:pt x="12174" y="167"/>
                    <a:pt x="12231" y="165"/>
                    <a:pt x="12287" y="165"/>
                  </a:cubicBezTo>
                  <a:cubicBezTo>
                    <a:pt x="13010" y="165"/>
                    <a:pt x="13628" y="497"/>
                    <a:pt x="14050" y="1025"/>
                  </a:cubicBezTo>
                  <a:cubicBezTo>
                    <a:pt x="14391" y="1480"/>
                    <a:pt x="14676" y="1935"/>
                    <a:pt x="14903" y="2504"/>
                  </a:cubicBezTo>
                  <a:cubicBezTo>
                    <a:pt x="14107" y="2333"/>
                    <a:pt x="13254" y="2447"/>
                    <a:pt x="12571" y="2162"/>
                  </a:cubicBezTo>
                  <a:cubicBezTo>
                    <a:pt x="12287" y="2049"/>
                    <a:pt x="12059" y="1935"/>
                    <a:pt x="11775" y="1878"/>
                  </a:cubicBezTo>
                  <a:cubicBezTo>
                    <a:pt x="11604" y="1821"/>
                    <a:pt x="11433" y="1793"/>
                    <a:pt x="11263" y="1793"/>
                  </a:cubicBezTo>
                  <a:cubicBezTo>
                    <a:pt x="11092" y="1793"/>
                    <a:pt x="10921" y="1821"/>
                    <a:pt x="10751" y="1878"/>
                  </a:cubicBezTo>
                  <a:cubicBezTo>
                    <a:pt x="10807" y="1869"/>
                    <a:pt x="10862" y="1864"/>
                    <a:pt x="10916" y="1864"/>
                  </a:cubicBezTo>
                  <a:cubicBezTo>
                    <a:pt x="11518" y="1864"/>
                    <a:pt x="11997" y="2409"/>
                    <a:pt x="12571" y="2617"/>
                  </a:cubicBezTo>
                  <a:cubicBezTo>
                    <a:pt x="13026" y="2731"/>
                    <a:pt x="13481" y="2731"/>
                    <a:pt x="13936" y="2731"/>
                  </a:cubicBezTo>
                  <a:cubicBezTo>
                    <a:pt x="14334" y="2731"/>
                    <a:pt x="14789" y="2788"/>
                    <a:pt x="15074" y="2959"/>
                  </a:cubicBezTo>
                  <a:cubicBezTo>
                    <a:pt x="15074" y="3016"/>
                    <a:pt x="15131" y="3016"/>
                    <a:pt x="15131" y="3072"/>
                  </a:cubicBezTo>
                  <a:cubicBezTo>
                    <a:pt x="15301" y="3584"/>
                    <a:pt x="15529" y="4096"/>
                    <a:pt x="15756" y="4551"/>
                  </a:cubicBezTo>
                  <a:cubicBezTo>
                    <a:pt x="15132" y="4420"/>
                    <a:pt x="14243" y="4289"/>
                    <a:pt x="13373" y="4289"/>
                  </a:cubicBezTo>
                  <a:cubicBezTo>
                    <a:pt x="12736" y="4289"/>
                    <a:pt x="12109" y="4359"/>
                    <a:pt x="11604" y="4551"/>
                  </a:cubicBezTo>
                  <a:cubicBezTo>
                    <a:pt x="11320" y="4665"/>
                    <a:pt x="11035" y="4779"/>
                    <a:pt x="10808" y="4950"/>
                  </a:cubicBezTo>
                  <a:cubicBezTo>
                    <a:pt x="10239" y="4836"/>
                    <a:pt x="9727" y="4665"/>
                    <a:pt x="9215" y="4551"/>
                  </a:cubicBezTo>
                  <a:cubicBezTo>
                    <a:pt x="9044" y="4438"/>
                    <a:pt x="8931" y="4267"/>
                    <a:pt x="8817" y="4096"/>
                  </a:cubicBezTo>
                  <a:cubicBezTo>
                    <a:pt x="8476" y="3584"/>
                    <a:pt x="8077" y="3072"/>
                    <a:pt x="7452" y="2845"/>
                  </a:cubicBezTo>
                  <a:lnTo>
                    <a:pt x="7452" y="2845"/>
                  </a:lnTo>
                  <a:lnTo>
                    <a:pt x="8248" y="3641"/>
                  </a:lnTo>
                  <a:cubicBezTo>
                    <a:pt x="8362" y="3755"/>
                    <a:pt x="8476" y="3869"/>
                    <a:pt x="8589" y="3983"/>
                  </a:cubicBezTo>
                  <a:cubicBezTo>
                    <a:pt x="8646" y="4153"/>
                    <a:pt x="8703" y="4324"/>
                    <a:pt x="8760" y="4438"/>
                  </a:cubicBezTo>
                  <a:lnTo>
                    <a:pt x="8589" y="4438"/>
                  </a:lnTo>
                  <a:cubicBezTo>
                    <a:pt x="8322" y="4384"/>
                    <a:pt x="8043" y="4353"/>
                    <a:pt x="7764" y="4353"/>
                  </a:cubicBezTo>
                  <a:cubicBezTo>
                    <a:pt x="7152" y="4353"/>
                    <a:pt x="6537" y="4502"/>
                    <a:pt x="6030" y="4893"/>
                  </a:cubicBezTo>
                  <a:cubicBezTo>
                    <a:pt x="6382" y="4672"/>
                    <a:pt x="6769" y="4588"/>
                    <a:pt x="7138" y="4588"/>
                  </a:cubicBezTo>
                  <a:cubicBezTo>
                    <a:pt x="7244" y="4588"/>
                    <a:pt x="7349" y="4595"/>
                    <a:pt x="7452" y="4608"/>
                  </a:cubicBezTo>
                  <a:cubicBezTo>
                    <a:pt x="8021" y="4722"/>
                    <a:pt x="8476" y="4950"/>
                    <a:pt x="8931" y="5177"/>
                  </a:cubicBezTo>
                  <a:cubicBezTo>
                    <a:pt x="9272" y="5291"/>
                    <a:pt x="9613" y="5405"/>
                    <a:pt x="9954" y="5461"/>
                  </a:cubicBezTo>
                  <a:cubicBezTo>
                    <a:pt x="8760" y="6258"/>
                    <a:pt x="7622" y="7225"/>
                    <a:pt x="6712" y="7395"/>
                  </a:cubicBezTo>
                  <a:cubicBezTo>
                    <a:pt x="7509" y="7282"/>
                    <a:pt x="8248" y="6997"/>
                    <a:pt x="8988" y="6713"/>
                  </a:cubicBezTo>
                  <a:cubicBezTo>
                    <a:pt x="10353" y="6201"/>
                    <a:pt x="11547" y="5348"/>
                    <a:pt x="12912" y="5177"/>
                  </a:cubicBezTo>
                  <a:lnTo>
                    <a:pt x="12912" y="5177"/>
                  </a:lnTo>
                  <a:cubicBezTo>
                    <a:pt x="12514" y="5917"/>
                    <a:pt x="12287" y="6713"/>
                    <a:pt x="11888" y="7395"/>
                  </a:cubicBezTo>
                  <a:cubicBezTo>
                    <a:pt x="11661" y="7850"/>
                    <a:pt x="11377" y="8249"/>
                    <a:pt x="11035" y="8647"/>
                  </a:cubicBezTo>
                  <a:cubicBezTo>
                    <a:pt x="10970" y="8655"/>
                    <a:pt x="10905" y="8658"/>
                    <a:pt x="10840" y="8658"/>
                  </a:cubicBezTo>
                  <a:cubicBezTo>
                    <a:pt x="10451" y="8658"/>
                    <a:pt x="10068" y="8533"/>
                    <a:pt x="9727" y="8533"/>
                  </a:cubicBezTo>
                  <a:cubicBezTo>
                    <a:pt x="9682" y="8530"/>
                    <a:pt x="9636" y="8529"/>
                    <a:pt x="9591" y="8529"/>
                  </a:cubicBezTo>
                  <a:cubicBezTo>
                    <a:pt x="8901" y="8529"/>
                    <a:pt x="8181" y="8852"/>
                    <a:pt x="7518" y="8852"/>
                  </a:cubicBezTo>
                  <a:cubicBezTo>
                    <a:pt x="7399" y="8852"/>
                    <a:pt x="7282" y="8842"/>
                    <a:pt x="7167" y="8817"/>
                  </a:cubicBezTo>
                  <a:lnTo>
                    <a:pt x="7167" y="8817"/>
                  </a:lnTo>
                  <a:cubicBezTo>
                    <a:pt x="7452" y="8931"/>
                    <a:pt x="7736" y="8988"/>
                    <a:pt x="8077" y="9045"/>
                  </a:cubicBezTo>
                  <a:lnTo>
                    <a:pt x="8703" y="9045"/>
                  </a:lnTo>
                  <a:cubicBezTo>
                    <a:pt x="8874" y="8988"/>
                    <a:pt x="9101" y="8931"/>
                    <a:pt x="9272" y="8931"/>
                  </a:cubicBezTo>
                  <a:cubicBezTo>
                    <a:pt x="9422" y="8915"/>
                    <a:pt x="9562" y="8908"/>
                    <a:pt x="9697" y="8908"/>
                  </a:cubicBezTo>
                  <a:cubicBezTo>
                    <a:pt x="10022" y="8908"/>
                    <a:pt x="10315" y="8948"/>
                    <a:pt x="10637" y="8988"/>
                  </a:cubicBezTo>
                  <a:cubicBezTo>
                    <a:pt x="10125" y="9500"/>
                    <a:pt x="9556" y="9898"/>
                    <a:pt x="8988" y="10296"/>
                  </a:cubicBezTo>
                  <a:cubicBezTo>
                    <a:pt x="9841" y="10012"/>
                    <a:pt x="10694" y="9443"/>
                    <a:pt x="11320" y="8704"/>
                  </a:cubicBezTo>
                  <a:cubicBezTo>
                    <a:pt x="11547" y="8476"/>
                    <a:pt x="11718" y="8249"/>
                    <a:pt x="11888" y="8021"/>
                  </a:cubicBezTo>
                  <a:cubicBezTo>
                    <a:pt x="11945" y="8192"/>
                    <a:pt x="11945" y="8476"/>
                    <a:pt x="11888" y="8704"/>
                  </a:cubicBezTo>
                  <a:cubicBezTo>
                    <a:pt x="11775" y="9273"/>
                    <a:pt x="11604" y="9784"/>
                    <a:pt x="11320" y="10296"/>
                  </a:cubicBezTo>
                  <a:cubicBezTo>
                    <a:pt x="11661" y="9841"/>
                    <a:pt x="11888" y="9329"/>
                    <a:pt x="12002" y="8761"/>
                  </a:cubicBezTo>
                  <a:cubicBezTo>
                    <a:pt x="12116" y="8362"/>
                    <a:pt x="12173" y="7964"/>
                    <a:pt x="12230" y="7509"/>
                  </a:cubicBezTo>
                  <a:cubicBezTo>
                    <a:pt x="12742" y="6713"/>
                    <a:pt x="13254" y="5803"/>
                    <a:pt x="13936" y="5120"/>
                  </a:cubicBezTo>
                  <a:cubicBezTo>
                    <a:pt x="14789" y="5177"/>
                    <a:pt x="15529" y="5234"/>
                    <a:pt x="16325" y="5405"/>
                  </a:cubicBezTo>
                  <a:cubicBezTo>
                    <a:pt x="17577" y="5803"/>
                    <a:pt x="18999" y="6030"/>
                    <a:pt x="20364" y="6030"/>
                  </a:cubicBezTo>
                  <a:cubicBezTo>
                    <a:pt x="20307" y="6030"/>
                    <a:pt x="19681" y="7225"/>
                    <a:pt x="19624" y="7339"/>
                  </a:cubicBezTo>
                  <a:cubicBezTo>
                    <a:pt x="19283" y="7794"/>
                    <a:pt x="18999" y="8249"/>
                    <a:pt x="18657" y="8704"/>
                  </a:cubicBezTo>
                  <a:cubicBezTo>
                    <a:pt x="17975" y="9500"/>
                    <a:pt x="17235" y="10296"/>
                    <a:pt x="16439" y="10979"/>
                  </a:cubicBezTo>
                  <a:cubicBezTo>
                    <a:pt x="15643" y="11718"/>
                    <a:pt x="14732" y="12287"/>
                    <a:pt x="13822" y="12799"/>
                  </a:cubicBezTo>
                  <a:cubicBezTo>
                    <a:pt x="13060" y="13235"/>
                    <a:pt x="12142" y="13827"/>
                    <a:pt x="11316" y="13827"/>
                  </a:cubicBezTo>
                  <a:cubicBezTo>
                    <a:pt x="11279" y="13827"/>
                    <a:pt x="11242" y="13825"/>
                    <a:pt x="11206" y="13823"/>
                  </a:cubicBezTo>
                  <a:cubicBezTo>
                    <a:pt x="10523" y="13766"/>
                    <a:pt x="9898" y="13595"/>
                    <a:pt x="9272" y="13425"/>
                  </a:cubicBezTo>
                  <a:cubicBezTo>
                    <a:pt x="8817" y="12230"/>
                    <a:pt x="7907" y="11263"/>
                    <a:pt x="6769" y="10751"/>
                  </a:cubicBezTo>
                  <a:cubicBezTo>
                    <a:pt x="6712" y="10638"/>
                    <a:pt x="6655" y="10467"/>
                    <a:pt x="6599" y="10353"/>
                  </a:cubicBezTo>
                  <a:cubicBezTo>
                    <a:pt x="6087" y="9216"/>
                    <a:pt x="4608" y="8931"/>
                    <a:pt x="4153" y="7737"/>
                  </a:cubicBezTo>
                  <a:lnTo>
                    <a:pt x="4153" y="7737"/>
                  </a:lnTo>
                  <a:cubicBezTo>
                    <a:pt x="4323" y="8590"/>
                    <a:pt x="5063" y="9102"/>
                    <a:pt x="5632" y="9614"/>
                  </a:cubicBezTo>
                  <a:cubicBezTo>
                    <a:pt x="5802" y="9728"/>
                    <a:pt x="5916" y="9841"/>
                    <a:pt x="5973" y="10012"/>
                  </a:cubicBezTo>
                  <a:cubicBezTo>
                    <a:pt x="6087" y="10183"/>
                    <a:pt x="6143" y="10353"/>
                    <a:pt x="6200" y="10524"/>
                  </a:cubicBezTo>
                  <a:cubicBezTo>
                    <a:pt x="5732" y="10383"/>
                    <a:pt x="5226" y="10282"/>
                    <a:pt x="4712" y="10282"/>
                  </a:cubicBezTo>
                  <a:cubicBezTo>
                    <a:pt x="4602" y="10282"/>
                    <a:pt x="4491" y="10286"/>
                    <a:pt x="4380" y="10296"/>
                  </a:cubicBezTo>
                  <a:cubicBezTo>
                    <a:pt x="5347" y="10410"/>
                    <a:pt x="6200" y="10808"/>
                    <a:pt x="6997" y="11377"/>
                  </a:cubicBezTo>
                  <a:cubicBezTo>
                    <a:pt x="6351" y="11571"/>
                    <a:pt x="5687" y="11673"/>
                    <a:pt x="5046" y="11673"/>
                  </a:cubicBezTo>
                  <a:cubicBezTo>
                    <a:pt x="4558" y="11673"/>
                    <a:pt x="4083" y="11614"/>
                    <a:pt x="3641" y="11491"/>
                  </a:cubicBezTo>
                  <a:lnTo>
                    <a:pt x="3641" y="11491"/>
                  </a:lnTo>
                  <a:cubicBezTo>
                    <a:pt x="4197" y="11750"/>
                    <a:pt x="4825" y="11841"/>
                    <a:pt x="5463" y="11841"/>
                  </a:cubicBezTo>
                  <a:cubicBezTo>
                    <a:pt x="5804" y="11841"/>
                    <a:pt x="6148" y="11815"/>
                    <a:pt x="6485" y="11775"/>
                  </a:cubicBezTo>
                  <a:cubicBezTo>
                    <a:pt x="6769" y="11775"/>
                    <a:pt x="7054" y="11718"/>
                    <a:pt x="7281" y="11662"/>
                  </a:cubicBezTo>
                  <a:cubicBezTo>
                    <a:pt x="7793" y="12117"/>
                    <a:pt x="8305" y="12685"/>
                    <a:pt x="8703" y="13254"/>
                  </a:cubicBezTo>
                  <a:cubicBezTo>
                    <a:pt x="8419" y="13197"/>
                    <a:pt x="8134" y="13140"/>
                    <a:pt x="7793" y="13084"/>
                  </a:cubicBezTo>
                  <a:cubicBezTo>
                    <a:pt x="7551" y="13049"/>
                    <a:pt x="7036" y="12993"/>
                    <a:pt x="6376" y="12993"/>
                  </a:cubicBezTo>
                  <a:cubicBezTo>
                    <a:pt x="5949" y="12993"/>
                    <a:pt x="5462" y="13017"/>
                    <a:pt x="4949" y="13084"/>
                  </a:cubicBezTo>
                  <a:cubicBezTo>
                    <a:pt x="4608" y="13084"/>
                    <a:pt x="4323" y="12970"/>
                    <a:pt x="4039" y="12799"/>
                  </a:cubicBezTo>
                  <a:cubicBezTo>
                    <a:pt x="3698" y="12629"/>
                    <a:pt x="3413" y="12458"/>
                    <a:pt x="3072" y="12344"/>
                  </a:cubicBezTo>
                  <a:cubicBezTo>
                    <a:pt x="2844" y="12117"/>
                    <a:pt x="2617" y="11832"/>
                    <a:pt x="2446" y="11548"/>
                  </a:cubicBezTo>
                  <a:cubicBezTo>
                    <a:pt x="2276" y="11320"/>
                    <a:pt x="2219" y="11036"/>
                    <a:pt x="1991" y="10865"/>
                  </a:cubicBezTo>
                  <a:cubicBezTo>
                    <a:pt x="1821" y="10638"/>
                    <a:pt x="1536" y="10467"/>
                    <a:pt x="1309" y="10240"/>
                  </a:cubicBezTo>
                  <a:lnTo>
                    <a:pt x="1309" y="10240"/>
                  </a:lnTo>
                  <a:cubicBezTo>
                    <a:pt x="1593" y="10524"/>
                    <a:pt x="1821" y="10751"/>
                    <a:pt x="2048" y="11036"/>
                  </a:cubicBezTo>
                  <a:cubicBezTo>
                    <a:pt x="2105" y="11150"/>
                    <a:pt x="2162" y="11263"/>
                    <a:pt x="2219" y="11377"/>
                  </a:cubicBezTo>
                  <a:cubicBezTo>
                    <a:pt x="2332" y="11662"/>
                    <a:pt x="2332" y="12003"/>
                    <a:pt x="2503" y="12230"/>
                  </a:cubicBezTo>
                  <a:cubicBezTo>
                    <a:pt x="2440" y="12226"/>
                    <a:pt x="2376" y="12224"/>
                    <a:pt x="2311" y="12224"/>
                  </a:cubicBezTo>
                  <a:cubicBezTo>
                    <a:pt x="1808" y="12224"/>
                    <a:pt x="1268" y="12345"/>
                    <a:pt x="746" y="12345"/>
                  </a:cubicBezTo>
                  <a:cubicBezTo>
                    <a:pt x="491" y="12345"/>
                    <a:pt x="241" y="12316"/>
                    <a:pt x="0" y="12230"/>
                  </a:cubicBezTo>
                  <a:lnTo>
                    <a:pt x="0" y="12230"/>
                  </a:lnTo>
                  <a:cubicBezTo>
                    <a:pt x="283" y="12473"/>
                    <a:pt x="623" y="12543"/>
                    <a:pt x="980" y="12543"/>
                  </a:cubicBezTo>
                  <a:cubicBezTo>
                    <a:pt x="1126" y="12543"/>
                    <a:pt x="1274" y="12531"/>
                    <a:pt x="1422" y="12515"/>
                  </a:cubicBezTo>
                  <a:cubicBezTo>
                    <a:pt x="1733" y="12480"/>
                    <a:pt x="2044" y="12425"/>
                    <a:pt x="2343" y="12425"/>
                  </a:cubicBezTo>
                  <a:cubicBezTo>
                    <a:pt x="2535" y="12425"/>
                    <a:pt x="2723" y="12448"/>
                    <a:pt x="2901" y="12515"/>
                  </a:cubicBezTo>
                  <a:cubicBezTo>
                    <a:pt x="3129" y="12629"/>
                    <a:pt x="3299" y="12742"/>
                    <a:pt x="3527" y="12856"/>
                  </a:cubicBezTo>
                  <a:cubicBezTo>
                    <a:pt x="3754" y="12970"/>
                    <a:pt x="4039" y="13140"/>
                    <a:pt x="4323" y="13197"/>
                  </a:cubicBezTo>
                  <a:cubicBezTo>
                    <a:pt x="3186" y="13425"/>
                    <a:pt x="1991" y="13823"/>
                    <a:pt x="1081" y="14619"/>
                  </a:cubicBezTo>
                  <a:cubicBezTo>
                    <a:pt x="2606" y="13603"/>
                    <a:pt x="4539" y="13358"/>
                    <a:pt x="5988" y="13358"/>
                  </a:cubicBezTo>
                  <a:cubicBezTo>
                    <a:pt x="6161" y="13358"/>
                    <a:pt x="6327" y="13362"/>
                    <a:pt x="6485" y="13368"/>
                  </a:cubicBezTo>
                  <a:cubicBezTo>
                    <a:pt x="6371" y="13482"/>
                    <a:pt x="6257" y="13595"/>
                    <a:pt x="6200" y="13709"/>
                  </a:cubicBezTo>
                  <a:cubicBezTo>
                    <a:pt x="6143" y="13766"/>
                    <a:pt x="6087" y="13880"/>
                    <a:pt x="5973" y="13937"/>
                  </a:cubicBezTo>
                  <a:cubicBezTo>
                    <a:pt x="5859" y="13994"/>
                    <a:pt x="5745" y="14051"/>
                    <a:pt x="5632" y="14107"/>
                  </a:cubicBezTo>
                  <a:cubicBezTo>
                    <a:pt x="5063" y="14335"/>
                    <a:pt x="4551" y="14790"/>
                    <a:pt x="4153" y="15302"/>
                  </a:cubicBezTo>
                  <a:cubicBezTo>
                    <a:pt x="4380" y="15131"/>
                    <a:pt x="4608" y="14961"/>
                    <a:pt x="4835" y="14790"/>
                  </a:cubicBezTo>
                  <a:cubicBezTo>
                    <a:pt x="5006" y="14676"/>
                    <a:pt x="5233" y="14506"/>
                    <a:pt x="5461" y="14392"/>
                  </a:cubicBezTo>
                  <a:cubicBezTo>
                    <a:pt x="5632" y="14335"/>
                    <a:pt x="5802" y="14335"/>
                    <a:pt x="5973" y="14221"/>
                  </a:cubicBezTo>
                  <a:cubicBezTo>
                    <a:pt x="6314" y="14051"/>
                    <a:pt x="6599" y="13652"/>
                    <a:pt x="6940" y="13425"/>
                  </a:cubicBezTo>
                  <a:cubicBezTo>
                    <a:pt x="7338" y="13482"/>
                    <a:pt x="7679" y="13539"/>
                    <a:pt x="7907" y="13595"/>
                  </a:cubicBezTo>
                  <a:cubicBezTo>
                    <a:pt x="8476" y="13766"/>
                    <a:pt x="9044" y="13994"/>
                    <a:pt x="9670" y="14164"/>
                  </a:cubicBezTo>
                  <a:cubicBezTo>
                    <a:pt x="8646" y="14790"/>
                    <a:pt x="7509" y="15131"/>
                    <a:pt x="6428" y="15302"/>
                  </a:cubicBezTo>
                  <a:cubicBezTo>
                    <a:pt x="6611" y="15328"/>
                    <a:pt x="6799" y="15341"/>
                    <a:pt x="6989" y="15341"/>
                  </a:cubicBezTo>
                  <a:cubicBezTo>
                    <a:pt x="8036" y="15341"/>
                    <a:pt x="9162" y="14952"/>
                    <a:pt x="10125" y="14278"/>
                  </a:cubicBezTo>
                  <a:cubicBezTo>
                    <a:pt x="10410" y="14335"/>
                    <a:pt x="10694" y="14392"/>
                    <a:pt x="10978" y="14392"/>
                  </a:cubicBezTo>
                  <a:cubicBezTo>
                    <a:pt x="11126" y="14401"/>
                    <a:pt x="11274" y="14406"/>
                    <a:pt x="11422" y="14406"/>
                  </a:cubicBezTo>
                  <a:cubicBezTo>
                    <a:pt x="12185" y="14406"/>
                    <a:pt x="12955" y="14280"/>
                    <a:pt x="13766" y="13994"/>
                  </a:cubicBezTo>
                  <a:cubicBezTo>
                    <a:pt x="15643" y="13425"/>
                    <a:pt x="17463" y="12173"/>
                    <a:pt x="18942" y="10581"/>
                  </a:cubicBezTo>
                  <a:cubicBezTo>
                    <a:pt x="19277" y="10245"/>
                    <a:pt x="19558" y="9910"/>
                    <a:pt x="19838" y="9520"/>
                  </a:cubicBezTo>
                  <a:lnTo>
                    <a:pt x="19838" y="9520"/>
                  </a:lnTo>
                  <a:cubicBezTo>
                    <a:pt x="19678" y="9753"/>
                    <a:pt x="19621" y="10191"/>
                    <a:pt x="19510" y="10467"/>
                  </a:cubicBezTo>
                  <a:cubicBezTo>
                    <a:pt x="19397" y="10751"/>
                    <a:pt x="19340" y="11093"/>
                    <a:pt x="19226" y="11434"/>
                  </a:cubicBezTo>
                  <a:cubicBezTo>
                    <a:pt x="19055" y="12117"/>
                    <a:pt x="18942" y="12799"/>
                    <a:pt x="18885" y="13482"/>
                  </a:cubicBezTo>
                  <a:cubicBezTo>
                    <a:pt x="18714" y="14904"/>
                    <a:pt x="18771" y="16269"/>
                    <a:pt x="18999" y="17577"/>
                  </a:cubicBezTo>
                  <a:cubicBezTo>
                    <a:pt x="19169" y="18487"/>
                    <a:pt x="19340" y="19397"/>
                    <a:pt x="19795" y="20080"/>
                  </a:cubicBezTo>
                  <a:cubicBezTo>
                    <a:pt x="19510" y="21388"/>
                    <a:pt x="19738" y="22696"/>
                    <a:pt x="20477" y="23550"/>
                  </a:cubicBezTo>
                  <a:cubicBezTo>
                    <a:pt x="20079" y="22696"/>
                    <a:pt x="19909" y="21616"/>
                    <a:pt x="20136" y="20535"/>
                  </a:cubicBezTo>
                  <a:lnTo>
                    <a:pt x="20136" y="20535"/>
                  </a:lnTo>
                  <a:cubicBezTo>
                    <a:pt x="20193" y="20592"/>
                    <a:pt x="20307" y="20706"/>
                    <a:pt x="20421" y="20819"/>
                  </a:cubicBezTo>
                  <a:cubicBezTo>
                    <a:pt x="20989" y="21218"/>
                    <a:pt x="21843" y="21445"/>
                    <a:pt x="22696" y="22185"/>
                  </a:cubicBezTo>
                  <a:cubicBezTo>
                    <a:pt x="22753" y="22469"/>
                    <a:pt x="22753" y="22753"/>
                    <a:pt x="22753" y="23038"/>
                  </a:cubicBezTo>
                  <a:cubicBezTo>
                    <a:pt x="22582" y="23265"/>
                    <a:pt x="22468" y="23493"/>
                    <a:pt x="22298" y="23663"/>
                  </a:cubicBezTo>
                  <a:cubicBezTo>
                    <a:pt x="22127" y="23834"/>
                    <a:pt x="21956" y="23948"/>
                    <a:pt x="21786" y="24118"/>
                  </a:cubicBezTo>
                  <a:cubicBezTo>
                    <a:pt x="21615" y="24289"/>
                    <a:pt x="21444" y="24517"/>
                    <a:pt x="21331" y="24744"/>
                  </a:cubicBezTo>
                  <a:cubicBezTo>
                    <a:pt x="21672" y="24460"/>
                    <a:pt x="21956" y="24175"/>
                    <a:pt x="22298" y="23891"/>
                  </a:cubicBezTo>
                  <a:cubicBezTo>
                    <a:pt x="22411" y="23777"/>
                    <a:pt x="22525" y="23663"/>
                    <a:pt x="22639" y="23493"/>
                  </a:cubicBezTo>
                  <a:lnTo>
                    <a:pt x="22639" y="23493"/>
                  </a:lnTo>
                  <a:cubicBezTo>
                    <a:pt x="22525" y="23834"/>
                    <a:pt x="22411" y="24175"/>
                    <a:pt x="22355" y="24517"/>
                  </a:cubicBezTo>
                  <a:cubicBezTo>
                    <a:pt x="22355" y="24801"/>
                    <a:pt x="22468" y="25029"/>
                    <a:pt x="22525" y="25256"/>
                  </a:cubicBezTo>
                  <a:cubicBezTo>
                    <a:pt x="22525" y="25541"/>
                    <a:pt x="22525" y="25825"/>
                    <a:pt x="22355" y="26052"/>
                  </a:cubicBezTo>
                  <a:cubicBezTo>
                    <a:pt x="22525" y="25825"/>
                    <a:pt x="22696" y="25541"/>
                    <a:pt x="22696" y="25256"/>
                  </a:cubicBezTo>
                  <a:cubicBezTo>
                    <a:pt x="22696" y="25029"/>
                    <a:pt x="22582" y="24801"/>
                    <a:pt x="22582" y="24517"/>
                  </a:cubicBezTo>
                  <a:cubicBezTo>
                    <a:pt x="22582" y="24289"/>
                    <a:pt x="22696" y="24118"/>
                    <a:pt x="22810" y="23891"/>
                  </a:cubicBezTo>
                  <a:cubicBezTo>
                    <a:pt x="22980" y="23493"/>
                    <a:pt x="23094" y="22981"/>
                    <a:pt x="23094" y="22583"/>
                  </a:cubicBezTo>
                  <a:cubicBezTo>
                    <a:pt x="23777" y="23265"/>
                    <a:pt x="24345" y="24403"/>
                    <a:pt x="24744" y="26223"/>
                  </a:cubicBezTo>
                  <a:cubicBezTo>
                    <a:pt x="24744" y="25825"/>
                    <a:pt x="24687" y="25427"/>
                    <a:pt x="24630" y="25085"/>
                  </a:cubicBezTo>
                  <a:lnTo>
                    <a:pt x="24630" y="25085"/>
                  </a:lnTo>
                  <a:cubicBezTo>
                    <a:pt x="24914" y="25256"/>
                    <a:pt x="25199" y="25370"/>
                    <a:pt x="25483" y="25541"/>
                  </a:cubicBezTo>
                  <a:cubicBezTo>
                    <a:pt x="25824" y="25711"/>
                    <a:pt x="26166" y="25882"/>
                    <a:pt x="26564" y="25882"/>
                  </a:cubicBezTo>
                  <a:cubicBezTo>
                    <a:pt x="25767" y="25654"/>
                    <a:pt x="25085" y="25256"/>
                    <a:pt x="24516" y="24687"/>
                  </a:cubicBezTo>
                  <a:cubicBezTo>
                    <a:pt x="24459" y="24289"/>
                    <a:pt x="24345" y="24005"/>
                    <a:pt x="24175" y="23663"/>
                  </a:cubicBezTo>
                  <a:lnTo>
                    <a:pt x="24175" y="23663"/>
                  </a:lnTo>
                  <a:cubicBezTo>
                    <a:pt x="24573" y="23777"/>
                    <a:pt x="24914" y="23777"/>
                    <a:pt x="25255" y="23777"/>
                  </a:cubicBezTo>
                  <a:cubicBezTo>
                    <a:pt x="25540" y="23777"/>
                    <a:pt x="25767" y="23720"/>
                    <a:pt x="26052" y="23720"/>
                  </a:cubicBezTo>
                  <a:cubicBezTo>
                    <a:pt x="26109" y="23720"/>
                    <a:pt x="26222" y="23720"/>
                    <a:pt x="26336" y="23777"/>
                  </a:cubicBezTo>
                  <a:cubicBezTo>
                    <a:pt x="26677" y="24005"/>
                    <a:pt x="26962" y="24346"/>
                    <a:pt x="27189" y="24687"/>
                  </a:cubicBezTo>
                  <a:cubicBezTo>
                    <a:pt x="27360" y="24915"/>
                    <a:pt x="27474" y="25142"/>
                    <a:pt x="27644" y="25313"/>
                  </a:cubicBezTo>
                  <a:cubicBezTo>
                    <a:pt x="27785" y="25453"/>
                    <a:pt x="27964" y="25555"/>
                    <a:pt x="28181" y="25555"/>
                  </a:cubicBezTo>
                  <a:cubicBezTo>
                    <a:pt x="28228" y="25555"/>
                    <a:pt x="28277" y="25551"/>
                    <a:pt x="28327" y="25541"/>
                  </a:cubicBezTo>
                  <a:cubicBezTo>
                    <a:pt x="27986" y="25427"/>
                    <a:pt x="27701" y="25199"/>
                    <a:pt x="27531" y="24915"/>
                  </a:cubicBezTo>
                  <a:lnTo>
                    <a:pt x="27531" y="24972"/>
                  </a:lnTo>
                  <a:cubicBezTo>
                    <a:pt x="27246" y="24630"/>
                    <a:pt x="27133" y="24175"/>
                    <a:pt x="26848" y="23891"/>
                  </a:cubicBezTo>
                  <a:lnTo>
                    <a:pt x="26848" y="23891"/>
                  </a:lnTo>
                  <a:cubicBezTo>
                    <a:pt x="27076" y="24005"/>
                    <a:pt x="27303" y="24062"/>
                    <a:pt x="27588" y="24118"/>
                  </a:cubicBezTo>
                  <a:cubicBezTo>
                    <a:pt x="27708" y="24159"/>
                    <a:pt x="27857" y="24199"/>
                    <a:pt x="28015" y="24199"/>
                  </a:cubicBezTo>
                  <a:cubicBezTo>
                    <a:pt x="28080" y="24199"/>
                    <a:pt x="28147" y="24192"/>
                    <a:pt x="28213" y="24175"/>
                  </a:cubicBezTo>
                  <a:cubicBezTo>
                    <a:pt x="28441" y="24118"/>
                    <a:pt x="28668" y="23948"/>
                    <a:pt x="28725" y="23777"/>
                  </a:cubicBezTo>
                  <a:lnTo>
                    <a:pt x="28725" y="23777"/>
                  </a:lnTo>
                  <a:cubicBezTo>
                    <a:pt x="28531" y="23972"/>
                    <a:pt x="28283" y="24060"/>
                    <a:pt x="28037" y="24060"/>
                  </a:cubicBezTo>
                  <a:cubicBezTo>
                    <a:pt x="27923" y="24060"/>
                    <a:pt x="27809" y="24041"/>
                    <a:pt x="27701" y="24005"/>
                  </a:cubicBezTo>
                  <a:cubicBezTo>
                    <a:pt x="27303" y="23948"/>
                    <a:pt x="27019" y="23720"/>
                    <a:pt x="26677" y="23663"/>
                  </a:cubicBezTo>
                  <a:cubicBezTo>
                    <a:pt x="26336" y="23550"/>
                    <a:pt x="25938" y="23550"/>
                    <a:pt x="25540" y="23550"/>
                  </a:cubicBezTo>
                  <a:cubicBezTo>
                    <a:pt x="25597" y="23493"/>
                    <a:pt x="25711" y="23379"/>
                    <a:pt x="25767" y="23322"/>
                  </a:cubicBezTo>
                  <a:cubicBezTo>
                    <a:pt x="26166" y="22924"/>
                    <a:pt x="26450" y="22412"/>
                    <a:pt x="26677" y="21900"/>
                  </a:cubicBezTo>
                  <a:lnTo>
                    <a:pt x="26677" y="21900"/>
                  </a:lnTo>
                  <a:cubicBezTo>
                    <a:pt x="26450" y="22071"/>
                    <a:pt x="26336" y="22355"/>
                    <a:pt x="26166" y="22583"/>
                  </a:cubicBezTo>
                  <a:cubicBezTo>
                    <a:pt x="25881" y="22981"/>
                    <a:pt x="25540" y="23322"/>
                    <a:pt x="25142" y="23550"/>
                  </a:cubicBezTo>
                  <a:cubicBezTo>
                    <a:pt x="24744" y="23550"/>
                    <a:pt x="24402" y="23493"/>
                    <a:pt x="24061" y="23379"/>
                  </a:cubicBezTo>
                  <a:cubicBezTo>
                    <a:pt x="23208" y="21673"/>
                    <a:pt x="21843" y="21161"/>
                    <a:pt x="21160" y="20819"/>
                  </a:cubicBezTo>
                  <a:cubicBezTo>
                    <a:pt x="20534" y="20421"/>
                    <a:pt x="20193" y="19739"/>
                    <a:pt x="20022" y="18999"/>
                  </a:cubicBezTo>
                  <a:lnTo>
                    <a:pt x="20022" y="18999"/>
                  </a:lnTo>
                  <a:cubicBezTo>
                    <a:pt x="20591" y="19227"/>
                    <a:pt x="21160" y="19454"/>
                    <a:pt x="21729" y="19511"/>
                  </a:cubicBezTo>
                  <a:cubicBezTo>
                    <a:pt x="22070" y="19568"/>
                    <a:pt x="22468" y="19625"/>
                    <a:pt x="22810" y="19739"/>
                  </a:cubicBezTo>
                  <a:cubicBezTo>
                    <a:pt x="23208" y="19909"/>
                    <a:pt x="23492" y="20251"/>
                    <a:pt x="23777" y="20592"/>
                  </a:cubicBezTo>
                  <a:cubicBezTo>
                    <a:pt x="23777" y="20251"/>
                    <a:pt x="23606" y="20023"/>
                    <a:pt x="23378" y="19852"/>
                  </a:cubicBezTo>
                  <a:cubicBezTo>
                    <a:pt x="23151" y="19682"/>
                    <a:pt x="22866" y="19511"/>
                    <a:pt x="22582" y="19340"/>
                  </a:cubicBezTo>
                  <a:cubicBezTo>
                    <a:pt x="23208" y="19227"/>
                    <a:pt x="23777" y="18942"/>
                    <a:pt x="24402" y="18715"/>
                  </a:cubicBezTo>
                  <a:cubicBezTo>
                    <a:pt x="24971" y="18772"/>
                    <a:pt x="25483" y="19113"/>
                    <a:pt x="25767" y="19682"/>
                  </a:cubicBezTo>
                  <a:cubicBezTo>
                    <a:pt x="25881" y="19909"/>
                    <a:pt x="25938" y="20194"/>
                    <a:pt x="26109" y="20421"/>
                  </a:cubicBezTo>
                  <a:cubicBezTo>
                    <a:pt x="26222" y="20535"/>
                    <a:pt x="26393" y="20649"/>
                    <a:pt x="26564" y="20706"/>
                  </a:cubicBezTo>
                  <a:cubicBezTo>
                    <a:pt x="26775" y="20790"/>
                    <a:pt x="26987" y="20843"/>
                    <a:pt x="27199" y="20912"/>
                  </a:cubicBezTo>
                  <a:lnTo>
                    <a:pt x="27199" y="20912"/>
                  </a:lnTo>
                  <a:cubicBezTo>
                    <a:pt x="26739" y="20735"/>
                    <a:pt x="26248" y="20456"/>
                    <a:pt x="26052" y="19966"/>
                  </a:cubicBezTo>
                  <a:cubicBezTo>
                    <a:pt x="25995" y="19796"/>
                    <a:pt x="25938" y="19625"/>
                    <a:pt x="25881" y="19454"/>
                  </a:cubicBezTo>
                  <a:cubicBezTo>
                    <a:pt x="25711" y="18999"/>
                    <a:pt x="25312" y="18772"/>
                    <a:pt x="24914" y="18544"/>
                  </a:cubicBezTo>
                  <a:cubicBezTo>
                    <a:pt x="25085" y="18544"/>
                    <a:pt x="25255" y="18487"/>
                    <a:pt x="25426" y="18487"/>
                  </a:cubicBezTo>
                  <a:cubicBezTo>
                    <a:pt x="25502" y="18476"/>
                    <a:pt x="25578" y="18472"/>
                    <a:pt x="25654" y="18472"/>
                  </a:cubicBezTo>
                  <a:cubicBezTo>
                    <a:pt x="25976" y="18472"/>
                    <a:pt x="26298" y="18555"/>
                    <a:pt x="26621" y="18601"/>
                  </a:cubicBezTo>
                  <a:cubicBezTo>
                    <a:pt x="26962" y="18715"/>
                    <a:pt x="27303" y="18772"/>
                    <a:pt x="27644" y="18942"/>
                  </a:cubicBezTo>
                  <a:cubicBezTo>
                    <a:pt x="27189" y="18601"/>
                    <a:pt x="26621" y="18487"/>
                    <a:pt x="26052" y="18373"/>
                  </a:cubicBezTo>
                  <a:cubicBezTo>
                    <a:pt x="26166" y="18317"/>
                    <a:pt x="26336" y="18260"/>
                    <a:pt x="26450" y="18203"/>
                  </a:cubicBezTo>
                  <a:cubicBezTo>
                    <a:pt x="26507" y="18203"/>
                    <a:pt x="26564" y="18146"/>
                    <a:pt x="26621" y="18146"/>
                  </a:cubicBezTo>
                  <a:cubicBezTo>
                    <a:pt x="26962" y="17975"/>
                    <a:pt x="27360" y="17805"/>
                    <a:pt x="27701" y="17634"/>
                  </a:cubicBezTo>
                  <a:cubicBezTo>
                    <a:pt x="27947" y="17536"/>
                    <a:pt x="28150" y="17395"/>
                    <a:pt x="28347" y="17395"/>
                  </a:cubicBezTo>
                  <a:cubicBezTo>
                    <a:pt x="28379" y="17395"/>
                    <a:pt x="28410" y="17399"/>
                    <a:pt x="28441" y="17407"/>
                  </a:cubicBezTo>
                  <a:cubicBezTo>
                    <a:pt x="28377" y="17381"/>
                    <a:pt x="28307" y="17370"/>
                    <a:pt x="28233" y="17370"/>
                  </a:cubicBezTo>
                  <a:cubicBezTo>
                    <a:pt x="27980" y="17370"/>
                    <a:pt x="27681" y="17502"/>
                    <a:pt x="27417" y="17634"/>
                  </a:cubicBezTo>
                  <a:cubicBezTo>
                    <a:pt x="26734" y="17975"/>
                    <a:pt x="25995" y="18146"/>
                    <a:pt x="25312" y="18317"/>
                  </a:cubicBezTo>
                  <a:cubicBezTo>
                    <a:pt x="25028" y="18317"/>
                    <a:pt x="24744" y="18373"/>
                    <a:pt x="24459" y="18487"/>
                  </a:cubicBezTo>
                  <a:cubicBezTo>
                    <a:pt x="24288" y="18544"/>
                    <a:pt x="24061" y="18601"/>
                    <a:pt x="23833" y="18658"/>
                  </a:cubicBezTo>
                  <a:cubicBezTo>
                    <a:pt x="24004" y="18487"/>
                    <a:pt x="24232" y="18373"/>
                    <a:pt x="24402" y="18203"/>
                  </a:cubicBezTo>
                  <a:cubicBezTo>
                    <a:pt x="25255" y="17520"/>
                    <a:pt x="25597" y="16326"/>
                    <a:pt x="26336" y="15473"/>
                  </a:cubicBezTo>
                  <a:lnTo>
                    <a:pt x="26336" y="15473"/>
                  </a:lnTo>
                  <a:cubicBezTo>
                    <a:pt x="26052" y="15757"/>
                    <a:pt x="25767" y="16041"/>
                    <a:pt x="25540" y="16383"/>
                  </a:cubicBezTo>
                  <a:cubicBezTo>
                    <a:pt x="25369" y="16724"/>
                    <a:pt x="25199" y="17065"/>
                    <a:pt x="24971" y="17407"/>
                  </a:cubicBezTo>
                  <a:cubicBezTo>
                    <a:pt x="24402" y="18089"/>
                    <a:pt x="23549" y="18373"/>
                    <a:pt x="22923" y="18942"/>
                  </a:cubicBezTo>
                  <a:cubicBezTo>
                    <a:pt x="22582" y="18999"/>
                    <a:pt x="22298" y="19056"/>
                    <a:pt x="21956" y="19113"/>
                  </a:cubicBezTo>
                  <a:cubicBezTo>
                    <a:pt x="21558" y="18999"/>
                    <a:pt x="21103" y="18885"/>
                    <a:pt x="20705" y="18772"/>
                  </a:cubicBezTo>
                  <a:cubicBezTo>
                    <a:pt x="20421" y="18658"/>
                    <a:pt x="20136" y="18487"/>
                    <a:pt x="19909" y="18260"/>
                  </a:cubicBezTo>
                  <a:cubicBezTo>
                    <a:pt x="19909" y="18146"/>
                    <a:pt x="19909" y="18032"/>
                    <a:pt x="19909" y="17918"/>
                  </a:cubicBezTo>
                  <a:cubicBezTo>
                    <a:pt x="19795" y="16667"/>
                    <a:pt x="19681" y="15302"/>
                    <a:pt x="19795" y="13994"/>
                  </a:cubicBezTo>
                  <a:cubicBezTo>
                    <a:pt x="19909" y="12742"/>
                    <a:pt x="20250" y="11434"/>
                    <a:pt x="20705" y="10183"/>
                  </a:cubicBezTo>
                  <a:cubicBezTo>
                    <a:pt x="20933" y="9557"/>
                    <a:pt x="21160" y="8931"/>
                    <a:pt x="21501" y="8362"/>
                  </a:cubicBezTo>
                  <a:cubicBezTo>
                    <a:pt x="21672" y="8078"/>
                    <a:pt x="21843" y="7794"/>
                    <a:pt x="22013" y="7509"/>
                  </a:cubicBezTo>
                  <a:cubicBezTo>
                    <a:pt x="22070" y="7452"/>
                    <a:pt x="22525" y="6770"/>
                    <a:pt x="22525" y="6770"/>
                  </a:cubicBezTo>
                  <a:cubicBezTo>
                    <a:pt x="23208" y="8419"/>
                    <a:pt x="24232" y="9898"/>
                    <a:pt x="25597" y="10922"/>
                  </a:cubicBezTo>
                  <a:cubicBezTo>
                    <a:pt x="25711" y="11377"/>
                    <a:pt x="25711" y="11832"/>
                    <a:pt x="25597" y="12344"/>
                  </a:cubicBezTo>
                  <a:cubicBezTo>
                    <a:pt x="25597" y="12401"/>
                    <a:pt x="25597" y="12458"/>
                    <a:pt x="25540" y="12572"/>
                  </a:cubicBezTo>
                  <a:cubicBezTo>
                    <a:pt x="25483" y="12742"/>
                    <a:pt x="25369" y="12856"/>
                    <a:pt x="25255" y="13027"/>
                  </a:cubicBezTo>
                  <a:cubicBezTo>
                    <a:pt x="24914" y="13539"/>
                    <a:pt x="24516" y="13994"/>
                    <a:pt x="24175" y="14506"/>
                  </a:cubicBezTo>
                  <a:cubicBezTo>
                    <a:pt x="23890" y="14790"/>
                    <a:pt x="23549" y="14961"/>
                    <a:pt x="23208" y="15018"/>
                  </a:cubicBezTo>
                  <a:cubicBezTo>
                    <a:pt x="23066" y="15046"/>
                    <a:pt x="22923" y="15046"/>
                    <a:pt x="22781" y="15046"/>
                  </a:cubicBezTo>
                  <a:cubicBezTo>
                    <a:pt x="22639" y="15046"/>
                    <a:pt x="22497" y="15046"/>
                    <a:pt x="22355" y="15074"/>
                  </a:cubicBezTo>
                  <a:cubicBezTo>
                    <a:pt x="22089" y="15127"/>
                    <a:pt x="21873" y="15329"/>
                    <a:pt x="21614" y="15495"/>
                  </a:cubicBezTo>
                  <a:lnTo>
                    <a:pt x="21614" y="15495"/>
                  </a:lnTo>
                  <a:cubicBezTo>
                    <a:pt x="21790" y="15397"/>
                    <a:pt x="21987" y="15359"/>
                    <a:pt x="22184" y="15359"/>
                  </a:cubicBezTo>
                  <a:cubicBezTo>
                    <a:pt x="22256" y="15347"/>
                    <a:pt x="22328" y="15342"/>
                    <a:pt x="22400" y="15342"/>
                  </a:cubicBezTo>
                  <a:cubicBezTo>
                    <a:pt x="22595" y="15342"/>
                    <a:pt x="22787" y="15375"/>
                    <a:pt x="22963" y="15375"/>
                  </a:cubicBezTo>
                  <a:cubicBezTo>
                    <a:pt x="23028" y="15375"/>
                    <a:pt x="23091" y="15371"/>
                    <a:pt x="23151" y="15359"/>
                  </a:cubicBezTo>
                  <a:cubicBezTo>
                    <a:pt x="23378" y="15359"/>
                    <a:pt x="23606" y="15302"/>
                    <a:pt x="23777" y="15188"/>
                  </a:cubicBezTo>
                  <a:lnTo>
                    <a:pt x="23777" y="15188"/>
                  </a:lnTo>
                  <a:cubicBezTo>
                    <a:pt x="23606" y="15473"/>
                    <a:pt x="23435" y="15814"/>
                    <a:pt x="23378" y="16155"/>
                  </a:cubicBezTo>
                  <a:cubicBezTo>
                    <a:pt x="23265" y="16496"/>
                    <a:pt x="23265" y="16895"/>
                    <a:pt x="23094" y="17179"/>
                  </a:cubicBezTo>
                  <a:cubicBezTo>
                    <a:pt x="23265" y="16951"/>
                    <a:pt x="23435" y="16610"/>
                    <a:pt x="23492" y="16326"/>
                  </a:cubicBezTo>
                  <a:cubicBezTo>
                    <a:pt x="23606" y="16098"/>
                    <a:pt x="23606" y="15814"/>
                    <a:pt x="23720" y="15586"/>
                  </a:cubicBezTo>
                  <a:cubicBezTo>
                    <a:pt x="23890" y="15188"/>
                    <a:pt x="24232" y="14904"/>
                    <a:pt x="24516" y="14562"/>
                  </a:cubicBezTo>
                  <a:cubicBezTo>
                    <a:pt x="24800" y="14221"/>
                    <a:pt x="25085" y="13823"/>
                    <a:pt x="25312" y="13425"/>
                  </a:cubicBezTo>
                  <a:lnTo>
                    <a:pt x="25312" y="13425"/>
                  </a:lnTo>
                  <a:cubicBezTo>
                    <a:pt x="25142" y="13994"/>
                    <a:pt x="25142" y="14619"/>
                    <a:pt x="25369" y="15131"/>
                  </a:cubicBezTo>
                  <a:cubicBezTo>
                    <a:pt x="25255" y="14790"/>
                    <a:pt x="25312" y="14278"/>
                    <a:pt x="25426" y="13880"/>
                  </a:cubicBezTo>
                  <a:cubicBezTo>
                    <a:pt x="25540" y="13368"/>
                    <a:pt x="25767" y="12913"/>
                    <a:pt x="25938" y="12401"/>
                  </a:cubicBezTo>
                  <a:cubicBezTo>
                    <a:pt x="26052" y="12003"/>
                    <a:pt x="26109" y="11605"/>
                    <a:pt x="26052" y="11263"/>
                  </a:cubicBezTo>
                  <a:lnTo>
                    <a:pt x="26052" y="11263"/>
                  </a:lnTo>
                  <a:cubicBezTo>
                    <a:pt x="26222" y="11377"/>
                    <a:pt x="26393" y="11434"/>
                    <a:pt x="26564" y="11548"/>
                  </a:cubicBezTo>
                  <a:cubicBezTo>
                    <a:pt x="26564" y="11548"/>
                    <a:pt x="27246" y="12003"/>
                    <a:pt x="27644" y="12685"/>
                  </a:cubicBezTo>
                  <a:cubicBezTo>
                    <a:pt x="28327" y="13994"/>
                    <a:pt x="27133" y="16838"/>
                    <a:pt x="27133" y="16838"/>
                  </a:cubicBezTo>
                  <a:cubicBezTo>
                    <a:pt x="27531" y="16269"/>
                    <a:pt x="27872" y="15529"/>
                    <a:pt x="28043" y="14790"/>
                  </a:cubicBezTo>
                  <a:cubicBezTo>
                    <a:pt x="28156" y="14961"/>
                    <a:pt x="28327" y="15074"/>
                    <a:pt x="28498" y="15188"/>
                  </a:cubicBezTo>
                  <a:cubicBezTo>
                    <a:pt x="28725" y="15302"/>
                    <a:pt x="29010" y="15359"/>
                    <a:pt x="29237" y="15529"/>
                  </a:cubicBezTo>
                  <a:cubicBezTo>
                    <a:pt x="29692" y="15757"/>
                    <a:pt x="30033" y="16155"/>
                    <a:pt x="30261" y="16610"/>
                  </a:cubicBezTo>
                  <a:cubicBezTo>
                    <a:pt x="30261" y="16098"/>
                    <a:pt x="29920" y="15700"/>
                    <a:pt x="29522" y="15416"/>
                  </a:cubicBezTo>
                  <a:cubicBezTo>
                    <a:pt x="29180" y="15074"/>
                    <a:pt x="28725" y="14904"/>
                    <a:pt x="28384" y="14506"/>
                  </a:cubicBezTo>
                  <a:cubicBezTo>
                    <a:pt x="28270" y="14392"/>
                    <a:pt x="28213" y="14278"/>
                    <a:pt x="28156" y="14107"/>
                  </a:cubicBezTo>
                  <a:cubicBezTo>
                    <a:pt x="28270" y="13482"/>
                    <a:pt x="28270" y="12970"/>
                    <a:pt x="28156" y="12572"/>
                  </a:cubicBezTo>
                  <a:cubicBezTo>
                    <a:pt x="28099" y="12458"/>
                    <a:pt x="27986" y="12287"/>
                    <a:pt x="27929" y="12173"/>
                  </a:cubicBezTo>
                  <a:lnTo>
                    <a:pt x="27929" y="12173"/>
                  </a:lnTo>
                  <a:cubicBezTo>
                    <a:pt x="27988" y="12180"/>
                    <a:pt x="28049" y="12183"/>
                    <a:pt x="28112" y="12183"/>
                  </a:cubicBezTo>
                  <a:cubicBezTo>
                    <a:pt x="28433" y="12183"/>
                    <a:pt x="28786" y="12109"/>
                    <a:pt x="29122" y="12109"/>
                  </a:cubicBezTo>
                  <a:cubicBezTo>
                    <a:pt x="29280" y="12109"/>
                    <a:pt x="29434" y="12125"/>
                    <a:pt x="29578" y="12173"/>
                  </a:cubicBezTo>
                  <a:cubicBezTo>
                    <a:pt x="29863" y="12287"/>
                    <a:pt x="30090" y="12515"/>
                    <a:pt x="30318" y="12799"/>
                  </a:cubicBezTo>
                  <a:cubicBezTo>
                    <a:pt x="30204" y="12458"/>
                    <a:pt x="29920" y="12230"/>
                    <a:pt x="29578" y="12060"/>
                  </a:cubicBezTo>
                  <a:cubicBezTo>
                    <a:pt x="29237" y="11889"/>
                    <a:pt x="28839" y="11775"/>
                    <a:pt x="28384" y="11775"/>
                  </a:cubicBezTo>
                  <a:cubicBezTo>
                    <a:pt x="28099" y="11775"/>
                    <a:pt x="27815" y="11775"/>
                    <a:pt x="27531" y="11718"/>
                  </a:cubicBezTo>
                  <a:cubicBezTo>
                    <a:pt x="27246" y="11434"/>
                    <a:pt x="26962" y="11206"/>
                    <a:pt x="26962" y="11206"/>
                  </a:cubicBezTo>
                  <a:cubicBezTo>
                    <a:pt x="26279" y="10808"/>
                    <a:pt x="25654" y="10183"/>
                    <a:pt x="25199" y="9500"/>
                  </a:cubicBezTo>
                  <a:cubicBezTo>
                    <a:pt x="25881" y="9216"/>
                    <a:pt x="26507" y="8647"/>
                    <a:pt x="27189" y="8306"/>
                  </a:cubicBezTo>
                  <a:cubicBezTo>
                    <a:pt x="27986" y="7964"/>
                    <a:pt x="28839" y="7964"/>
                    <a:pt x="29635" y="7964"/>
                  </a:cubicBezTo>
                  <a:cubicBezTo>
                    <a:pt x="29806" y="7964"/>
                    <a:pt x="29977" y="8021"/>
                    <a:pt x="30147" y="8021"/>
                  </a:cubicBezTo>
                  <a:cubicBezTo>
                    <a:pt x="29588" y="7846"/>
                    <a:pt x="29029" y="7693"/>
                    <a:pt x="28470" y="7693"/>
                  </a:cubicBezTo>
                  <a:cubicBezTo>
                    <a:pt x="28119" y="7693"/>
                    <a:pt x="27768" y="7754"/>
                    <a:pt x="27417" y="7907"/>
                  </a:cubicBezTo>
                  <a:cubicBezTo>
                    <a:pt x="26677" y="8135"/>
                    <a:pt x="26052" y="8761"/>
                    <a:pt x="25312" y="8931"/>
                  </a:cubicBezTo>
                  <a:cubicBezTo>
                    <a:pt x="25236" y="8931"/>
                    <a:pt x="25135" y="8957"/>
                    <a:pt x="25043" y="8957"/>
                  </a:cubicBezTo>
                  <a:cubicBezTo>
                    <a:pt x="24996" y="8957"/>
                    <a:pt x="24952" y="8950"/>
                    <a:pt x="24914" y="8931"/>
                  </a:cubicBezTo>
                  <a:cubicBezTo>
                    <a:pt x="24402" y="7964"/>
                    <a:pt x="23492" y="4950"/>
                    <a:pt x="23435" y="4779"/>
                  </a:cubicBezTo>
                  <a:cubicBezTo>
                    <a:pt x="23435" y="4779"/>
                    <a:pt x="22582" y="4267"/>
                    <a:pt x="22070" y="3869"/>
                  </a:cubicBezTo>
                  <a:cubicBezTo>
                    <a:pt x="20852" y="4518"/>
                    <a:pt x="19548" y="4936"/>
                    <a:pt x="18239" y="4936"/>
                  </a:cubicBezTo>
                  <a:cubicBezTo>
                    <a:pt x="17714" y="4936"/>
                    <a:pt x="17188" y="4869"/>
                    <a:pt x="16666" y="4722"/>
                  </a:cubicBezTo>
                  <a:cubicBezTo>
                    <a:pt x="16439" y="4495"/>
                    <a:pt x="16268" y="4210"/>
                    <a:pt x="16098" y="3926"/>
                  </a:cubicBezTo>
                  <a:cubicBezTo>
                    <a:pt x="15927" y="3755"/>
                    <a:pt x="15813" y="3528"/>
                    <a:pt x="15756" y="3300"/>
                  </a:cubicBezTo>
                  <a:cubicBezTo>
                    <a:pt x="15927" y="2788"/>
                    <a:pt x="16211" y="2276"/>
                    <a:pt x="16496" y="1707"/>
                  </a:cubicBezTo>
                  <a:cubicBezTo>
                    <a:pt x="16780" y="1195"/>
                    <a:pt x="17008" y="570"/>
                    <a:pt x="17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61"/>
            <p:cNvSpPr/>
            <p:nvPr/>
          </p:nvSpPr>
          <p:spPr>
            <a:xfrm>
              <a:off x="2658850" y="564050"/>
              <a:ext cx="273050" cy="379425"/>
            </a:xfrm>
            <a:custGeom>
              <a:rect b="b" l="l" r="r" t="t"/>
              <a:pathLst>
                <a:path extrusionOk="0" h="15177" w="10922">
                  <a:moveTo>
                    <a:pt x="8720" y="1"/>
                  </a:moveTo>
                  <a:cubicBezTo>
                    <a:pt x="8382" y="1"/>
                    <a:pt x="8047" y="167"/>
                    <a:pt x="7850" y="444"/>
                  </a:cubicBezTo>
                  <a:lnTo>
                    <a:pt x="7793" y="614"/>
                  </a:lnTo>
                  <a:cubicBezTo>
                    <a:pt x="7509" y="1070"/>
                    <a:pt x="7622" y="1638"/>
                    <a:pt x="8078" y="1923"/>
                  </a:cubicBezTo>
                  <a:cubicBezTo>
                    <a:pt x="7926" y="1828"/>
                    <a:pt x="7762" y="1784"/>
                    <a:pt x="7599" y="1784"/>
                  </a:cubicBezTo>
                  <a:cubicBezTo>
                    <a:pt x="7275" y="1784"/>
                    <a:pt x="6959" y="1961"/>
                    <a:pt x="6769" y="2264"/>
                  </a:cubicBezTo>
                  <a:lnTo>
                    <a:pt x="6712" y="2435"/>
                  </a:lnTo>
                  <a:cubicBezTo>
                    <a:pt x="6428" y="2833"/>
                    <a:pt x="6542" y="3402"/>
                    <a:pt x="6997" y="3686"/>
                  </a:cubicBezTo>
                  <a:cubicBezTo>
                    <a:pt x="6845" y="3591"/>
                    <a:pt x="6687" y="3547"/>
                    <a:pt x="6533" y="3547"/>
                  </a:cubicBezTo>
                  <a:cubicBezTo>
                    <a:pt x="6226" y="3547"/>
                    <a:pt x="5935" y="3724"/>
                    <a:pt x="5745" y="4027"/>
                  </a:cubicBezTo>
                  <a:lnTo>
                    <a:pt x="5632" y="4198"/>
                  </a:lnTo>
                  <a:cubicBezTo>
                    <a:pt x="5347" y="4653"/>
                    <a:pt x="5461" y="5222"/>
                    <a:pt x="5916" y="5449"/>
                  </a:cubicBezTo>
                  <a:cubicBezTo>
                    <a:pt x="5764" y="5374"/>
                    <a:pt x="5606" y="5336"/>
                    <a:pt x="5453" y="5336"/>
                  </a:cubicBezTo>
                  <a:cubicBezTo>
                    <a:pt x="5145" y="5336"/>
                    <a:pt x="4854" y="5487"/>
                    <a:pt x="4665" y="5791"/>
                  </a:cubicBezTo>
                  <a:lnTo>
                    <a:pt x="4551" y="5961"/>
                  </a:lnTo>
                  <a:cubicBezTo>
                    <a:pt x="4267" y="6416"/>
                    <a:pt x="4437" y="6985"/>
                    <a:pt x="4835" y="7213"/>
                  </a:cubicBezTo>
                  <a:cubicBezTo>
                    <a:pt x="4714" y="7143"/>
                    <a:pt x="4576" y="7111"/>
                    <a:pt x="4435" y="7111"/>
                  </a:cubicBezTo>
                  <a:cubicBezTo>
                    <a:pt x="4116" y="7111"/>
                    <a:pt x="3781" y="7278"/>
                    <a:pt x="3584" y="7554"/>
                  </a:cubicBezTo>
                  <a:lnTo>
                    <a:pt x="3470" y="7725"/>
                  </a:lnTo>
                  <a:cubicBezTo>
                    <a:pt x="3243" y="8180"/>
                    <a:pt x="3356" y="8748"/>
                    <a:pt x="3755" y="9033"/>
                  </a:cubicBezTo>
                  <a:cubicBezTo>
                    <a:pt x="3622" y="8938"/>
                    <a:pt x="3470" y="8894"/>
                    <a:pt x="3316" y="8894"/>
                  </a:cubicBezTo>
                  <a:cubicBezTo>
                    <a:pt x="3009" y="8894"/>
                    <a:pt x="2693" y="9071"/>
                    <a:pt x="2503" y="9374"/>
                  </a:cubicBezTo>
                  <a:lnTo>
                    <a:pt x="2446" y="9545"/>
                  </a:lnTo>
                  <a:cubicBezTo>
                    <a:pt x="2162" y="9943"/>
                    <a:pt x="2276" y="10512"/>
                    <a:pt x="2731" y="10796"/>
                  </a:cubicBezTo>
                  <a:cubicBezTo>
                    <a:pt x="2579" y="10701"/>
                    <a:pt x="2415" y="10657"/>
                    <a:pt x="2255" y="10657"/>
                  </a:cubicBezTo>
                  <a:cubicBezTo>
                    <a:pt x="1934" y="10657"/>
                    <a:pt x="1631" y="10834"/>
                    <a:pt x="1479" y="11137"/>
                  </a:cubicBezTo>
                  <a:lnTo>
                    <a:pt x="1366" y="11308"/>
                  </a:lnTo>
                  <a:cubicBezTo>
                    <a:pt x="1081" y="11706"/>
                    <a:pt x="1195" y="12275"/>
                    <a:pt x="1650" y="12560"/>
                  </a:cubicBezTo>
                  <a:cubicBezTo>
                    <a:pt x="1498" y="12465"/>
                    <a:pt x="1334" y="12420"/>
                    <a:pt x="1174" y="12420"/>
                  </a:cubicBezTo>
                  <a:cubicBezTo>
                    <a:pt x="854" y="12420"/>
                    <a:pt x="550" y="12597"/>
                    <a:pt x="399" y="12901"/>
                  </a:cubicBezTo>
                  <a:lnTo>
                    <a:pt x="285" y="13071"/>
                  </a:lnTo>
                  <a:cubicBezTo>
                    <a:pt x="0" y="13526"/>
                    <a:pt x="114" y="14095"/>
                    <a:pt x="569" y="14323"/>
                  </a:cubicBezTo>
                  <a:lnTo>
                    <a:pt x="1764" y="15062"/>
                  </a:lnTo>
                  <a:cubicBezTo>
                    <a:pt x="1915" y="15138"/>
                    <a:pt x="2080" y="15176"/>
                    <a:pt x="2240" y="15176"/>
                  </a:cubicBezTo>
                  <a:cubicBezTo>
                    <a:pt x="2560" y="15176"/>
                    <a:pt x="2863" y="15024"/>
                    <a:pt x="3015" y="14721"/>
                  </a:cubicBezTo>
                  <a:lnTo>
                    <a:pt x="3129" y="14550"/>
                  </a:lnTo>
                  <a:cubicBezTo>
                    <a:pt x="3413" y="14095"/>
                    <a:pt x="3300" y="13527"/>
                    <a:pt x="2845" y="13299"/>
                  </a:cubicBezTo>
                  <a:lnTo>
                    <a:pt x="2845" y="13299"/>
                  </a:lnTo>
                  <a:cubicBezTo>
                    <a:pt x="2984" y="13369"/>
                    <a:pt x="3128" y="13401"/>
                    <a:pt x="3270" y="13401"/>
                  </a:cubicBezTo>
                  <a:cubicBezTo>
                    <a:pt x="3591" y="13401"/>
                    <a:pt x="3898" y="13234"/>
                    <a:pt x="4096" y="12958"/>
                  </a:cubicBezTo>
                  <a:lnTo>
                    <a:pt x="4210" y="12787"/>
                  </a:lnTo>
                  <a:cubicBezTo>
                    <a:pt x="4494" y="12332"/>
                    <a:pt x="4323" y="11763"/>
                    <a:pt x="3925" y="11536"/>
                  </a:cubicBezTo>
                  <a:lnTo>
                    <a:pt x="3925" y="11536"/>
                  </a:lnTo>
                  <a:cubicBezTo>
                    <a:pt x="4047" y="11605"/>
                    <a:pt x="4185" y="11638"/>
                    <a:pt x="4325" y="11638"/>
                  </a:cubicBezTo>
                  <a:cubicBezTo>
                    <a:pt x="4645" y="11638"/>
                    <a:pt x="4979" y="11471"/>
                    <a:pt x="5177" y="11194"/>
                  </a:cubicBezTo>
                  <a:lnTo>
                    <a:pt x="5290" y="11024"/>
                  </a:lnTo>
                  <a:cubicBezTo>
                    <a:pt x="5518" y="10569"/>
                    <a:pt x="5404" y="10000"/>
                    <a:pt x="5006" y="9715"/>
                  </a:cubicBezTo>
                  <a:lnTo>
                    <a:pt x="5006" y="9715"/>
                  </a:lnTo>
                  <a:cubicBezTo>
                    <a:pt x="5139" y="9810"/>
                    <a:pt x="5290" y="9854"/>
                    <a:pt x="5444" y="9854"/>
                  </a:cubicBezTo>
                  <a:cubicBezTo>
                    <a:pt x="5752" y="9854"/>
                    <a:pt x="6068" y="9678"/>
                    <a:pt x="6257" y="9374"/>
                  </a:cubicBezTo>
                  <a:lnTo>
                    <a:pt x="6314" y="9204"/>
                  </a:lnTo>
                  <a:cubicBezTo>
                    <a:pt x="6599" y="8805"/>
                    <a:pt x="6485" y="8237"/>
                    <a:pt x="6030" y="7952"/>
                  </a:cubicBezTo>
                  <a:lnTo>
                    <a:pt x="6030" y="7952"/>
                  </a:lnTo>
                  <a:cubicBezTo>
                    <a:pt x="6182" y="8047"/>
                    <a:pt x="6346" y="8091"/>
                    <a:pt x="6506" y="8091"/>
                  </a:cubicBezTo>
                  <a:cubicBezTo>
                    <a:pt x="6826" y="8091"/>
                    <a:pt x="7130" y="7914"/>
                    <a:pt x="7281" y="7611"/>
                  </a:cubicBezTo>
                  <a:lnTo>
                    <a:pt x="7395" y="7440"/>
                  </a:lnTo>
                  <a:cubicBezTo>
                    <a:pt x="7679" y="6985"/>
                    <a:pt x="7566" y="6416"/>
                    <a:pt x="7111" y="6189"/>
                  </a:cubicBezTo>
                  <a:lnTo>
                    <a:pt x="7111" y="6189"/>
                  </a:lnTo>
                  <a:cubicBezTo>
                    <a:pt x="7262" y="6265"/>
                    <a:pt x="7420" y="6303"/>
                    <a:pt x="7574" y="6303"/>
                  </a:cubicBezTo>
                  <a:cubicBezTo>
                    <a:pt x="7882" y="6303"/>
                    <a:pt x="8172" y="6151"/>
                    <a:pt x="8362" y="5848"/>
                  </a:cubicBezTo>
                  <a:lnTo>
                    <a:pt x="8476" y="5677"/>
                  </a:lnTo>
                  <a:cubicBezTo>
                    <a:pt x="8760" y="5222"/>
                    <a:pt x="8646" y="4653"/>
                    <a:pt x="8191" y="4426"/>
                  </a:cubicBezTo>
                  <a:lnTo>
                    <a:pt x="8191" y="4426"/>
                  </a:lnTo>
                  <a:cubicBezTo>
                    <a:pt x="8330" y="4495"/>
                    <a:pt x="8475" y="4527"/>
                    <a:pt x="8616" y="4527"/>
                  </a:cubicBezTo>
                  <a:cubicBezTo>
                    <a:pt x="8938" y="4527"/>
                    <a:pt x="9245" y="4361"/>
                    <a:pt x="9443" y="4084"/>
                  </a:cubicBezTo>
                  <a:lnTo>
                    <a:pt x="9556" y="3914"/>
                  </a:lnTo>
                  <a:cubicBezTo>
                    <a:pt x="9841" y="3459"/>
                    <a:pt x="9670" y="2890"/>
                    <a:pt x="9272" y="2605"/>
                  </a:cubicBezTo>
                  <a:lnTo>
                    <a:pt x="9272" y="2605"/>
                  </a:lnTo>
                  <a:cubicBezTo>
                    <a:pt x="9424" y="2700"/>
                    <a:pt x="9582" y="2744"/>
                    <a:pt x="9735" y="2744"/>
                  </a:cubicBezTo>
                  <a:cubicBezTo>
                    <a:pt x="10043" y="2744"/>
                    <a:pt x="10334" y="2567"/>
                    <a:pt x="10523" y="2264"/>
                  </a:cubicBezTo>
                  <a:lnTo>
                    <a:pt x="10637" y="2150"/>
                  </a:lnTo>
                  <a:cubicBezTo>
                    <a:pt x="10922" y="1695"/>
                    <a:pt x="10751" y="1126"/>
                    <a:pt x="10353" y="842"/>
                  </a:cubicBezTo>
                  <a:lnTo>
                    <a:pt x="9158" y="103"/>
                  </a:lnTo>
                  <a:cubicBezTo>
                    <a:pt x="9019" y="33"/>
                    <a:pt x="8869" y="1"/>
                    <a:pt x="8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61"/>
            <p:cNvSpPr/>
            <p:nvPr/>
          </p:nvSpPr>
          <p:spPr>
            <a:xfrm>
              <a:off x="3085450" y="694575"/>
              <a:ext cx="210500" cy="176375"/>
            </a:xfrm>
            <a:custGeom>
              <a:rect b="b" l="l" r="r" t="t"/>
              <a:pathLst>
                <a:path extrusionOk="0" h="7055" w="8420">
                  <a:moveTo>
                    <a:pt x="1878" y="1"/>
                  </a:moveTo>
                  <a:lnTo>
                    <a:pt x="1" y="3129"/>
                  </a:lnTo>
                  <a:lnTo>
                    <a:pt x="6542" y="7054"/>
                  </a:lnTo>
                  <a:lnTo>
                    <a:pt x="8419" y="398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FECB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61"/>
            <p:cNvSpPr/>
            <p:nvPr/>
          </p:nvSpPr>
          <p:spPr>
            <a:xfrm>
              <a:off x="2887800" y="1316000"/>
              <a:ext cx="120900" cy="305775"/>
            </a:xfrm>
            <a:custGeom>
              <a:rect b="b" l="l" r="r" t="t"/>
              <a:pathLst>
                <a:path extrusionOk="0" h="12231" w="4836">
                  <a:moveTo>
                    <a:pt x="2162" y="1"/>
                  </a:moveTo>
                  <a:cubicBezTo>
                    <a:pt x="1479" y="58"/>
                    <a:pt x="1195" y="854"/>
                    <a:pt x="1138" y="1537"/>
                  </a:cubicBezTo>
                  <a:cubicBezTo>
                    <a:pt x="910" y="3300"/>
                    <a:pt x="1024" y="5120"/>
                    <a:pt x="1650" y="6713"/>
                  </a:cubicBezTo>
                  <a:cubicBezTo>
                    <a:pt x="455" y="8249"/>
                    <a:pt x="0" y="10239"/>
                    <a:pt x="57" y="12230"/>
                  </a:cubicBezTo>
                  <a:cubicBezTo>
                    <a:pt x="1422" y="11889"/>
                    <a:pt x="2901" y="11775"/>
                    <a:pt x="4323" y="10979"/>
                  </a:cubicBezTo>
                  <a:cubicBezTo>
                    <a:pt x="4835" y="7737"/>
                    <a:pt x="4494" y="4324"/>
                    <a:pt x="3356" y="1195"/>
                  </a:cubicBezTo>
                  <a:cubicBezTo>
                    <a:pt x="3129" y="627"/>
                    <a:pt x="2787" y="1"/>
                    <a:pt x="21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61"/>
            <p:cNvSpPr/>
            <p:nvPr/>
          </p:nvSpPr>
          <p:spPr>
            <a:xfrm>
              <a:off x="2842300" y="1584775"/>
              <a:ext cx="203375" cy="287275"/>
            </a:xfrm>
            <a:custGeom>
              <a:rect b="b" l="l" r="r" t="t"/>
              <a:pathLst>
                <a:path extrusionOk="0" h="11491" w="8135">
                  <a:moveTo>
                    <a:pt x="5916" y="0"/>
                  </a:moveTo>
                  <a:lnTo>
                    <a:pt x="0" y="5575"/>
                  </a:lnTo>
                  <a:lnTo>
                    <a:pt x="1536" y="11490"/>
                  </a:lnTo>
                  <a:lnTo>
                    <a:pt x="8134" y="5347"/>
                  </a:lnTo>
                  <a:lnTo>
                    <a:pt x="5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61"/>
            <p:cNvSpPr/>
            <p:nvPr/>
          </p:nvSpPr>
          <p:spPr>
            <a:xfrm>
              <a:off x="2812425" y="1434050"/>
              <a:ext cx="190575" cy="302350"/>
            </a:xfrm>
            <a:custGeom>
              <a:rect b="b" l="l" r="r" t="t"/>
              <a:pathLst>
                <a:path extrusionOk="0" h="12094" w="7623">
                  <a:moveTo>
                    <a:pt x="5575" y="0"/>
                  </a:moveTo>
                  <a:cubicBezTo>
                    <a:pt x="3584" y="3982"/>
                    <a:pt x="1821" y="7906"/>
                    <a:pt x="1" y="11888"/>
                  </a:cubicBezTo>
                  <a:cubicBezTo>
                    <a:pt x="471" y="12027"/>
                    <a:pt x="965" y="12094"/>
                    <a:pt x="1466" y="12094"/>
                  </a:cubicBezTo>
                  <a:cubicBezTo>
                    <a:pt x="3628" y="12094"/>
                    <a:pt x="5902" y="10849"/>
                    <a:pt x="6826" y="8817"/>
                  </a:cubicBezTo>
                  <a:cubicBezTo>
                    <a:pt x="7452" y="7451"/>
                    <a:pt x="7623" y="3527"/>
                    <a:pt x="7623" y="3527"/>
                  </a:cubicBezTo>
                  <a:cubicBezTo>
                    <a:pt x="7623" y="3527"/>
                    <a:pt x="6201" y="1422"/>
                    <a:pt x="5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61"/>
            <p:cNvSpPr/>
            <p:nvPr/>
          </p:nvSpPr>
          <p:spPr>
            <a:xfrm>
              <a:off x="2812425" y="1643075"/>
              <a:ext cx="1140500" cy="1001625"/>
            </a:xfrm>
            <a:custGeom>
              <a:rect b="b" l="l" r="r" t="t"/>
              <a:pathLst>
                <a:path extrusionOk="0" h="40065" w="45620">
                  <a:moveTo>
                    <a:pt x="9329" y="1"/>
                  </a:moveTo>
                  <a:lnTo>
                    <a:pt x="1" y="9443"/>
                  </a:lnTo>
                  <a:cubicBezTo>
                    <a:pt x="1" y="9443"/>
                    <a:pt x="10239" y="39533"/>
                    <a:pt x="15927" y="40045"/>
                  </a:cubicBezTo>
                  <a:cubicBezTo>
                    <a:pt x="16056" y="40058"/>
                    <a:pt x="16194" y="40064"/>
                    <a:pt x="16339" y="40064"/>
                  </a:cubicBezTo>
                  <a:cubicBezTo>
                    <a:pt x="22576" y="40064"/>
                    <a:pt x="43003" y="28384"/>
                    <a:pt x="43003" y="28384"/>
                  </a:cubicBezTo>
                  <a:lnTo>
                    <a:pt x="45619" y="14335"/>
                  </a:lnTo>
                  <a:lnTo>
                    <a:pt x="43401" y="2276"/>
                  </a:lnTo>
                  <a:cubicBezTo>
                    <a:pt x="43401" y="2276"/>
                    <a:pt x="36518" y="4779"/>
                    <a:pt x="34755" y="6257"/>
                  </a:cubicBezTo>
                  <a:cubicBezTo>
                    <a:pt x="33011" y="7663"/>
                    <a:pt x="21761" y="19800"/>
                    <a:pt x="20352" y="19800"/>
                  </a:cubicBezTo>
                  <a:cubicBezTo>
                    <a:pt x="20335" y="19800"/>
                    <a:pt x="20321" y="19798"/>
                    <a:pt x="20307" y="19795"/>
                  </a:cubicBezTo>
                  <a:cubicBezTo>
                    <a:pt x="18544" y="19397"/>
                    <a:pt x="9329" y="1"/>
                    <a:pt x="9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61"/>
            <p:cNvSpPr/>
            <p:nvPr/>
          </p:nvSpPr>
          <p:spPr>
            <a:xfrm>
              <a:off x="3702625" y="1941700"/>
              <a:ext cx="82500" cy="496325"/>
            </a:xfrm>
            <a:custGeom>
              <a:rect b="b" l="l" r="r" t="t"/>
              <a:pathLst>
                <a:path extrusionOk="0" fill="none" h="19853" w="3300">
                  <a:moveTo>
                    <a:pt x="0" y="19852"/>
                  </a:moveTo>
                  <a:cubicBezTo>
                    <a:pt x="2617" y="13595"/>
                    <a:pt x="3299" y="6599"/>
                    <a:pt x="1877" y="1"/>
                  </a:cubicBezTo>
                </a:path>
              </a:pathLst>
            </a:custGeom>
            <a:noFill/>
            <a:ln cap="rnd" cmpd="sng" w="18475">
              <a:solidFill>
                <a:schemeClr val="dk2"/>
              </a:solidFill>
              <a:prstDash val="solid"/>
              <a:miter lim="568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61"/>
            <p:cNvSpPr/>
            <p:nvPr/>
          </p:nvSpPr>
          <p:spPr>
            <a:xfrm>
              <a:off x="3743850" y="2221850"/>
              <a:ext cx="105250" cy="199100"/>
            </a:xfrm>
            <a:custGeom>
              <a:rect b="b" l="l" r="r" t="t"/>
              <a:pathLst>
                <a:path extrusionOk="0" fill="none" h="7964" w="4210">
                  <a:moveTo>
                    <a:pt x="1" y="7964"/>
                  </a:moveTo>
                  <a:cubicBezTo>
                    <a:pt x="2219" y="5916"/>
                    <a:pt x="3755" y="3015"/>
                    <a:pt x="4210" y="0"/>
                  </a:cubicBezTo>
                </a:path>
              </a:pathLst>
            </a:custGeom>
            <a:noFill/>
            <a:ln cap="rnd" cmpd="sng" w="18475">
              <a:solidFill>
                <a:schemeClr val="dk2"/>
              </a:solidFill>
              <a:prstDash val="solid"/>
              <a:miter lim="5688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61"/>
            <p:cNvSpPr/>
            <p:nvPr/>
          </p:nvSpPr>
          <p:spPr>
            <a:xfrm>
              <a:off x="2786825" y="1618900"/>
              <a:ext cx="345575" cy="411000"/>
            </a:xfrm>
            <a:custGeom>
              <a:rect b="b" l="l" r="r" t="t"/>
              <a:pathLst>
                <a:path extrusionOk="0" h="16440" w="13823">
                  <a:moveTo>
                    <a:pt x="10637" y="1"/>
                  </a:moveTo>
                  <a:lnTo>
                    <a:pt x="1" y="10694"/>
                  </a:lnTo>
                  <a:lnTo>
                    <a:pt x="2048" y="16439"/>
                  </a:lnTo>
                  <a:lnTo>
                    <a:pt x="13823" y="5063"/>
                  </a:lnTo>
                  <a:lnTo>
                    <a:pt x="10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61"/>
            <p:cNvSpPr/>
            <p:nvPr/>
          </p:nvSpPr>
          <p:spPr>
            <a:xfrm>
              <a:off x="3583175" y="1645925"/>
              <a:ext cx="553175" cy="2633625"/>
            </a:xfrm>
            <a:custGeom>
              <a:rect b="b" l="l" r="r" t="t"/>
              <a:pathLst>
                <a:path extrusionOk="0" h="105345" w="22127">
                  <a:moveTo>
                    <a:pt x="17690" y="0"/>
                  </a:moveTo>
                  <a:cubicBezTo>
                    <a:pt x="17690" y="0"/>
                    <a:pt x="6143" y="4266"/>
                    <a:pt x="5574" y="7850"/>
                  </a:cubicBezTo>
                  <a:cubicBezTo>
                    <a:pt x="2560" y="25824"/>
                    <a:pt x="0" y="103808"/>
                    <a:pt x="0" y="103808"/>
                  </a:cubicBezTo>
                  <a:lnTo>
                    <a:pt x="22070" y="105344"/>
                  </a:lnTo>
                  <a:cubicBezTo>
                    <a:pt x="22070" y="105344"/>
                    <a:pt x="22127" y="30147"/>
                    <a:pt x="22127" y="19283"/>
                  </a:cubicBezTo>
                  <a:cubicBezTo>
                    <a:pt x="22127" y="8419"/>
                    <a:pt x="17690" y="0"/>
                    <a:pt x="17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61"/>
            <p:cNvSpPr/>
            <p:nvPr/>
          </p:nvSpPr>
          <p:spPr>
            <a:xfrm>
              <a:off x="3840550" y="1637400"/>
              <a:ext cx="310025" cy="803450"/>
            </a:xfrm>
            <a:custGeom>
              <a:rect b="b" l="l" r="r" t="t"/>
              <a:pathLst>
                <a:path extrusionOk="0" h="32138" w="12401">
                  <a:moveTo>
                    <a:pt x="8134" y="0"/>
                  </a:moveTo>
                  <a:cubicBezTo>
                    <a:pt x="8134" y="0"/>
                    <a:pt x="4665" y="910"/>
                    <a:pt x="3015" y="1706"/>
                  </a:cubicBezTo>
                  <a:cubicBezTo>
                    <a:pt x="1366" y="2446"/>
                    <a:pt x="0" y="16268"/>
                    <a:pt x="114" y="16609"/>
                  </a:cubicBezTo>
                  <a:cubicBezTo>
                    <a:pt x="285" y="16894"/>
                    <a:pt x="6826" y="20307"/>
                    <a:pt x="6826" y="20307"/>
                  </a:cubicBezTo>
                  <a:cubicBezTo>
                    <a:pt x="6826" y="20307"/>
                    <a:pt x="2503" y="24800"/>
                    <a:pt x="2560" y="25255"/>
                  </a:cubicBezTo>
                  <a:cubicBezTo>
                    <a:pt x="2560" y="25767"/>
                    <a:pt x="11832" y="32138"/>
                    <a:pt x="11832" y="32138"/>
                  </a:cubicBezTo>
                  <a:cubicBezTo>
                    <a:pt x="11832" y="32138"/>
                    <a:pt x="12400" y="21444"/>
                    <a:pt x="11832" y="14448"/>
                  </a:cubicBezTo>
                  <a:cubicBezTo>
                    <a:pt x="11490" y="9670"/>
                    <a:pt x="8134" y="0"/>
                    <a:pt x="8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61"/>
            <p:cNvSpPr/>
            <p:nvPr/>
          </p:nvSpPr>
          <p:spPr>
            <a:xfrm>
              <a:off x="3698350" y="3796025"/>
              <a:ext cx="351250" cy="108100"/>
            </a:xfrm>
            <a:custGeom>
              <a:rect b="b" l="l" r="r" t="t"/>
              <a:pathLst>
                <a:path extrusionOk="0" h="4324" w="14050">
                  <a:moveTo>
                    <a:pt x="13766" y="1"/>
                  </a:moveTo>
                  <a:lnTo>
                    <a:pt x="0" y="1707"/>
                  </a:lnTo>
                  <a:lnTo>
                    <a:pt x="285" y="4324"/>
                  </a:lnTo>
                  <a:lnTo>
                    <a:pt x="14050" y="2617"/>
                  </a:lnTo>
                  <a:lnTo>
                    <a:pt x="137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61"/>
            <p:cNvSpPr/>
            <p:nvPr/>
          </p:nvSpPr>
          <p:spPr>
            <a:xfrm>
              <a:off x="4422150" y="1643075"/>
              <a:ext cx="474975" cy="2636475"/>
            </a:xfrm>
            <a:custGeom>
              <a:rect b="b" l="l" r="r" t="t"/>
              <a:pathLst>
                <a:path extrusionOk="0" h="105459" w="18999">
                  <a:moveTo>
                    <a:pt x="1" y="1"/>
                  </a:moveTo>
                  <a:cubicBezTo>
                    <a:pt x="1" y="1"/>
                    <a:pt x="2617" y="7054"/>
                    <a:pt x="3698" y="16951"/>
                  </a:cubicBezTo>
                  <a:cubicBezTo>
                    <a:pt x="4494" y="24573"/>
                    <a:pt x="1138" y="105458"/>
                    <a:pt x="1138" y="105458"/>
                  </a:cubicBezTo>
                  <a:lnTo>
                    <a:pt x="18999" y="103183"/>
                  </a:lnTo>
                  <a:cubicBezTo>
                    <a:pt x="18999" y="103183"/>
                    <a:pt x="17975" y="11263"/>
                    <a:pt x="13538" y="5290"/>
                  </a:cubicBezTo>
                  <a:cubicBezTo>
                    <a:pt x="11320" y="221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61"/>
            <p:cNvSpPr/>
            <p:nvPr/>
          </p:nvSpPr>
          <p:spPr>
            <a:xfrm>
              <a:off x="4412200" y="1643075"/>
              <a:ext cx="325675" cy="786400"/>
            </a:xfrm>
            <a:custGeom>
              <a:rect b="b" l="l" r="r" t="t"/>
              <a:pathLst>
                <a:path extrusionOk="0" h="31456" w="13027">
                  <a:moveTo>
                    <a:pt x="1" y="1"/>
                  </a:moveTo>
                  <a:cubicBezTo>
                    <a:pt x="1" y="1"/>
                    <a:pt x="2617" y="9784"/>
                    <a:pt x="3300" y="14562"/>
                  </a:cubicBezTo>
                  <a:cubicBezTo>
                    <a:pt x="3982" y="19340"/>
                    <a:pt x="3925" y="31456"/>
                    <a:pt x="3925" y="31456"/>
                  </a:cubicBezTo>
                  <a:cubicBezTo>
                    <a:pt x="3925" y="31456"/>
                    <a:pt x="11092" y="25256"/>
                    <a:pt x="11149" y="24744"/>
                  </a:cubicBezTo>
                  <a:cubicBezTo>
                    <a:pt x="11149" y="24289"/>
                    <a:pt x="6713" y="19795"/>
                    <a:pt x="6713" y="19795"/>
                  </a:cubicBezTo>
                  <a:cubicBezTo>
                    <a:pt x="6713" y="19795"/>
                    <a:pt x="12742" y="14619"/>
                    <a:pt x="12913" y="14278"/>
                  </a:cubicBezTo>
                  <a:cubicBezTo>
                    <a:pt x="13026" y="13993"/>
                    <a:pt x="7736" y="1764"/>
                    <a:pt x="6087" y="1024"/>
                  </a:cubicBezTo>
                  <a:cubicBezTo>
                    <a:pt x="4494" y="22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61"/>
            <p:cNvSpPr/>
            <p:nvPr/>
          </p:nvSpPr>
          <p:spPr>
            <a:xfrm>
              <a:off x="4564350" y="3778950"/>
              <a:ext cx="280175" cy="81100"/>
            </a:xfrm>
            <a:custGeom>
              <a:rect b="b" l="l" r="r" t="t"/>
              <a:pathLst>
                <a:path extrusionOk="0" h="3244" w="11207">
                  <a:moveTo>
                    <a:pt x="1" y="1"/>
                  </a:moveTo>
                  <a:lnTo>
                    <a:pt x="115" y="2617"/>
                  </a:lnTo>
                  <a:lnTo>
                    <a:pt x="11206" y="3243"/>
                  </a:lnTo>
                  <a:lnTo>
                    <a:pt x="11036" y="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p62"/>
          <p:cNvSpPr txBox="1"/>
          <p:nvPr>
            <p:ph type="title"/>
          </p:nvPr>
        </p:nvSpPr>
        <p:spPr>
          <a:xfrm>
            <a:off x="267625" y="1204950"/>
            <a:ext cx="8559900" cy="27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lt2"/>
                </a:solidFill>
              </a:rPr>
              <a:t>TEAM STRATEGY:</a:t>
            </a:r>
            <a:endParaRPr sz="64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DIVIDE</a:t>
            </a:r>
            <a:r>
              <a:rPr lang="en" sz="6400">
                <a:solidFill>
                  <a:schemeClr val="lt2"/>
                </a:solidFill>
              </a:rPr>
              <a:t> </a:t>
            </a:r>
            <a:r>
              <a:rPr lang="en" sz="6400"/>
              <a:t>&amp; CONQUER</a:t>
            </a:r>
            <a:endParaRPr sz="6400">
              <a:solidFill>
                <a:schemeClr val="lt1"/>
              </a:solidFill>
            </a:endParaRPr>
          </a:p>
        </p:txBody>
      </p:sp>
      <p:grpSp>
        <p:nvGrpSpPr>
          <p:cNvPr id="3163" name="Google Shape;3163;p62"/>
          <p:cNvGrpSpPr/>
          <p:nvPr/>
        </p:nvGrpSpPr>
        <p:grpSpPr>
          <a:xfrm>
            <a:off x="694586" y="3597818"/>
            <a:ext cx="894240" cy="1027508"/>
            <a:chOff x="6981025" y="3260750"/>
            <a:chExt cx="374975" cy="430875"/>
          </a:xfrm>
        </p:grpSpPr>
        <p:sp>
          <p:nvSpPr>
            <p:cNvPr id="3164" name="Google Shape;3164;p62"/>
            <p:cNvSpPr/>
            <p:nvPr/>
          </p:nvSpPr>
          <p:spPr>
            <a:xfrm>
              <a:off x="6981025" y="3260750"/>
              <a:ext cx="374975" cy="430875"/>
            </a:xfrm>
            <a:custGeom>
              <a:rect b="b" l="l" r="r" t="t"/>
              <a:pathLst>
                <a:path extrusionOk="0" h="17235" w="14999">
                  <a:moveTo>
                    <a:pt x="7159" y="23"/>
                  </a:moveTo>
                  <a:cubicBezTo>
                    <a:pt x="7542" y="0"/>
                    <a:pt x="7976" y="145"/>
                    <a:pt x="8308" y="294"/>
                  </a:cubicBezTo>
                  <a:cubicBezTo>
                    <a:pt x="9289" y="729"/>
                    <a:pt x="10227" y="1242"/>
                    <a:pt x="11119" y="1746"/>
                  </a:cubicBezTo>
                  <a:cubicBezTo>
                    <a:pt x="11412" y="1910"/>
                    <a:pt x="11712" y="2096"/>
                    <a:pt x="12029" y="2255"/>
                  </a:cubicBezTo>
                  <a:cubicBezTo>
                    <a:pt x="12664" y="2578"/>
                    <a:pt x="13261" y="2834"/>
                    <a:pt x="13897" y="3231"/>
                  </a:cubicBezTo>
                  <a:cubicBezTo>
                    <a:pt x="14238" y="3446"/>
                    <a:pt x="14606" y="3703"/>
                    <a:pt x="14742" y="4044"/>
                  </a:cubicBezTo>
                  <a:cubicBezTo>
                    <a:pt x="14999" y="4688"/>
                    <a:pt x="14681" y="5486"/>
                    <a:pt x="14453" y="5944"/>
                  </a:cubicBezTo>
                  <a:cubicBezTo>
                    <a:pt x="14182" y="6494"/>
                    <a:pt x="13897" y="7004"/>
                    <a:pt x="13640" y="7509"/>
                  </a:cubicBezTo>
                  <a:cubicBezTo>
                    <a:pt x="13093" y="8573"/>
                    <a:pt x="12571" y="9535"/>
                    <a:pt x="11996" y="10623"/>
                  </a:cubicBezTo>
                  <a:cubicBezTo>
                    <a:pt x="11418" y="11716"/>
                    <a:pt x="10908" y="12748"/>
                    <a:pt x="10399" y="13784"/>
                  </a:cubicBezTo>
                  <a:cubicBezTo>
                    <a:pt x="10022" y="14554"/>
                    <a:pt x="9582" y="15358"/>
                    <a:pt x="9171" y="16132"/>
                  </a:cubicBezTo>
                  <a:cubicBezTo>
                    <a:pt x="8938" y="16567"/>
                    <a:pt x="8751" y="16992"/>
                    <a:pt x="8294" y="17169"/>
                  </a:cubicBezTo>
                  <a:cubicBezTo>
                    <a:pt x="8201" y="17202"/>
                    <a:pt x="8013" y="17235"/>
                    <a:pt x="7845" y="17216"/>
                  </a:cubicBezTo>
                  <a:cubicBezTo>
                    <a:pt x="7472" y="17179"/>
                    <a:pt x="7112" y="16959"/>
                    <a:pt x="6776" y="16800"/>
                  </a:cubicBezTo>
                  <a:cubicBezTo>
                    <a:pt x="6440" y="16642"/>
                    <a:pt x="6108" y="16459"/>
                    <a:pt x="5800" y="16291"/>
                  </a:cubicBezTo>
                  <a:cubicBezTo>
                    <a:pt x="4582" y="15614"/>
                    <a:pt x="3134" y="14955"/>
                    <a:pt x="1925" y="14233"/>
                  </a:cubicBezTo>
                  <a:cubicBezTo>
                    <a:pt x="1336" y="13882"/>
                    <a:pt x="641" y="13457"/>
                    <a:pt x="341" y="12860"/>
                  </a:cubicBezTo>
                  <a:cubicBezTo>
                    <a:pt x="1" y="12168"/>
                    <a:pt x="449" y="11197"/>
                    <a:pt x="725" y="10636"/>
                  </a:cubicBezTo>
                  <a:cubicBezTo>
                    <a:pt x="1000" y="10086"/>
                    <a:pt x="1266" y="9614"/>
                    <a:pt x="1537" y="9151"/>
                  </a:cubicBezTo>
                  <a:cubicBezTo>
                    <a:pt x="1836" y="8657"/>
                    <a:pt x="2121" y="8147"/>
                    <a:pt x="2387" y="7686"/>
                  </a:cubicBezTo>
                  <a:cubicBezTo>
                    <a:pt x="2923" y="6742"/>
                    <a:pt x="3526" y="5696"/>
                    <a:pt x="3983" y="4669"/>
                  </a:cubicBezTo>
                  <a:cubicBezTo>
                    <a:pt x="4208" y="4160"/>
                    <a:pt x="4483" y="3591"/>
                    <a:pt x="4731" y="3119"/>
                  </a:cubicBezTo>
                  <a:cubicBezTo>
                    <a:pt x="5109" y="2404"/>
                    <a:pt x="5539" y="1615"/>
                    <a:pt x="5992" y="915"/>
                  </a:cubicBezTo>
                  <a:cubicBezTo>
                    <a:pt x="6151" y="677"/>
                    <a:pt x="6328" y="425"/>
                    <a:pt x="6505" y="275"/>
                  </a:cubicBezTo>
                  <a:cubicBezTo>
                    <a:pt x="6645" y="158"/>
                    <a:pt x="6856" y="42"/>
                    <a:pt x="7159" y="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62"/>
            <p:cNvSpPr/>
            <p:nvPr/>
          </p:nvSpPr>
          <p:spPr>
            <a:xfrm>
              <a:off x="7245550" y="3303000"/>
              <a:ext cx="18125" cy="23350"/>
            </a:xfrm>
            <a:custGeom>
              <a:rect b="b" l="l" r="r" t="t"/>
              <a:pathLst>
                <a:path extrusionOk="0" h="934" w="725">
                  <a:moveTo>
                    <a:pt x="435" y="0"/>
                  </a:moveTo>
                  <a:cubicBezTo>
                    <a:pt x="374" y="93"/>
                    <a:pt x="314" y="196"/>
                    <a:pt x="262" y="294"/>
                  </a:cubicBezTo>
                  <a:cubicBezTo>
                    <a:pt x="165" y="481"/>
                    <a:pt x="1" y="696"/>
                    <a:pt x="85" y="916"/>
                  </a:cubicBezTo>
                  <a:cubicBezTo>
                    <a:pt x="98" y="920"/>
                    <a:pt x="122" y="916"/>
                    <a:pt x="122" y="934"/>
                  </a:cubicBezTo>
                  <a:cubicBezTo>
                    <a:pt x="361" y="888"/>
                    <a:pt x="473" y="630"/>
                    <a:pt x="575" y="448"/>
                  </a:cubicBezTo>
                  <a:cubicBezTo>
                    <a:pt x="626" y="360"/>
                    <a:pt x="682" y="266"/>
                    <a:pt x="725" y="164"/>
                  </a:cubicBezTo>
                  <a:cubicBezTo>
                    <a:pt x="663" y="126"/>
                    <a:pt x="598" y="93"/>
                    <a:pt x="538" y="56"/>
                  </a:cubicBezTo>
                  <a:cubicBezTo>
                    <a:pt x="505" y="37"/>
                    <a:pt x="467" y="19"/>
                    <a:pt x="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62"/>
            <p:cNvSpPr/>
            <p:nvPr/>
          </p:nvSpPr>
          <p:spPr>
            <a:xfrm>
              <a:off x="7220100" y="3341575"/>
              <a:ext cx="24525" cy="36275"/>
            </a:xfrm>
            <a:custGeom>
              <a:rect b="b" l="l" r="r" t="t"/>
              <a:pathLst>
                <a:path extrusionOk="0" h="1451" w="981">
                  <a:moveTo>
                    <a:pt x="850" y="1"/>
                  </a:moveTo>
                  <a:cubicBezTo>
                    <a:pt x="701" y="1"/>
                    <a:pt x="604" y="242"/>
                    <a:pt x="528" y="362"/>
                  </a:cubicBezTo>
                  <a:cubicBezTo>
                    <a:pt x="393" y="572"/>
                    <a:pt x="192" y="848"/>
                    <a:pt x="90" y="1082"/>
                  </a:cubicBezTo>
                  <a:cubicBezTo>
                    <a:pt x="15" y="1259"/>
                    <a:pt x="0" y="1440"/>
                    <a:pt x="159" y="1450"/>
                  </a:cubicBezTo>
                  <a:cubicBezTo>
                    <a:pt x="162" y="1451"/>
                    <a:pt x="164" y="1451"/>
                    <a:pt x="167" y="1451"/>
                  </a:cubicBezTo>
                  <a:cubicBezTo>
                    <a:pt x="285" y="1451"/>
                    <a:pt x="389" y="1243"/>
                    <a:pt x="440" y="1166"/>
                  </a:cubicBezTo>
                  <a:cubicBezTo>
                    <a:pt x="524" y="1035"/>
                    <a:pt x="612" y="923"/>
                    <a:pt x="668" y="830"/>
                  </a:cubicBezTo>
                  <a:cubicBezTo>
                    <a:pt x="823" y="567"/>
                    <a:pt x="981" y="362"/>
                    <a:pt x="963" y="45"/>
                  </a:cubicBezTo>
                  <a:cubicBezTo>
                    <a:pt x="922" y="14"/>
                    <a:pt x="884" y="1"/>
                    <a:pt x="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62"/>
            <p:cNvSpPr/>
            <p:nvPr/>
          </p:nvSpPr>
          <p:spPr>
            <a:xfrm>
              <a:off x="7189975" y="3398325"/>
              <a:ext cx="22925" cy="34400"/>
            </a:xfrm>
            <a:custGeom>
              <a:rect b="b" l="l" r="r" t="t"/>
              <a:pathLst>
                <a:path extrusionOk="0" h="1376" w="917">
                  <a:moveTo>
                    <a:pt x="797" y="1"/>
                  </a:moveTo>
                  <a:cubicBezTo>
                    <a:pt x="763" y="1"/>
                    <a:pt x="732" y="10"/>
                    <a:pt x="720" y="34"/>
                  </a:cubicBezTo>
                  <a:cubicBezTo>
                    <a:pt x="496" y="287"/>
                    <a:pt x="244" y="702"/>
                    <a:pt x="108" y="1038"/>
                  </a:cubicBezTo>
                  <a:cubicBezTo>
                    <a:pt x="62" y="1146"/>
                    <a:pt x="1" y="1295"/>
                    <a:pt x="123" y="1375"/>
                  </a:cubicBezTo>
                  <a:cubicBezTo>
                    <a:pt x="127" y="1375"/>
                    <a:pt x="132" y="1375"/>
                    <a:pt x="136" y="1375"/>
                  </a:cubicBezTo>
                  <a:cubicBezTo>
                    <a:pt x="281" y="1375"/>
                    <a:pt x="358" y="1236"/>
                    <a:pt x="421" y="1142"/>
                  </a:cubicBezTo>
                  <a:cubicBezTo>
                    <a:pt x="496" y="1025"/>
                    <a:pt x="556" y="898"/>
                    <a:pt x="612" y="791"/>
                  </a:cubicBezTo>
                  <a:cubicBezTo>
                    <a:pt x="739" y="558"/>
                    <a:pt x="916" y="306"/>
                    <a:pt x="912" y="34"/>
                  </a:cubicBezTo>
                  <a:cubicBezTo>
                    <a:pt x="891" y="16"/>
                    <a:pt x="842" y="1"/>
                    <a:pt x="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62"/>
            <p:cNvSpPr/>
            <p:nvPr/>
          </p:nvSpPr>
          <p:spPr>
            <a:xfrm>
              <a:off x="7158700" y="3453275"/>
              <a:ext cx="23725" cy="30425"/>
            </a:xfrm>
            <a:custGeom>
              <a:rect b="b" l="l" r="r" t="t"/>
              <a:pathLst>
                <a:path extrusionOk="0" h="1217" w="949">
                  <a:moveTo>
                    <a:pt x="847" y="0"/>
                  </a:moveTo>
                  <a:cubicBezTo>
                    <a:pt x="775" y="0"/>
                    <a:pt x="705" y="52"/>
                    <a:pt x="659" y="101"/>
                  </a:cubicBezTo>
                  <a:cubicBezTo>
                    <a:pt x="551" y="213"/>
                    <a:pt x="467" y="414"/>
                    <a:pt x="346" y="634"/>
                  </a:cubicBezTo>
                  <a:cubicBezTo>
                    <a:pt x="290" y="737"/>
                    <a:pt x="1" y="1101"/>
                    <a:pt x="169" y="1203"/>
                  </a:cubicBezTo>
                  <a:cubicBezTo>
                    <a:pt x="184" y="1212"/>
                    <a:pt x="200" y="1216"/>
                    <a:pt x="217" y="1216"/>
                  </a:cubicBezTo>
                  <a:cubicBezTo>
                    <a:pt x="311" y="1216"/>
                    <a:pt x="428" y="1091"/>
                    <a:pt x="467" y="1035"/>
                  </a:cubicBezTo>
                  <a:cubicBezTo>
                    <a:pt x="561" y="914"/>
                    <a:pt x="607" y="802"/>
                    <a:pt x="659" y="718"/>
                  </a:cubicBezTo>
                  <a:cubicBezTo>
                    <a:pt x="799" y="493"/>
                    <a:pt x="949" y="297"/>
                    <a:pt x="939" y="32"/>
                  </a:cubicBezTo>
                  <a:cubicBezTo>
                    <a:pt x="909" y="10"/>
                    <a:pt x="878" y="0"/>
                    <a:pt x="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62"/>
            <p:cNvSpPr/>
            <p:nvPr/>
          </p:nvSpPr>
          <p:spPr>
            <a:xfrm>
              <a:off x="7129300" y="3508525"/>
              <a:ext cx="25450" cy="32975"/>
            </a:xfrm>
            <a:custGeom>
              <a:rect b="b" l="l" r="r" t="t"/>
              <a:pathLst>
                <a:path extrusionOk="0" h="1319" w="1018">
                  <a:moveTo>
                    <a:pt x="854" y="1"/>
                  </a:moveTo>
                  <a:cubicBezTo>
                    <a:pt x="850" y="1"/>
                    <a:pt x="845" y="1"/>
                    <a:pt x="841" y="1"/>
                  </a:cubicBezTo>
                  <a:cubicBezTo>
                    <a:pt x="841" y="20"/>
                    <a:pt x="808" y="16"/>
                    <a:pt x="803" y="35"/>
                  </a:cubicBezTo>
                  <a:cubicBezTo>
                    <a:pt x="612" y="184"/>
                    <a:pt x="500" y="366"/>
                    <a:pt x="369" y="618"/>
                  </a:cubicBezTo>
                  <a:cubicBezTo>
                    <a:pt x="304" y="744"/>
                    <a:pt x="0" y="1221"/>
                    <a:pt x="177" y="1305"/>
                  </a:cubicBezTo>
                  <a:cubicBezTo>
                    <a:pt x="196" y="1314"/>
                    <a:pt x="215" y="1319"/>
                    <a:pt x="233" y="1319"/>
                  </a:cubicBezTo>
                  <a:cubicBezTo>
                    <a:pt x="335" y="1319"/>
                    <a:pt x="420" y="1179"/>
                    <a:pt x="472" y="1104"/>
                  </a:cubicBezTo>
                  <a:cubicBezTo>
                    <a:pt x="630" y="884"/>
                    <a:pt x="742" y="665"/>
                    <a:pt x="859" y="436"/>
                  </a:cubicBezTo>
                  <a:cubicBezTo>
                    <a:pt x="915" y="320"/>
                    <a:pt x="1018" y="198"/>
                    <a:pt x="981" y="48"/>
                  </a:cubicBezTo>
                  <a:cubicBezTo>
                    <a:pt x="941" y="27"/>
                    <a:pt x="910" y="1"/>
                    <a:pt x="8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62"/>
            <p:cNvSpPr/>
            <p:nvPr/>
          </p:nvSpPr>
          <p:spPr>
            <a:xfrm>
              <a:off x="7099875" y="3564600"/>
              <a:ext cx="24275" cy="31100"/>
            </a:xfrm>
            <a:custGeom>
              <a:rect b="b" l="l" r="r" t="t"/>
              <a:pathLst>
                <a:path extrusionOk="0" h="1244" w="971">
                  <a:moveTo>
                    <a:pt x="838" y="0"/>
                  </a:moveTo>
                  <a:cubicBezTo>
                    <a:pt x="803" y="0"/>
                    <a:pt x="771" y="11"/>
                    <a:pt x="757" y="38"/>
                  </a:cubicBezTo>
                  <a:cubicBezTo>
                    <a:pt x="635" y="201"/>
                    <a:pt x="518" y="364"/>
                    <a:pt x="374" y="622"/>
                  </a:cubicBezTo>
                  <a:cubicBezTo>
                    <a:pt x="318" y="724"/>
                    <a:pt x="0" y="1200"/>
                    <a:pt x="234" y="1243"/>
                  </a:cubicBezTo>
                  <a:cubicBezTo>
                    <a:pt x="240" y="1243"/>
                    <a:pt x="246" y="1244"/>
                    <a:pt x="251" y="1244"/>
                  </a:cubicBezTo>
                  <a:cubicBezTo>
                    <a:pt x="360" y="1244"/>
                    <a:pt x="447" y="1094"/>
                    <a:pt x="495" y="1023"/>
                  </a:cubicBezTo>
                  <a:cubicBezTo>
                    <a:pt x="570" y="920"/>
                    <a:pt x="640" y="803"/>
                    <a:pt x="686" y="724"/>
                  </a:cubicBezTo>
                  <a:cubicBezTo>
                    <a:pt x="826" y="500"/>
                    <a:pt x="971" y="303"/>
                    <a:pt x="949" y="38"/>
                  </a:cubicBezTo>
                  <a:cubicBezTo>
                    <a:pt x="927" y="17"/>
                    <a:pt x="881" y="0"/>
                    <a:pt x="8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62"/>
            <p:cNvSpPr/>
            <p:nvPr/>
          </p:nvSpPr>
          <p:spPr>
            <a:xfrm>
              <a:off x="7076175" y="3619900"/>
              <a:ext cx="17425" cy="25250"/>
            </a:xfrm>
            <a:custGeom>
              <a:rect b="b" l="l" r="r" t="t"/>
              <a:pathLst>
                <a:path extrusionOk="0" h="1010" w="697">
                  <a:moveTo>
                    <a:pt x="563" y="1"/>
                  </a:moveTo>
                  <a:cubicBezTo>
                    <a:pt x="528" y="1"/>
                    <a:pt x="495" y="10"/>
                    <a:pt x="481" y="35"/>
                  </a:cubicBezTo>
                  <a:cubicBezTo>
                    <a:pt x="360" y="169"/>
                    <a:pt x="262" y="287"/>
                    <a:pt x="149" y="539"/>
                  </a:cubicBezTo>
                  <a:cubicBezTo>
                    <a:pt x="126" y="589"/>
                    <a:pt x="37" y="749"/>
                    <a:pt x="0" y="884"/>
                  </a:cubicBezTo>
                  <a:cubicBezTo>
                    <a:pt x="80" y="926"/>
                    <a:pt x="164" y="968"/>
                    <a:pt x="244" y="1010"/>
                  </a:cubicBezTo>
                  <a:cubicBezTo>
                    <a:pt x="350" y="893"/>
                    <a:pt x="440" y="701"/>
                    <a:pt x="468" y="655"/>
                  </a:cubicBezTo>
                  <a:cubicBezTo>
                    <a:pt x="580" y="449"/>
                    <a:pt x="696" y="263"/>
                    <a:pt x="677" y="35"/>
                  </a:cubicBezTo>
                  <a:cubicBezTo>
                    <a:pt x="657" y="16"/>
                    <a:pt x="608" y="1"/>
                    <a:pt x="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62"/>
            <p:cNvSpPr/>
            <p:nvPr/>
          </p:nvSpPr>
          <p:spPr>
            <a:xfrm>
              <a:off x="7122725" y="3581275"/>
              <a:ext cx="76050" cy="77175"/>
            </a:xfrm>
            <a:custGeom>
              <a:rect b="b" l="l" r="r" t="t"/>
              <a:pathLst>
                <a:path extrusionOk="0" h="3087" w="3042">
                  <a:moveTo>
                    <a:pt x="1477" y="1"/>
                  </a:moveTo>
                  <a:cubicBezTo>
                    <a:pt x="1435" y="1"/>
                    <a:pt x="1393" y="5"/>
                    <a:pt x="1346" y="11"/>
                  </a:cubicBezTo>
                  <a:cubicBezTo>
                    <a:pt x="688" y="85"/>
                    <a:pt x="160" y="706"/>
                    <a:pt x="100" y="1350"/>
                  </a:cubicBezTo>
                  <a:cubicBezTo>
                    <a:pt x="1" y="2387"/>
                    <a:pt x="819" y="3087"/>
                    <a:pt x="1673" y="3087"/>
                  </a:cubicBezTo>
                  <a:cubicBezTo>
                    <a:pt x="1977" y="3087"/>
                    <a:pt x="2285" y="3003"/>
                    <a:pt x="2561" y="2812"/>
                  </a:cubicBezTo>
                  <a:cubicBezTo>
                    <a:pt x="2738" y="2686"/>
                    <a:pt x="3041" y="2481"/>
                    <a:pt x="2901" y="2214"/>
                  </a:cubicBezTo>
                  <a:cubicBezTo>
                    <a:pt x="2873" y="2205"/>
                    <a:pt x="2845" y="2200"/>
                    <a:pt x="2822" y="2200"/>
                  </a:cubicBezTo>
                  <a:cubicBezTo>
                    <a:pt x="2714" y="2200"/>
                    <a:pt x="2668" y="2317"/>
                    <a:pt x="2612" y="2378"/>
                  </a:cubicBezTo>
                  <a:cubicBezTo>
                    <a:pt x="2429" y="2583"/>
                    <a:pt x="2168" y="2761"/>
                    <a:pt x="1818" y="2793"/>
                  </a:cubicBezTo>
                  <a:cubicBezTo>
                    <a:pt x="1766" y="2798"/>
                    <a:pt x="1716" y="2802"/>
                    <a:pt x="1669" y="2802"/>
                  </a:cubicBezTo>
                  <a:cubicBezTo>
                    <a:pt x="936" y="2802"/>
                    <a:pt x="356" y="2237"/>
                    <a:pt x="371" y="1490"/>
                  </a:cubicBezTo>
                  <a:cubicBezTo>
                    <a:pt x="384" y="744"/>
                    <a:pt x="921" y="375"/>
                    <a:pt x="1491" y="211"/>
                  </a:cubicBezTo>
                  <a:cubicBezTo>
                    <a:pt x="1570" y="188"/>
                    <a:pt x="1716" y="201"/>
                    <a:pt x="1744" y="80"/>
                  </a:cubicBezTo>
                  <a:cubicBezTo>
                    <a:pt x="1677" y="24"/>
                    <a:pt x="1584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62"/>
            <p:cNvSpPr/>
            <p:nvPr/>
          </p:nvSpPr>
          <p:spPr>
            <a:xfrm>
              <a:off x="7139325" y="3595975"/>
              <a:ext cx="52075" cy="51975"/>
            </a:xfrm>
            <a:custGeom>
              <a:rect b="b" l="l" r="r" t="t"/>
              <a:pathLst>
                <a:path extrusionOk="0" h="2079" w="2083">
                  <a:moveTo>
                    <a:pt x="920" y="20"/>
                  </a:moveTo>
                  <a:cubicBezTo>
                    <a:pt x="1084" y="1"/>
                    <a:pt x="1364" y="25"/>
                    <a:pt x="1513" y="109"/>
                  </a:cubicBezTo>
                  <a:cubicBezTo>
                    <a:pt x="1817" y="277"/>
                    <a:pt x="2083" y="720"/>
                    <a:pt x="1966" y="1160"/>
                  </a:cubicBezTo>
                  <a:cubicBezTo>
                    <a:pt x="1858" y="1561"/>
                    <a:pt x="1186" y="2079"/>
                    <a:pt x="593" y="1790"/>
                  </a:cubicBezTo>
                  <a:cubicBezTo>
                    <a:pt x="421" y="1706"/>
                    <a:pt x="201" y="1458"/>
                    <a:pt x="140" y="1229"/>
                  </a:cubicBezTo>
                  <a:cubicBezTo>
                    <a:pt x="0" y="673"/>
                    <a:pt x="341" y="188"/>
                    <a:pt x="682" y="53"/>
                  </a:cubicBezTo>
                  <a:cubicBezTo>
                    <a:pt x="752" y="29"/>
                    <a:pt x="827" y="29"/>
                    <a:pt x="920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62"/>
            <p:cNvSpPr/>
            <p:nvPr/>
          </p:nvSpPr>
          <p:spPr>
            <a:xfrm>
              <a:off x="7158450" y="3599600"/>
              <a:ext cx="15575" cy="36700"/>
            </a:xfrm>
            <a:custGeom>
              <a:rect b="b" l="l" r="r" t="t"/>
              <a:pathLst>
                <a:path extrusionOk="0" h="1468" w="623">
                  <a:moveTo>
                    <a:pt x="80" y="1"/>
                  </a:moveTo>
                  <a:cubicBezTo>
                    <a:pt x="57" y="6"/>
                    <a:pt x="43" y="24"/>
                    <a:pt x="43" y="57"/>
                  </a:cubicBezTo>
                  <a:cubicBezTo>
                    <a:pt x="1" y="235"/>
                    <a:pt x="104" y="603"/>
                    <a:pt x="169" y="851"/>
                  </a:cubicBezTo>
                  <a:cubicBezTo>
                    <a:pt x="203" y="968"/>
                    <a:pt x="240" y="1103"/>
                    <a:pt x="281" y="1211"/>
                  </a:cubicBezTo>
                  <a:cubicBezTo>
                    <a:pt x="319" y="1317"/>
                    <a:pt x="356" y="1467"/>
                    <a:pt x="477" y="1467"/>
                  </a:cubicBezTo>
                  <a:cubicBezTo>
                    <a:pt x="487" y="1467"/>
                    <a:pt x="501" y="1467"/>
                    <a:pt x="515" y="1463"/>
                  </a:cubicBezTo>
                  <a:cubicBezTo>
                    <a:pt x="623" y="1360"/>
                    <a:pt x="552" y="1205"/>
                    <a:pt x="533" y="1084"/>
                  </a:cubicBezTo>
                  <a:cubicBezTo>
                    <a:pt x="468" y="683"/>
                    <a:pt x="356" y="263"/>
                    <a:pt x="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62"/>
            <p:cNvSpPr/>
            <p:nvPr/>
          </p:nvSpPr>
          <p:spPr>
            <a:xfrm>
              <a:off x="7170500" y="3502950"/>
              <a:ext cx="76000" cy="77200"/>
            </a:xfrm>
            <a:custGeom>
              <a:rect b="b" l="l" r="r" t="t"/>
              <a:pathLst>
                <a:path extrusionOk="0" h="3088" w="3040">
                  <a:moveTo>
                    <a:pt x="1475" y="0"/>
                  </a:moveTo>
                  <a:cubicBezTo>
                    <a:pt x="1434" y="0"/>
                    <a:pt x="1391" y="6"/>
                    <a:pt x="1346" y="10"/>
                  </a:cubicBezTo>
                  <a:cubicBezTo>
                    <a:pt x="687" y="80"/>
                    <a:pt x="159" y="706"/>
                    <a:pt x="98" y="1345"/>
                  </a:cubicBezTo>
                  <a:cubicBezTo>
                    <a:pt x="1" y="2387"/>
                    <a:pt x="818" y="3088"/>
                    <a:pt x="1676" y="3088"/>
                  </a:cubicBezTo>
                  <a:cubicBezTo>
                    <a:pt x="1975" y="3088"/>
                    <a:pt x="2284" y="2998"/>
                    <a:pt x="2559" y="2812"/>
                  </a:cubicBezTo>
                  <a:cubicBezTo>
                    <a:pt x="2736" y="2685"/>
                    <a:pt x="3040" y="2480"/>
                    <a:pt x="2900" y="2214"/>
                  </a:cubicBezTo>
                  <a:cubicBezTo>
                    <a:pt x="2872" y="2200"/>
                    <a:pt x="2844" y="2196"/>
                    <a:pt x="2820" y="2196"/>
                  </a:cubicBezTo>
                  <a:cubicBezTo>
                    <a:pt x="2713" y="2196"/>
                    <a:pt x="2667" y="2317"/>
                    <a:pt x="2611" y="2377"/>
                  </a:cubicBezTo>
                  <a:cubicBezTo>
                    <a:pt x="2428" y="2583"/>
                    <a:pt x="2167" y="2756"/>
                    <a:pt x="1816" y="2793"/>
                  </a:cubicBezTo>
                  <a:cubicBezTo>
                    <a:pt x="1766" y="2797"/>
                    <a:pt x="1719" y="2797"/>
                    <a:pt x="1667" y="2797"/>
                  </a:cubicBezTo>
                  <a:cubicBezTo>
                    <a:pt x="934" y="2797"/>
                    <a:pt x="355" y="2237"/>
                    <a:pt x="369" y="1491"/>
                  </a:cubicBezTo>
                  <a:cubicBezTo>
                    <a:pt x="383" y="739"/>
                    <a:pt x="920" y="370"/>
                    <a:pt x="1490" y="206"/>
                  </a:cubicBezTo>
                  <a:cubicBezTo>
                    <a:pt x="1570" y="183"/>
                    <a:pt x="1714" y="196"/>
                    <a:pt x="1747" y="80"/>
                  </a:cubicBezTo>
                  <a:cubicBezTo>
                    <a:pt x="1682" y="19"/>
                    <a:pt x="1583" y="0"/>
                    <a:pt x="1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62"/>
            <p:cNvSpPr/>
            <p:nvPr/>
          </p:nvSpPr>
          <p:spPr>
            <a:xfrm>
              <a:off x="7187075" y="3517550"/>
              <a:ext cx="52100" cy="52100"/>
            </a:xfrm>
            <a:custGeom>
              <a:rect b="b" l="l" r="r" t="t"/>
              <a:pathLst>
                <a:path extrusionOk="0" h="2084" w="2084">
                  <a:moveTo>
                    <a:pt x="920" y="19"/>
                  </a:moveTo>
                  <a:cubicBezTo>
                    <a:pt x="1084" y="0"/>
                    <a:pt x="1364" y="28"/>
                    <a:pt x="1513" y="112"/>
                  </a:cubicBezTo>
                  <a:cubicBezTo>
                    <a:pt x="1817" y="280"/>
                    <a:pt x="2083" y="720"/>
                    <a:pt x="1966" y="1159"/>
                  </a:cubicBezTo>
                  <a:cubicBezTo>
                    <a:pt x="1864" y="1565"/>
                    <a:pt x="1187" y="2083"/>
                    <a:pt x="593" y="1793"/>
                  </a:cubicBezTo>
                  <a:cubicBezTo>
                    <a:pt x="420" y="1709"/>
                    <a:pt x="201" y="1461"/>
                    <a:pt x="140" y="1233"/>
                  </a:cubicBezTo>
                  <a:cubicBezTo>
                    <a:pt x="0" y="677"/>
                    <a:pt x="341" y="192"/>
                    <a:pt x="683" y="56"/>
                  </a:cubicBezTo>
                  <a:cubicBezTo>
                    <a:pt x="752" y="33"/>
                    <a:pt x="832" y="33"/>
                    <a:pt x="920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62"/>
            <p:cNvSpPr/>
            <p:nvPr/>
          </p:nvSpPr>
          <p:spPr>
            <a:xfrm>
              <a:off x="7206350" y="3521150"/>
              <a:ext cx="15425" cy="36825"/>
            </a:xfrm>
            <a:custGeom>
              <a:rect b="b" l="l" r="r" t="t"/>
              <a:pathLst>
                <a:path extrusionOk="0" h="1473" w="617">
                  <a:moveTo>
                    <a:pt x="74" y="1"/>
                  </a:moveTo>
                  <a:cubicBezTo>
                    <a:pt x="52" y="11"/>
                    <a:pt x="37" y="24"/>
                    <a:pt x="37" y="57"/>
                  </a:cubicBezTo>
                  <a:cubicBezTo>
                    <a:pt x="0" y="239"/>
                    <a:pt x="98" y="604"/>
                    <a:pt x="168" y="851"/>
                  </a:cubicBezTo>
                  <a:cubicBezTo>
                    <a:pt x="196" y="968"/>
                    <a:pt x="233" y="1108"/>
                    <a:pt x="276" y="1215"/>
                  </a:cubicBezTo>
                  <a:cubicBezTo>
                    <a:pt x="313" y="1323"/>
                    <a:pt x="350" y="1472"/>
                    <a:pt x="472" y="1472"/>
                  </a:cubicBezTo>
                  <a:cubicBezTo>
                    <a:pt x="481" y="1472"/>
                    <a:pt x="494" y="1472"/>
                    <a:pt x="509" y="1468"/>
                  </a:cubicBezTo>
                  <a:cubicBezTo>
                    <a:pt x="616" y="1365"/>
                    <a:pt x="546" y="1205"/>
                    <a:pt x="528" y="1089"/>
                  </a:cubicBezTo>
                  <a:cubicBezTo>
                    <a:pt x="462" y="688"/>
                    <a:pt x="350" y="267"/>
                    <a:pt x="1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62"/>
            <p:cNvSpPr/>
            <p:nvPr/>
          </p:nvSpPr>
          <p:spPr>
            <a:xfrm>
              <a:off x="7211125" y="3425450"/>
              <a:ext cx="75900" cy="77075"/>
            </a:xfrm>
            <a:custGeom>
              <a:rect b="b" l="l" r="r" t="t"/>
              <a:pathLst>
                <a:path extrusionOk="0" h="3083" w="3036">
                  <a:moveTo>
                    <a:pt x="1471" y="1"/>
                  </a:moveTo>
                  <a:cubicBezTo>
                    <a:pt x="1430" y="1"/>
                    <a:pt x="1387" y="1"/>
                    <a:pt x="1345" y="5"/>
                  </a:cubicBezTo>
                  <a:cubicBezTo>
                    <a:pt x="687" y="80"/>
                    <a:pt x="154" y="705"/>
                    <a:pt x="98" y="1345"/>
                  </a:cubicBezTo>
                  <a:cubicBezTo>
                    <a:pt x="1" y="2386"/>
                    <a:pt x="813" y="3082"/>
                    <a:pt x="1672" y="3082"/>
                  </a:cubicBezTo>
                  <a:cubicBezTo>
                    <a:pt x="1975" y="3082"/>
                    <a:pt x="2279" y="2998"/>
                    <a:pt x="2555" y="2807"/>
                  </a:cubicBezTo>
                  <a:cubicBezTo>
                    <a:pt x="2736" y="2686"/>
                    <a:pt x="3035" y="2479"/>
                    <a:pt x="2900" y="2214"/>
                  </a:cubicBezTo>
                  <a:cubicBezTo>
                    <a:pt x="2867" y="2199"/>
                    <a:pt x="2844" y="2195"/>
                    <a:pt x="2820" y="2195"/>
                  </a:cubicBezTo>
                  <a:cubicBezTo>
                    <a:pt x="2708" y="2195"/>
                    <a:pt x="2662" y="2311"/>
                    <a:pt x="2611" y="2372"/>
                  </a:cubicBezTo>
                  <a:cubicBezTo>
                    <a:pt x="2424" y="2578"/>
                    <a:pt x="2162" y="2755"/>
                    <a:pt x="1812" y="2788"/>
                  </a:cubicBezTo>
                  <a:cubicBezTo>
                    <a:pt x="1766" y="2798"/>
                    <a:pt x="1714" y="2798"/>
                    <a:pt x="1667" y="2798"/>
                  </a:cubicBezTo>
                  <a:cubicBezTo>
                    <a:pt x="934" y="2798"/>
                    <a:pt x="355" y="2237"/>
                    <a:pt x="369" y="1490"/>
                  </a:cubicBezTo>
                  <a:cubicBezTo>
                    <a:pt x="383" y="738"/>
                    <a:pt x="915" y="369"/>
                    <a:pt x="1490" y="206"/>
                  </a:cubicBezTo>
                  <a:cubicBezTo>
                    <a:pt x="1570" y="182"/>
                    <a:pt x="1714" y="197"/>
                    <a:pt x="1742" y="80"/>
                  </a:cubicBezTo>
                  <a:cubicBezTo>
                    <a:pt x="1676" y="18"/>
                    <a:pt x="1579" y="1"/>
                    <a:pt x="1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62"/>
            <p:cNvSpPr/>
            <p:nvPr/>
          </p:nvSpPr>
          <p:spPr>
            <a:xfrm>
              <a:off x="7227575" y="3440050"/>
              <a:ext cx="52075" cy="52075"/>
            </a:xfrm>
            <a:custGeom>
              <a:rect b="b" l="l" r="r" t="t"/>
              <a:pathLst>
                <a:path extrusionOk="0" h="2083" w="2083">
                  <a:moveTo>
                    <a:pt x="921" y="18"/>
                  </a:moveTo>
                  <a:cubicBezTo>
                    <a:pt x="1084" y="0"/>
                    <a:pt x="1364" y="23"/>
                    <a:pt x="1518" y="107"/>
                  </a:cubicBezTo>
                  <a:cubicBezTo>
                    <a:pt x="1822" y="275"/>
                    <a:pt x="2083" y="719"/>
                    <a:pt x="1971" y="1158"/>
                  </a:cubicBezTo>
                  <a:cubicBezTo>
                    <a:pt x="1864" y="1559"/>
                    <a:pt x="1186" y="2083"/>
                    <a:pt x="593" y="1788"/>
                  </a:cubicBezTo>
                  <a:cubicBezTo>
                    <a:pt x="421" y="1704"/>
                    <a:pt x="201" y="1457"/>
                    <a:pt x="145" y="1228"/>
                  </a:cubicBezTo>
                  <a:cubicBezTo>
                    <a:pt x="1" y="677"/>
                    <a:pt x="346" y="186"/>
                    <a:pt x="687" y="56"/>
                  </a:cubicBezTo>
                  <a:cubicBezTo>
                    <a:pt x="752" y="28"/>
                    <a:pt x="832" y="28"/>
                    <a:pt x="921" y="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62"/>
            <p:cNvSpPr/>
            <p:nvPr/>
          </p:nvSpPr>
          <p:spPr>
            <a:xfrm>
              <a:off x="7246850" y="3443650"/>
              <a:ext cx="15550" cy="36800"/>
            </a:xfrm>
            <a:custGeom>
              <a:rect b="b" l="l" r="r" t="t"/>
              <a:pathLst>
                <a:path extrusionOk="0" h="1472" w="622">
                  <a:moveTo>
                    <a:pt x="79" y="1"/>
                  </a:moveTo>
                  <a:cubicBezTo>
                    <a:pt x="57" y="10"/>
                    <a:pt x="42" y="25"/>
                    <a:pt x="42" y="57"/>
                  </a:cubicBezTo>
                  <a:cubicBezTo>
                    <a:pt x="1" y="239"/>
                    <a:pt x="103" y="603"/>
                    <a:pt x="169" y="850"/>
                  </a:cubicBezTo>
                  <a:cubicBezTo>
                    <a:pt x="201" y="967"/>
                    <a:pt x="238" y="1107"/>
                    <a:pt x="275" y="1210"/>
                  </a:cubicBezTo>
                  <a:cubicBezTo>
                    <a:pt x="318" y="1318"/>
                    <a:pt x="350" y="1471"/>
                    <a:pt x="471" y="1471"/>
                  </a:cubicBezTo>
                  <a:cubicBezTo>
                    <a:pt x="486" y="1471"/>
                    <a:pt x="499" y="1467"/>
                    <a:pt x="514" y="1467"/>
                  </a:cubicBezTo>
                  <a:cubicBezTo>
                    <a:pt x="621" y="1364"/>
                    <a:pt x="551" y="1206"/>
                    <a:pt x="527" y="1084"/>
                  </a:cubicBezTo>
                  <a:cubicBezTo>
                    <a:pt x="462" y="682"/>
                    <a:pt x="355" y="262"/>
                    <a:pt x="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62"/>
            <p:cNvSpPr/>
            <p:nvPr/>
          </p:nvSpPr>
          <p:spPr>
            <a:xfrm>
              <a:off x="7254200" y="3341625"/>
              <a:ext cx="75875" cy="77175"/>
            </a:xfrm>
            <a:custGeom>
              <a:rect b="b" l="l" r="r" t="t"/>
              <a:pathLst>
                <a:path extrusionOk="0" h="3087" w="3035">
                  <a:moveTo>
                    <a:pt x="1472" y="1"/>
                  </a:moveTo>
                  <a:cubicBezTo>
                    <a:pt x="1429" y="1"/>
                    <a:pt x="1388" y="1"/>
                    <a:pt x="1340" y="5"/>
                  </a:cubicBezTo>
                  <a:cubicBezTo>
                    <a:pt x="682" y="80"/>
                    <a:pt x="155" y="705"/>
                    <a:pt x="93" y="1345"/>
                  </a:cubicBezTo>
                  <a:cubicBezTo>
                    <a:pt x="0" y="2386"/>
                    <a:pt x="813" y="3087"/>
                    <a:pt x="1672" y="3087"/>
                  </a:cubicBezTo>
                  <a:cubicBezTo>
                    <a:pt x="1970" y="3087"/>
                    <a:pt x="2278" y="2998"/>
                    <a:pt x="2554" y="2807"/>
                  </a:cubicBezTo>
                  <a:cubicBezTo>
                    <a:pt x="2732" y="2686"/>
                    <a:pt x="3035" y="2481"/>
                    <a:pt x="2895" y="2214"/>
                  </a:cubicBezTo>
                  <a:cubicBezTo>
                    <a:pt x="2867" y="2200"/>
                    <a:pt x="2839" y="2195"/>
                    <a:pt x="2821" y="2195"/>
                  </a:cubicBezTo>
                  <a:cubicBezTo>
                    <a:pt x="2709" y="2195"/>
                    <a:pt x="2662" y="2312"/>
                    <a:pt x="2606" y="2373"/>
                  </a:cubicBezTo>
                  <a:cubicBezTo>
                    <a:pt x="2424" y="2578"/>
                    <a:pt x="2162" y="2755"/>
                    <a:pt x="1812" y="2789"/>
                  </a:cubicBezTo>
                  <a:cubicBezTo>
                    <a:pt x="1761" y="2798"/>
                    <a:pt x="1714" y="2798"/>
                    <a:pt x="1662" y="2798"/>
                  </a:cubicBezTo>
                  <a:cubicBezTo>
                    <a:pt x="929" y="2798"/>
                    <a:pt x="351" y="2237"/>
                    <a:pt x="364" y="1490"/>
                  </a:cubicBezTo>
                  <a:cubicBezTo>
                    <a:pt x="379" y="738"/>
                    <a:pt x="916" y="369"/>
                    <a:pt x="1485" y="206"/>
                  </a:cubicBezTo>
                  <a:cubicBezTo>
                    <a:pt x="1565" y="183"/>
                    <a:pt x="1709" y="197"/>
                    <a:pt x="1742" y="80"/>
                  </a:cubicBezTo>
                  <a:cubicBezTo>
                    <a:pt x="1677" y="20"/>
                    <a:pt x="1578" y="1"/>
                    <a:pt x="1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62"/>
            <p:cNvSpPr/>
            <p:nvPr/>
          </p:nvSpPr>
          <p:spPr>
            <a:xfrm>
              <a:off x="7270675" y="3356225"/>
              <a:ext cx="52075" cy="52075"/>
            </a:xfrm>
            <a:custGeom>
              <a:rect b="b" l="l" r="r" t="t"/>
              <a:pathLst>
                <a:path extrusionOk="0" h="2083" w="2083">
                  <a:moveTo>
                    <a:pt x="919" y="19"/>
                  </a:moveTo>
                  <a:cubicBezTo>
                    <a:pt x="1083" y="0"/>
                    <a:pt x="1363" y="24"/>
                    <a:pt x="1517" y="108"/>
                  </a:cubicBezTo>
                  <a:cubicBezTo>
                    <a:pt x="1816" y="276"/>
                    <a:pt x="2082" y="720"/>
                    <a:pt x="1966" y="1158"/>
                  </a:cubicBezTo>
                  <a:cubicBezTo>
                    <a:pt x="1863" y="1560"/>
                    <a:pt x="1186" y="2083"/>
                    <a:pt x="593" y="1789"/>
                  </a:cubicBezTo>
                  <a:cubicBezTo>
                    <a:pt x="420" y="1705"/>
                    <a:pt x="201" y="1457"/>
                    <a:pt x="140" y="1229"/>
                  </a:cubicBezTo>
                  <a:cubicBezTo>
                    <a:pt x="0" y="677"/>
                    <a:pt x="341" y="188"/>
                    <a:pt x="681" y="56"/>
                  </a:cubicBezTo>
                  <a:cubicBezTo>
                    <a:pt x="751" y="28"/>
                    <a:pt x="831" y="28"/>
                    <a:pt x="91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62"/>
            <p:cNvSpPr/>
            <p:nvPr/>
          </p:nvSpPr>
          <p:spPr>
            <a:xfrm>
              <a:off x="7289900" y="3359825"/>
              <a:ext cx="15450" cy="36825"/>
            </a:xfrm>
            <a:custGeom>
              <a:rect b="b" l="l" r="r" t="t"/>
              <a:pathLst>
                <a:path extrusionOk="0" h="1473" w="618">
                  <a:moveTo>
                    <a:pt x="76" y="1"/>
                  </a:moveTo>
                  <a:cubicBezTo>
                    <a:pt x="53" y="10"/>
                    <a:pt x="38" y="24"/>
                    <a:pt x="44" y="57"/>
                  </a:cubicBezTo>
                  <a:cubicBezTo>
                    <a:pt x="1" y="240"/>
                    <a:pt x="100" y="604"/>
                    <a:pt x="169" y="850"/>
                  </a:cubicBezTo>
                  <a:cubicBezTo>
                    <a:pt x="197" y="968"/>
                    <a:pt x="234" y="1108"/>
                    <a:pt x="277" y="1215"/>
                  </a:cubicBezTo>
                  <a:cubicBezTo>
                    <a:pt x="314" y="1318"/>
                    <a:pt x="352" y="1472"/>
                    <a:pt x="473" y="1472"/>
                  </a:cubicBezTo>
                  <a:cubicBezTo>
                    <a:pt x="486" y="1472"/>
                    <a:pt x="496" y="1467"/>
                    <a:pt x="510" y="1467"/>
                  </a:cubicBezTo>
                  <a:cubicBezTo>
                    <a:pt x="617" y="1365"/>
                    <a:pt x="548" y="1206"/>
                    <a:pt x="529" y="1085"/>
                  </a:cubicBezTo>
                  <a:cubicBezTo>
                    <a:pt x="464" y="682"/>
                    <a:pt x="352" y="262"/>
                    <a:pt x="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62"/>
            <p:cNvSpPr/>
            <p:nvPr/>
          </p:nvSpPr>
          <p:spPr>
            <a:xfrm>
              <a:off x="7010100" y="3521625"/>
              <a:ext cx="76025" cy="77200"/>
            </a:xfrm>
            <a:custGeom>
              <a:rect b="b" l="l" r="r" t="t"/>
              <a:pathLst>
                <a:path extrusionOk="0" h="3088" w="3041">
                  <a:moveTo>
                    <a:pt x="1476" y="1"/>
                  </a:moveTo>
                  <a:cubicBezTo>
                    <a:pt x="1434" y="1"/>
                    <a:pt x="1392" y="5"/>
                    <a:pt x="1346" y="10"/>
                  </a:cubicBezTo>
                  <a:cubicBezTo>
                    <a:pt x="687" y="85"/>
                    <a:pt x="159" y="706"/>
                    <a:pt x="98" y="1346"/>
                  </a:cubicBezTo>
                  <a:cubicBezTo>
                    <a:pt x="1" y="2387"/>
                    <a:pt x="818" y="3087"/>
                    <a:pt x="1676" y="3087"/>
                  </a:cubicBezTo>
                  <a:cubicBezTo>
                    <a:pt x="1975" y="3087"/>
                    <a:pt x="2284" y="2999"/>
                    <a:pt x="2559" y="2811"/>
                  </a:cubicBezTo>
                  <a:cubicBezTo>
                    <a:pt x="2736" y="2686"/>
                    <a:pt x="3040" y="2481"/>
                    <a:pt x="2900" y="2214"/>
                  </a:cubicBezTo>
                  <a:cubicBezTo>
                    <a:pt x="2872" y="2201"/>
                    <a:pt x="2844" y="2195"/>
                    <a:pt x="2820" y="2195"/>
                  </a:cubicBezTo>
                  <a:cubicBezTo>
                    <a:pt x="2713" y="2195"/>
                    <a:pt x="2667" y="2317"/>
                    <a:pt x="2611" y="2378"/>
                  </a:cubicBezTo>
                  <a:cubicBezTo>
                    <a:pt x="2428" y="2583"/>
                    <a:pt x="2167" y="2755"/>
                    <a:pt x="1816" y="2793"/>
                  </a:cubicBezTo>
                  <a:cubicBezTo>
                    <a:pt x="1766" y="2798"/>
                    <a:pt x="1719" y="2802"/>
                    <a:pt x="1667" y="2802"/>
                  </a:cubicBezTo>
                  <a:cubicBezTo>
                    <a:pt x="934" y="2802"/>
                    <a:pt x="355" y="2238"/>
                    <a:pt x="370" y="1490"/>
                  </a:cubicBezTo>
                  <a:cubicBezTo>
                    <a:pt x="383" y="744"/>
                    <a:pt x="920" y="369"/>
                    <a:pt x="1490" y="206"/>
                  </a:cubicBezTo>
                  <a:cubicBezTo>
                    <a:pt x="1570" y="188"/>
                    <a:pt x="1714" y="201"/>
                    <a:pt x="1747" y="80"/>
                  </a:cubicBezTo>
                  <a:cubicBezTo>
                    <a:pt x="1682" y="20"/>
                    <a:pt x="1583" y="1"/>
                    <a:pt x="1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62"/>
            <p:cNvSpPr/>
            <p:nvPr/>
          </p:nvSpPr>
          <p:spPr>
            <a:xfrm>
              <a:off x="7026675" y="3536350"/>
              <a:ext cx="52100" cy="51950"/>
            </a:xfrm>
            <a:custGeom>
              <a:rect b="b" l="l" r="r" t="t"/>
              <a:pathLst>
                <a:path extrusionOk="0" h="2078" w="2084">
                  <a:moveTo>
                    <a:pt x="920" y="19"/>
                  </a:moveTo>
                  <a:cubicBezTo>
                    <a:pt x="1084" y="0"/>
                    <a:pt x="1364" y="24"/>
                    <a:pt x="1513" y="108"/>
                  </a:cubicBezTo>
                  <a:cubicBezTo>
                    <a:pt x="1817" y="276"/>
                    <a:pt x="2084" y="715"/>
                    <a:pt x="1966" y="1153"/>
                  </a:cubicBezTo>
                  <a:cubicBezTo>
                    <a:pt x="1864" y="1560"/>
                    <a:pt x="1187" y="2078"/>
                    <a:pt x="593" y="1789"/>
                  </a:cubicBezTo>
                  <a:cubicBezTo>
                    <a:pt x="420" y="1705"/>
                    <a:pt x="201" y="1457"/>
                    <a:pt x="140" y="1228"/>
                  </a:cubicBezTo>
                  <a:cubicBezTo>
                    <a:pt x="0" y="672"/>
                    <a:pt x="341" y="187"/>
                    <a:pt x="683" y="52"/>
                  </a:cubicBezTo>
                  <a:cubicBezTo>
                    <a:pt x="752" y="28"/>
                    <a:pt x="832" y="28"/>
                    <a:pt x="920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62"/>
            <p:cNvSpPr/>
            <p:nvPr/>
          </p:nvSpPr>
          <p:spPr>
            <a:xfrm>
              <a:off x="7045825" y="3539950"/>
              <a:ext cx="15550" cy="36700"/>
            </a:xfrm>
            <a:custGeom>
              <a:rect b="b" l="l" r="r" t="t"/>
              <a:pathLst>
                <a:path extrusionOk="0" h="1468" w="622">
                  <a:moveTo>
                    <a:pt x="79" y="1"/>
                  </a:moveTo>
                  <a:cubicBezTo>
                    <a:pt x="57" y="5"/>
                    <a:pt x="42" y="24"/>
                    <a:pt x="42" y="52"/>
                  </a:cubicBezTo>
                  <a:cubicBezTo>
                    <a:pt x="1" y="235"/>
                    <a:pt x="103" y="599"/>
                    <a:pt x="173" y="851"/>
                  </a:cubicBezTo>
                  <a:cubicBezTo>
                    <a:pt x="201" y="963"/>
                    <a:pt x="238" y="1103"/>
                    <a:pt x="281" y="1210"/>
                  </a:cubicBezTo>
                  <a:cubicBezTo>
                    <a:pt x="318" y="1317"/>
                    <a:pt x="355" y="1468"/>
                    <a:pt x="477" y="1468"/>
                  </a:cubicBezTo>
                  <a:cubicBezTo>
                    <a:pt x="490" y="1468"/>
                    <a:pt x="499" y="1468"/>
                    <a:pt x="514" y="1462"/>
                  </a:cubicBezTo>
                  <a:cubicBezTo>
                    <a:pt x="622" y="1360"/>
                    <a:pt x="551" y="1201"/>
                    <a:pt x="533" y="1084"/>
                  </a:cubicBezTo>
                  <a:cubicBezTo>
                    <a:pt x="467" y="683"/>
                    <a:pt x="355" y="263"/>
                    <a:pt x="1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62"/>
            <p:cNvSpPr/>
            <p:nvPr/>
          </p:nvSpPr>
          <p:spPr>
            <a:xfrm>
              <a:off x="7057950" y="3443300"/>
              <a:ext cx="75900" cy="77175"/>
            </a:xfrm>
            <a:custGeom>
              <a:rect b="b" l="l" r="r" t="t"/>
              <a:pathLst>
                <a:path extrusionOk="0" h="3087" w="3036">
                  <a:moveTo>
                    <a:pt x="1471" y="0"/>
                  </a:moveTo>
                  <a:cubicBezTo>
                    <a:pt x="1430" y="0"/>
                    <a:pt x="1387" y="0"/>
                    <a:pt x="1341" y="5"/>
                  </a:cubicBezTo>
                  <a:cubicBezTo>
                    <a:pt x="682" y="80"/>
                    <a:pt x="155" y="705"/>
                    <a:pt x="94" y="1345"/>
                  </a:cubicBezTo>
                  <a:cubicBezTo>
                    <a:pt x="1" y="2386"/>
                    <a:pt x="813" y="3087"/>
                    <a:pt x="1673" y="3087"/>
                  </a:cubicBezTo>
                  <a:cubicBezTo>
                    <a:pt x="1971" y="3087"/>
                    <a:pt x="2279" y="2998"/>
                    <a:pt x="2555" y="2812"/>
                  </a:cubicBezTo>
                  <a:cubicBezTo>
                    <a:pt x="2732" y="2685"/>
                    <a:pt x="3036" y="2480"/>
                    <a:pt x="2896" y="2214"/>
                  </a:cubicBezTo>
                  <a:cubicBezTo>
                    <a:pt x="2868" y="2200"/>
                    <a:pt x="2840" y="2196"/>
                    <a:pt x="2816" y="2196"/>
                  </a:cubicBezTo>
                  <a:cubicBezTo>
                    <a:pt x="2710" y="2196"/>
                    <a:pt x="2663" y="2317"/>
                    <a:pt x="2611" y="2377"/>
                  </a:cubicBezTo>
                  <a:cubicBezTo>
                    <a:pt x="2424" y="2578"/>
                    <a:pt x="2163" y="2756"/>
                    <a:pt x="1813" y="2793"/>
                  </a:cubicBezTo>
                  <a:cubicBezTo>
                    <a:pt x="1762" y="2798"/>
                    <a:pt x="1714" y="2798"/>
                    <a:pt x="1663" y="2798"/>
                  </a:cubicBezTo>
                  <a:cubicBezTo>
                    <a:pt x="930" y="2798"/>
                    <a:pt x="351" y="2237"/>
                    <a:pt x="365" y="1490"/>
                  </a:cubicBezTo>
                  <a:cubicBezTo>
                    <a:pt x="379" y="739"/>
                    <a:pt x="917" y="369"/>
                    <a:pt x="1486" y="207"/>
                  </a:cubicBezTo>
                  <a:cubicBezTo>
                    <a:pt x="1565" y="183"/>
                    <a:pt x="1710" y="197"/>
                    <a:pt x="1742" y="80"/>
                  </a:cubicBezTo>
                  <a:cubicBezTo>
                    <a:pt x="1677" y="19"/>
                    <a:pt x="1579" y="0"/>
                    <a:pt x="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62"/>
            <p:cNvSpPr/>
            <p:nvPr/>
          </p:nvSpPr>
          <p:spPr>
            <a:xfrm>
              <a:off x="7074400" y="3457900"/>
              <a:ext cx="52125" cy="52075"/>
            </a:xfrm>
            <a:custGeom>
              <a:rect b="b" l="l" r="r" t="t"/>
              <a:pathLst>
                <a:path extrusionOk="0" h="2083" w="2085">
                  <a:moveTo>
                    <a:pt x="921" y="19"/>
                  </a:moveTo>
                  <a:cubicBezTo>
                    <a:pt x="1084" y="0"/>
                    <a:pt x="1365" y="24"/>
                    <a:pt x="1519" y="112"/>
                  </a:cubicBezTo>
                  <a:cubicBezTo>
                    <a:pt x="1817" y="280"/>
                    <a:pt x="2084" y="720"/>
                    <a:pt x="1968" y="1158"/>
                  </a:cubicBezTo>
                  <a:cubicBezTo>
                    <a:pt x="1864" y="1560"/>
                    <a:pt x="1188" y="2082"/>
                    <a:pt x="595" y="1793"/>
                  </a:cubicBezTo>
                  <a:cubicBezTo>
                    <a:pt x="421" y="1705"/>
                    <a:pt x="203" y="1462"/>
                    <a:pt x="141" y="1233"/>
                  </a:cubicBezTo>
                  <a:cubicBezTo>
                    <a:pt x="1" y="677"/>
                    <a:pt x="343" y="192"/>
                    <a:pt x="683" y="56"/>
                  </a:cubicBezTo>
                  <a:cubicBezTo>
                    <a:pt x="753" y="28"/>
                    <a:pt x="832" y="28"/>
                    <a:pt x="921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62"/>
            <p:cNvSpPr/>
            <p:nvPr/>
          </p:nvSpPr>
          <p:spPr>
            <a:xfrm>
              <a:off x="7093675" y="3461500"/>
              <a:ext cx="15450" cy="36825"/>
            </a:xfrm>
            <a:custGeom>
              <a:rect b="b" l="l" r="r" t="t"/>
              <a:pathLst>
                <a:path extrusionOk="0" h="1473" w="618">
                  <a:moveTo>
                    <a:pt x="76" y="1"/>
                  </a:moveTo>
                  <a:cubicBezTo>
                    <a:pt x="52" y="11"/>
                    <a:pt x="38" y="24"/>
                    <a:pt x="42" y="57"/>
                  </a:cubicBezTo>
                  <a:cubicBezTo>
                    <a:pt x="1" y="240"/>
                    <a:pt x="98" y="604"/>
                    <a:pt x="169" y="851"/>
                  </a:cubicBezTo>
                  <a:cubicBezTo>
                    <a:pt x="197" y="968"/>
                    <a:pt x="234" y="1108"/>
                    <a:pt x="277" y="1216"/>
                  </a:cubicBezTo>
                  <a:cubicBezTo>
                    <a:pt x="313" y="1322"/>
                    <a:pt x="350" y="1472"/>
                    <a:pt x="473" y="1472"/>
                  </a:cubicBezTo>
                  <a:cubicBezTo>
                    <a:pt x="486" y="1472"/>
                    <a:pt x="496" y="1472"/>
                    <a:pt x="510" y="1468"/>
                  </a:cubicBezTo>
                  <a:cubicBezTo>
                    <a:pt x="617" y="1365"/>
                    <a:pt x="547" y="1206"/>
                    <a:pt x="529" y="1089"/>
                  </a:cubicBezTo>
                  <a:cubicBezTo>
                    <a:pt x="463" y="688"/>
                    <a:pt x="350" y="268"/>
                    <a:pt x="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62"/>
            <p:cNvSpPr/>
            <p:nvPr/>
          </p:nvSpPr>
          <p:spPr>
            <a:xfrm>
              <a:off x="7098475" y="3365675"/>
              <a:ext cx="76000" cy="77200"/>
            </a:xfrm>
            <a:custGeom>
              <a:rect b="b" l="l" r="r" t="t"/>
              <a:pathLst>
                <a:path extrusionOk="0" h="3088" w="3040">
                  <a:moveTo>
                    <a:pt x="1471" y="0"/>
                  </a:moveTo>
                  <a:cubicBezTo>
                    <a:pt x="1429" y="0"/>
                    <a:pt x="1387" y="6"/>
                    <a:pt x="1345" y="10"/>
                  </a:cubicBezTo>
                  <a:cubicBezTo>
                    <a:pt x="686" y="84"/>
                    <a:pt x="158" y="706"/>
                    <a:pt x="98" y="1350"/>
                  </a:cubicBezTo>
                  <a:cubicBezTo>
                    <a:pt x="0" y="2387"/>
                    <a:pt x="817" y="3087"/>
                    <a:pt x="1671" y="3087"/>
                  </a:cubicBezTo>
                  <a:cubicBezTo>
                    <a:pt x="1975" y="3087"/>
                    <a:pt x="2283" y="3003"/>
                    <a:pt x="2554" y="2812"/>
                  </a:cubicBezTo>
                  <a:cubicBezTo>
                    <a:pt x="2736" y="2685"/>
                    <a:pt x="3040" y="2485"/>
                    <a:pt x="2900" y="2213"/>
                  </a:cubicBezTo>
                  <a:cubicBezTo>
                    <a:pt x="2872" y="2204"/>
                    <a:pt x="2844" y="2200"/>
                    <a:pt x="2820" y="2200"/>
                  </a:cubicBezTo>
                  <a:cubicBezTo>
                    <a:pt x="2714" y="2200"/>
                    <a:pt x="2667" y="2316"/>
                    <a:pt x="2610" y="2377"/>
                  </a:cubicBezTo>
                  <a:cubicBezTo>
                    <a:pt x="2428" y="2583"/>
                    <a:pt x="2162" y="2760"/>
                    <a:pt x="1817" y="2793"/>
                  </a:cubicBezTo>
                  <a:cubicBezTo>
                    <a:pt x="1766" y="2797"/>
                    <a:pt x="1714" y="2802"/>
                    <a:pt x="1667" y="2802"/>
                  </a:cubicBezTo>
                  <a:cubicBezTo>
                    <a:pt x="934" y="2802"/>
                    <a:pt x="355" y="2237"/>
                    <a:pt x="369" y="1491"/>
                  </a:cubicBezTo>
                  <a:cubicBezTo>
                    <a:pt x="383" y="743"/>
                    <a:pt x="921" y="374"/>
                    <a:pt x="1490" y="211"/>
                  </a:cubicBezTo>
                  <a:cubicBezTo>
                    <a:pt x="1569" y="187"/>
                    <a:pt x="1714" y="202"/>
                    <a:pt x="1742" y="84"/>
                  </a:cubicBezTo>
                  <a:cubicBezTo>
                    <a:pt x="1677" y="24"/>
                    <a:pt x="1578" y="0"/>
                    <a:pt x="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62"/>
            <p:cNvSpPr/>
            <p:nvPr/>
          </p:nvSpPr>
          <p:spPr>
            <a:xfrm>
              <a:off x="7114925" y="3380375"/>
              <a:ext cx="52100" cy="52000"/>
            </a:xfrm>
            <a:custGeom>
              <a:rect b="b" l="l" r="r" t="t"/>
              <a:pathLst>
                <a:path extrusionOk="0" h="2080" w="2084">
                  <a:moveTo>
                    <a:pt x="920" y="19"/>
                  </a:moveTo>
                  <a:cubicBezTo>
                    <a:pt x="1084" y="0"/>
                    <a:pt x="1364" y="24"/>
                    <a:pt x="1518" y="108"/>
                  </a:cubicBezTo>
                  <a:cubicBezTo>
                    <a:pt x="1821" y="276"/>
                    <a:pt x="2084" y="720"/>
                    <a:pt x="1972" y="1159"/>
                  </a:cubicBezTo>
                  <a:cubicBezTo>
                    <a:pt x="1864" y="1560"/>
                    <a:pt x="1192" y="2079"/>
                    <a:pt x="599" y="1789"/>
                  </a:cubicBezTo>
                  <a:cubicBezTo>
                    <a:pt x="421" y="1705"/>
                    <a:pt x="201" y="1457"/>
                    <a:pt x="145" y="1229"/>
                  </a:cubicBezTo>
                  <a:cubicBezTo>
                    <a:pt x="0" y="673"/>
                    <a:pt x="347" y="188"/>
                    <a:pt x="687" y="56"/>
                  </a:cubicBezTo>
                  <a:cubicBezTo>
                    <a:pt x="752" y="28"/>
                    <a:pt x="832" y="28"/>
                    <a:pt x="920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62"/>
            <p:cNvSpPr/>
            <p:nvPr/>
          </p:nvSpPr>
          <p:spPr>
            <a:xfrm>
              <a:off x="7134200" y="3384025"/>
              <a:ext cx="15550" cy="36650"/>
            </a:xfrm>
            <a:custGeom>
              <a:rect b="b" l="l" r="r" t="t"/>
              <a:pathLst>
                <a:path extrusionOk="0" h="1466" w="622">
                  <a:moveTo>
                    <a:pt x="80" y="0"/>
                  </a:moveTo>
                  <a:cubicBezTo>
                    <a:pt x="56" y="5"/>
                    <a:pt x="42" y="22"/>
                    <a:pt x="42" y="56"/>
                  </a:cubicBezTo>
                  <a:cubicBezTo>
                    <a:pt x="0" y="233"/>
                    <a:pt x="102" y="602"/>
                    <a:pt x="168" y="850"/>
                  </a:cubicBezTo>
                  <a:cubicBezTo>
                    <a:pt x="201" y="966"/>
                    <a:pt x="238" y="1102"/>
                    <a:pt x="276" y="1209"/>
                  </a:cubicBezTo>
                  <a:cubicBezTo>
                    <a:pt x="317" y="1317"/>
                    <a:pt x="350" y="1466"/>
                    <a:pt x="477" y="1466"/>
                  </a:cubicBezTo>
                  <a:lnTo>
                    <a:pt x="514" y="1466"/>
                  </a:lnTo>
                  <a:cubicBezTo>
                    <a:pt x="621" y="1358"/>
                    <a:pt x="551" y="1205"/>
                    <a:pt x="533" y="1083"/>
                  </a:cubicBezTo>
                  <a:cubicBezTo>
                    <a:pt x="467" y="681"/>
                    <a:pt x="354" y="261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62"/>
            <p:cNvSpPr/>
            <p:nvPr/>
          </p:nvSpPr>
          <p:spPr>
            <a:xfrm>
              <a:off x="7141525" y="3281875"/>
              <a:ext cx="75925" cy="77175"/>
            </a:xfrm>
            <a:custGeom>
              <a:rect b="b" l="l" r="r" t="t"/>
              <a:pathLst>
                <a:path extrusionOk="0" h="3087" w="3037">
                  <a:moveTo>
                    <a:pt x="1472" y="0"/>
                  </a:moveTo>
                  <a:cubicBezTo>
                    <a:pt x="1430" y="0"/>
                    <a:pt x="1388" y="5"/>
                    <a:pt x="1346" y="9"/>
                  </a:cubicBezTo>
                  <a:cubicBezTo>
                    <a:pt x="683" y="84"/>
                    <a:pt x="156" y="705"/>
                    <a:pt x="95" y="1349"/>
                  </a:cubicBezTo>
                  <a:cubicBezTo>
                    <a:pt x="1" y="2391"/>
                    <a:pt x="813" y="3086"/>
                    <a:pt x="1673" y="3086"/>
                  </a:cubicBezTo>
                  <a:cubicBezTo>
                    <a:pt x="1972" y="3086"/>
                    <a:pt x="2280" y="3002"/>
                    <a:pt x="2555" y="2811"/>
                  </a:cubicBezTo>
                  <a:cubicBezTo>
                    <a:pt x="2738" y="2690"/>
                    <a:pt x="3037" y="2484"/>
                    <a:pt x="2901" y="2213"/>
                  </a:cubicBezTo>
                  <a:cubicBezTo>
                    <a:pt x="2869" y="2203"/>
                    <a:pt x="2845" y="2199"/>
                    <a:pt x="2822" y="2199"/>
                  </a:cubicBezTo>
                  <a:cubicBezTo>
                    <a:pt x="2710" y="2199"/>
                    <a:pt x="2663" y="2315"/>
                    <a:pt x="2611" y="2377"/>
                  </a:cubicBezTo>
                  <a:cubicBezTo>
                    <a:pt x="2425" y="2582"/>
                    <a:pt x="2163" y="2759"/>
                    <a:pt x="1813" y="2792"/>
                  </a:cubicBezTo>
                  <a:cubicBezTo>
                    <a:pt x="1761" y="2797"/>
                    <a:pt x="1714" y="2802"/>
                    <a:pt x="1664" y="2802"/>
                  </a:cubicBezTo>
                  <a:cubicBezTo>
                    <a:pt x="930" y="2802"/>
                    <a:pt x="352" y="2237"/>
                    <a:pt x="370" y="1494"/>
                  </a:cubicBezTo>
                  <a:cubicBezTo>
                    <a:pt x="384" y="742"/>
                    <a:pt x="917" y="373"/>
                    <a:pt x="1490" y="210"/>
                  </a:cubicBezTo>
                  <a:cubicBezTo>
                    <a:pt x="1565" y="186"/>
                    <a:pt x="1710" y="201"/>
                    <a:pt x="1742" y="84"/>
                  </a:cubicBezTo>
                  <a:cubicBezTo>
                    <a:pt x="1677" y="24"/>
                    <a:pt x="1580" y="0"/>
                    <a:pt x="1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62"/>
            <p:cNvSpPr/>
            <p:nvPr/>
          </p:nvSpPr>
          <p:spPr>
            <a:xfrm>
              <a:off x="7158000" y="3296575"/>
              <a:ext cx="52100" cy="51975"/>
            </a:xfrm>
            <a:custGeom>
              <a:rect b="b" l="l" r="r" t="t"/>
              <a:pathLst>
                <a:path extrusionOk="0" h="2079" w="2084">
                  <a:moveTo>
                    <a:pt x="921" y="18"/>
                  </a:moveTo>
                  <a:cubicBezTo>
                    <a:pt x="1083" y="1"/>
                    <a:pt x="1364" y="24"/>
                    <a:pt x="1518" y="108"/>
                  </a:cubicBezTo>
                  <a:cubicBezTo>
                    <a:pt x="1822" y="276"/>
                    <a:pt x="2083" y="719"/>
                    <a:pt x="1971" y="1158"/>
                  </a:cubicBezTo>
                  <a:cubicBezTo>
                    <a:pt x="1863" y="1559"/>
                    <a:pt x="1187" y="2078"/>
                    <a:pt x="594" y="1789"/>
                  </a:cubicBezTo>
                  <a:cubicBezTo>
                    <a:pt x="421" y="1705"/>
                    <a:pt x="201" y="1457"/>
                    <a:pt x="141" y="1229"/>
                  </a:cubicBezTo>
                  <a:cubicBezTo>
                    <a:pt x="1" y="673"/>
                    <a:pt x="342" y="187"/>
                    <a:pt x="687" y="57"/>
                  </a:cubicBezTo>
                  <a:cubicBezTo>
                    <a:pt x="753" y="29"/>
                    <a:pt x="831" y="29"/>
                    <a:pt x="921" y="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62"/>
            <p:cNvSpPr/>
            <p:nvPr/>
          </p:nvSpPr>
          <p:spPr>
            <a:xfrm>
              <a:off x="7177250" y="3300200"/>
              <a:ext cx="15450" cy="36650"/>
            </a:xfrm>
            <a:custGeom>
              <a:rect b="b" l="l" r="r" t="t"/>
              <a:pathLst>
                <a:path extrusionOk="0" h="1466" w="618">
                  <a:moveTo>
                    <a:pt x="76" y="0"/>
                  </a:moveTo>
                  <a:cubicBezTo>
                    <a:pt x="57" y="9"/>
                    <a:pt x="43" y="24"/>
                    <a:pt x="43" y="56"/>
                  </a:cubicBezTo>
                  <a:cubicBezTo>
                    <a:pt x="1" y="233"/>
                    <a:pt x="104" y="602"/>
                    <a:pt x="169" y="850"/>
                  </a:cubicBezTo>
                  <a:cubicBezTo>
                    <a:pt x="197" y="966"/>
                    <a:pt x="235" y="1102"/>
                    <a:pt x="276" y="1209"/>
                  </a:cubicBezTo>
                  <a:cubicBezTo>
                    <a:pt x="319" y="1317"/>
                    <a:pt x="352" y="1466"/>
                    <a:pt x="473" y="1466"/>
                  </a:cubicBezTo>
                  <a:lnTo>
                    <a:pt x="510" y="1466"/>
                  </a:lnTo>
                  <a:cubicBezTo>
                    <a:pt x="617" y="1358"/>
                    <a:pt x="548" y="1205"/>
                    <a:pt x="529" y="1084"/>
                  </a:cubicBezTo>
                  <a:cubicBezTo>
                    <a:pt x="464" y="681"/>
                    <a:pt x="356" y="261"/>
                    <a:pt x="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6" name="Google Shape;3196;p62"/>
          <p:cNvGrpSpPr/>
          <p:nvPr/>
        </p:nvGrpSpPr>
        <p:grpSpPr>
          <a:xfrm flipH="1">
            <a:off x="7840461" y="367393"/>
            <a:ext cx="894240" cy="1027508"/>
            <a:chOff x="6981025" y="3260750"/>
            <a:chExt cx="374975" cy="430875"/>
          </a:xfrm>
        </p:grpSpPr>
        <p:sp>
          <p:nvSpPr>
            <p:cNvPr id="3197" name="Google Shape;3197;p62"/>
            <p:cNvSpPr/>
            <p:nvPr/>
          </p:nvSpPr>
          <p:spPr>
            <a:xfrm>
              <a:off x="6981025" y="3260750"/>
              <a:ext cx="374975" cy="430875"/>
            </a:xfrm>
            <a:custGeom>
              <a:rect b="b" l="l" r="r" t="t"/>
              <a:pathLst>
                <a:path extrusionOk="0" h="17235" w="14999">
                  <a:moveTo>
                    <a:pt x="7159" y="23"/>
                  </a:moveTo>
                  <a:cubicBezTo>
                    <a:pt x="7542" y="0"/>
                    <a:pt x="7976" y="145"/>
                    <a:pt x="8308" y="294"/>
                  </a:cubicBezTo>
                  <a:cubicBezTo>
                    <a:pt x="9289" y="729"/>
                    <a:pt x="10227" y="1242"/>
                    <a:pt x="11119" y="1746"/>
                  </a:cubicBezTo>
                  <a:cubicBezTo>
                    <a:pt x="11412" y="1910"/>
                    <a:pt x="11712" y="2096"/>
                    <a:pt x="12029" y="2255"/>
                  </a:cubicBezTo>
                  <a:cubicBezTo>
                    <a:pt x="12664" y="2578"/>
                    <a:pt x="13261" y="2834"/>
                    <a:pt x="13897" y="3231"/>
                  </a:cubicBezTo>
                  <a:cubicBezTo>
                    <a:pt x="14238" y="3446"/>
                    <a:pt x="14606" y="3703"/>
                    <a:pt x="14742" y="4044"/>
                  </a:cubicBezTo>
                  <a:cubicBezTo>
                    <a:pt x="14999" y="4688"/>
                    <a:pt x="14681" y="5486"/>
                    <a:pt x="14453" y="5944"/>
                  </a:cubicBezTo>
                  <a:cubicBezTo>
                    <a:pt x="14182" y="6494"/>
                    <a:pt x="13897" y="7004"/>
                    <a:pt x="13640" y="7509"/>
                  </a:cubicBezTo>
                  <a:cubicBezTo>
                    <a:pt x="13093" y="8573"/>
                    <a:pt x="12571" y="9535"/>
                    <a:pt x="11996" y="10623"/>
                  </a:cubicBezTo>
                  <a:cubicBezTo>
                    <a:pt x="11418" y="11716"/>
                    <a:pt x="10908" y="12748"/>
                    <a:pt x="10399" y="13784"/>
                  </a:cubicBezTo>
                  <a:cubicBezTo>
                    <a:pt x="10022" y="14554"/>
                    <a:pt x="9582" y="15358"/>
                    <a:pt x="9171" y="16132"/>
                  </a:cubicBezTo>
                  <a:cubicBezTo>
                    <a:pt x="8938" y="16567"/>
                    <a:pt x="8751" y="16992"/>
                    <a:pt x="8294" y="17169"/>
                  </a:cubicBezTo>
                  <a:cubicBezTo>
                    <a:pt x="8201" y="17202"/>
                    <a:pt x="8013" y="17235"/>
                    <a:pt x="7845" y="17216"/>
                  </a:cubicBezTo>
                  <a:cubicBezTo>
                    <a:pt x="7472" y="17179"/>
                    <a:pt x="7112" y="16959"/>
                    <a:pt x="6776" y="16800"/>
                  </a:cubicBezTo>
                  <a:cubicBezTo>
                    <a:pt x="6440" y="16642"/>
                    <a:pt x="6108" y="16459"/>
                    <a:pt x="5800" y="16291"/>
                  </a:cubicBezTo>
                  <a:cubicBezTo>
                    <a:pt x="4582" y="15614"/>
                    <a:pt x="3134" y="14955"/>
                    <a:pt x="1925" y="14233"/>
                  </a:cubicBezTo>
                  <a:cubicBezTo>
                    <a:pt x="1336" y="13882"/>
                    <a:pt x="641" y="13457"/>
                    <a:pt x="341" y="12860"/>
                  </a:cubicBezTo>
                  <a:cubicBezTo>
                    <a:pt x="1" y="12168"/>
                    <a:pt x="449" y="11197"/>
                    <a:pt x="725" y="10636"/>
                  </a:cubicBezTo>
                  <a:cubicBezTo>
                    <a:pt x="1000" y="10086"/>
                    <a:pt x="1266" y="9614"/>
                    <a:pt x="1537" y="9151"/>
                  </a:cubicBezTo>
                  <a:cubicBezTo>
                    <a:pt x="1836" y="8657"/>
                    <a:pt x="2121" y="8147"/>
                    <a:pt x="2387" y="7686"/>
                  </a:cubicBezTo>
                  <a:cubicBezTo>
                    <a:pt x="2923" y="6742"/>
                    <a:pt x="3526" y="5696"/>
                    <a:pt x="3983" y="4669"/>
                  </a:cubicBezTo>
                  <a:cubicBezTo>
                    <a:pt x="4208" y="4160"/>
                    <a:pt x="4483" y="3591"/>
                    <a:pt x="4731" y="3119"/>
                  </a:cubicBezTo>
                  <a:cubicBezTo>
                    <a:pt x="5109" y="2404"/>
                    <a:pt x="5539" y="1615"/>
                    <a:pt x="5992" y="915"/>
                  </a:cubicBezTo>
                  <a:cubicBezTo>
                    <a:pt x="6151" y="677"/>
                    <a:pt x="6328" y="425"/>
                    <a:pt x="6505" y="275"/>
                  </a:cubicBezTo>
                  <a:cubicBezTo>
                    <a:pt x="6645" y="158"/>
                    <a:pt x="6856" y="42"/>
                    <a:pt x="7159" y="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62"/>
            <p:cNvSpPr/>
            <p:nvPr/>
          </p:nvSpPr>
          <p:spPr>
            <a:xfrm>
              <a:off x="7245550" y="3303000"/>
              <a:ext cx="18125" cy="23350"/>
            </a:xfrm>
            <a:custGeom>
              <a:rect b="b" l="l" r="r" t="t"/>
              <a:pathLst>
                <a:path extrusionOk="0" h="934" w="725">
                  <a:moveTo>
                    <a:pt x="435" y="0"/>
                  </a:moveTo>
                  <a:cubicBezTo>
                    <a:pt x="374" y="93"/>
                    <a:pt x="314" y="196"/>
                    <a:pt x="262" y="294"/>
                  </a:cubicBezTo>
                  <a:cubicBezTo>
                    <a:pt x="165" y="481"/>
                    <a:pt x="1" y="696"/>
                    <a:pt x="85" y="916"/>
                  </a:cubicBezTo>
                  <a:cubicBezTo>
                    <a:pt x="98" y="920"/>
                    <a:pt x="122" y="916"/>
                    <a:pt x="122" y="934"/>
                  </a:cubicBezTo>
                  <a:cubicBezTo>
                    <a:pt x="361" y="888"/>
                    <a:pt x="473" y="630"/>
                    <a:pt x="575" y="448"/>
                  </a:cubicBezTo>
                  <a:cubicBezTo>
                    <a:pt x="626" y="360"/>
                    <a:pt x="682" y="266"/>
                    <a:pt x="725" y="164"/>
                  </a:cubicBezTo>
                  <a:cubicBezTo>
                    <a:pt x="663" y="126"/>
                    <a:pt x="598" y="93"/>
                    <a:pt x="538" y="56"/>
                  </a:cubicBezTo>
                  <a:cubicBezTo>
                    <a:pt x="505" y="37"/>
                    <a:pt x="467" y="19"/>
                    <a:pt x="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62"/>
            <p:cNvSpPr/>
            <p:nvPr/>
          </p:nvSpPr>
          <p:spPr>
            <a:xfrm>
              <a:off x="7220100" y="3341575"/>
              <a:ext cx="24525" cy="36275"/>
            </a:xfrm>
            <a:custGeom>
              <a:rect b="b" l="l" r="r" t="t"/>
              <a:pathLst>
                <a:path extrusionOk="0" h="1451" w="981">
                  <a:moveTo>
                    <a:pt x="850" y="1"/>
                  </a:moveTo>
                  <a:cubicBezTo>
                    <a:pt x="701" y="1"/>
                    <a:pt x="604" y="242"/>
                    <a:pt x="528" y="362"/>
                  </a:cubicBezTo>
                  <a:cubicBezTo>
                    <a:pt x="393" y="572"/>
                    <a:pt x="192" y="848"/>
                    <a:pt x="90" y="1082"/>
                  </a:cubicBezTo>
                  <a:cubicBezTo>
                    <a:pt x="15" y="1259"/>
                    <a:pt x="0" y="1440"/>
                    <a:pt x="159" y="1450"/>
                  </a:cubicBezTo>
                  <a:cubicBezTo>
                    <a:pt x="162" y="1451"/>
                    <a:pt x="164" y="1451"/>
                    <a:pt x="167" y="1451"/>
                  </a:cubicBezTo>
                  <a:cubicBezTo>
                    <a:pt x="285" y="1451"/>
                    <a:pt x="389" y="1243"/>
                    <a:pt x="440" y="1166"/>
                  </a:cubicBezTo>
                  <a:cubicBezTo>
                    <a:pt x="524" y="1035"/>
                    <a:pt x="612" y="923"/>
                    <a:pt x="668" y="830"/>
                  </a:cubicBezTo>
                  <a:cubicBezTo>
                    <a:pt x="823" y="567"/>
                    <a:pt x="981" y="362"/>
                    <a:pt x="963" y="45"/>
                  </a:cubicBezTo>
                  <a:cubicBezTo>
                    <a:pt x="922" y="14"/>
                    <a:pt x="884" y="1"/>
                    <a:pt x="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62"/>
            <p:cNvSpPr/>
            <p:nvPr/>
          </p:nvSpPr>
          <p:spPr>
            <a:xfrm>
              <a:off x="7189975" y="3398325"/>
              <a:ext cx="22925" cy="34400"/>
            </a:xfrm>
            <a:custGeom>
              <a:rect b="b" l="l" r="r" t="t"/>
              <a:pathLst>
                <a:path extrusionOk="0" h="1376" w="917">
                  <a:moveTo>
                    <a:pt x="797" y="1"/>
                  </a:moveTo>
                  <a:cubicBezTo>
                    <a:pt x="763" y="1"/>
                    <a:pt x="732" y="10"/>
                    <a:pt x="720" y="34"/>
                  </a:cubicBezTo>
                  <a:cubicBezTo>
                    <a:pt x="496" y="287"/>
                    <a:pt x="244" y="702"/>
                    <a:pt x="108" y="1038"/>
                  </a:cubicBezTo>
                  <a:cubicBezTo>
                    <a:pt x="62" y="1146"/>
                    <a:pt x="1" y="1295"/>
                    <a:pt x="123" y="1375"/>
                  </a:cubicBezTo>
                  <a:cubicBezTo>
                    <a:pt x="127" y="1375"/>
                    <a:pt x="132" y="1375"/>
                    <a:pt x="136" y="1375"/>
                  </a:cubicBezTo>
                  <a:cubicBezTo>
                    <a:pt x="281" y="1375"/>
                    <a:pt x="358" y="1236"/>
                    <a:pt x="421" y="1142"/>
                  </a:cubicBezTo>
                  <a:cubicBezTo>
                    <a:pt x="496" y="1025"/>
                    <a:pt x="556" y="898"/>
                    <a:pt x="612" y="791"/>
                  </a:cubicBezTo>
                  <a:cubicBezTo>
                    <a:pt x="739" y="558"/>
                    <a:pt x="916" y="306"/>
                    <a:pt x="912" y="34"/>
                  </a:cubicBezTo>
                  <a:cubicBezTo>
                    <a:pt x="891" y="16"/>
                    <a:pt x="842" y="1"/>
                    <a:pt x="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62"/>
            <p:cNvSpPr/>
            <p:nvPr/>
          </p:nvSpPr>
          <p:spPr>
            <a:xfrm>
              <a:off x="7158700" y="3453275"/>
              <a:ext cx="23725" cy="30425"/>
            </a:xfrm>
            <a:custGeom>
              <a:rect b="b" l="l" r="r" t="t"/>
              <a:pathLst>
                <a:path extrusionOk="0" h="1217" w="949">
                  <a:moveTo>
                    <a:pt x="847" y="0"/>
                  </a:moveTo>
                  <a:cubicBezTo>
                    <a:pt x="775" y="0"/>
                    <a:pt x="705" y="52"/>
                    <a:pt x="659" y="101"/>
                  </a:cubicBezTo>
                  <a:cubicBezTo>
                    <a:pt x="551" y="213"/>
                    <a:pt x="467" y="414"/>
                    <a:pt x="346" y="634"/>
                  </a:cubicBezTo>
                  <a:cubicBezTo>
                    <a:pt x="290" y="737"/>
                    <a:pt x="1" y="1101"/>
                    <a:pt x="169" y="1203"/>
                  </a:cubicBezTo>
                  <a:cubicBezTo>
                    <a:pt x="184" y="1212"/>
                    <a:pt x="200" y="1216"/>
                    <a:pt x="217" y="1216"/>
                  </a:cubicBezTo>
                  <a:cubicBezTo>
                    <a:pt x="311" y="1216"/>
                    <a:pt x="428" y="1091"/>
                    <a:pt x="467" y="1035"/>
                  </a:cubicBezTo>
                  <a:cubicBezTo>
                    <a:pt x="561" y="914"/>
                    <a:pt x="607" y="802"/>
                    <a:pt x="659" y="718"/>
                  </a:cubicBezTo>
                  <a:cubicBezTo>
                    <a:pt x="799" y="493"/>
                    <a:pt x="949" y="297"/>
                    <a:pt x="939" y="32"/>
                  </a:cubicBezTo>
                  <a:cubicBezTo>
                    <a:pt x="909" y="10"/>
                    <a:pt x="878" y="0"/>
                    <a:pt x="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62"/>
            <p:cNvSpPr/>
            <p:nvPr/>
          </p:nvSpPr>
          <p:spPr>
            <a:xfrm>
              <a:off x="7129300" y="3508525"/>
              <a:ext cx="25450" cy="32975"/>
            </a:xfrm>
            <a:custGeom>
              <a:rect b="b" l="l" r="r" t="t"/>
              <a:pathLst>
                <a:path extrusionOk="0" h="1319" w="1018">
                  <a:moveTo>
                    <a:pt x="854" y="1"/>
                  </a:moveTo>
                  <a:cubicBezTo>
                    <a:pt x="850" y="1"/>
                    <a:pt x="845" y="1"/>
                    <a:pt x="841" y="1"/>
                  </a:cubicBezTo>
                  <a:cubicBezTo>
                    <a:pt x="841" y="20"/>
                    <a:pt x="808" y="16"/>
                    <a:pt x="803" y="35"/>
                  </a:cubicBezTo>
                  <a:cubicBezTo>
                    <a:pt x="612" y="184"/>
                    <a:pt x="500" y="366"/>
                    <a:pt x="369" y="618"/>
                  </a:cubicBezTo>
                  <a:cubicBezTo>
                    <a:pt x="304" y="744"/>
                    <a:pt x="0" y="1221"/>
                    <a:pt x="177" y="1305"/>
                  </a:cubicBezTo>
                  <a:cubicBezTo>
                    <a:pt x="196" y="1314"/>
                    <a:pt x="215" y="1319"/>
                    <a:pt x="233" y="1319"/>
                  </a:cubicBezTo>
                  <a:cubicBezTo>
                    <a:pt x="335" y="1319"/>
                    <a:pt x="420" y="1179"/>
                    <a:pt x="472" y="1104"/>
                  </a:cubicBezTo>
                  <a:cubicBezTo>
                    <a:pt x="630" y="884"/>
                    <a:pt x="742" y="665"/>
                    <a:pt x="859" y="436"/>
                  </a:cubicBezTo>
                  <a:cubicBezTo>
                    <a:pt x="915" y="320"/>
                    <a:pt x="1018" y="198"/>
                    <a:pt x="981" y="48"/>
                  </a:cubicBezTo>
                  <a:cubicBezTo>
                    <a:pt x="941" y="27"/>
                    <a:pt x="910" y="1"/>
                    <a:pt x="8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62"/>
            <p:cNvSpPr/>
            <p:nvPr/>
          </p:nvSpPr>
          <p:spPr>
            <a:xfrm>
              <a:off x="7099875" y="3564600"/>
              <a:ext cx="24275" cy="31100"/>
            </a:xfrm>
            <a:custGeom>
              <a:rect b="b" l="l" r="r" t="t"/>
              <a:pathLst>
                <a:path extrusionOk="0" h="1244" w="971">
                  <a:moveTo>
                    <a:pt x="838" y="0"/>
                  </a:moveTo>
                  <a:cubicBezTo>
                    <a:pt x="803" y="0"/>
                    <a:pt x="771" y="11"/>
                    <a:pt x="757" y="38"/>
                  </a:cubicBezTo>
                  <a:cubicBezTo>
                    <a:pt x="635" y="201"/>
                    <a:pt x="518" y="364"/>
                    <a:pt x="374" y="622"/>
                  </a:cubicBezTo>
                  <a:cubicBezTo>
                    <a:pt x="318" y="724"/>
                    <a:pt x="0" y="1200"/>
                    <a:pt x="234" y="1243"/>
                  </a:cubicBezTo>
                  <a:cubicBezTo>
                    <a:pt x="240" y="1243"/>
                    <a:pt x="246" y="1244"/>
                    <a:pt x="251" y="1244"/>
                  </a:cubicBezTo>
                  <a:cubicBezTo>
                    <a:pt x="360" y="1244"/>
                    <a:pt x="447" y="1094"/>
                    <a:pt x="495" y="1023"/>
                  </a:cubicBezTo>
                  <a:cubicBezTo>
                    <a:pt x="570" y="920"/>
                    <a:pt x="640" y="803"/>
                    <a:pt x="686" y="724"/>
                  </a:cubicBezTo>
                  <a:cubicBezTo>
                    <a:pt x="826" y="500"/>
                    <a:pt x="971" y="303"/>
                    <a:pt x="949" y="38"/>
                  </a:cubicBezTo>
                  <a:cubicBezTo>
                    <a:pt x="927" y="17"/>
                    <a:pt x="881" y="0"/>
                    <a:pt x="8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62"/>
            <p:cNvSpPr/>
            <p:nvPr/>
          </p:nvSpPr>
          <p:spPr>
            <a:xfrm>
              <a:off x="7076175" y="3619900"/>
              <a:ext cx="17425" cy="25250"/>
            </a:xfrm>
            <a:custGeom>
              <a:rect b="b" l="l" r="r" t="t"/>
              <a:pathLst>
                <a:path extrusionOk="0" h="1010" w="697">
                  <a:moveTo>
                    <a:pt x="563" y="1"/>
                  </a:moveTo>
                  <a:cubicBezTo>
                    <a:pt x="528" y="1"/>
                    <a:pt x="495" y="10"/>
                    <a:pt x="481" y="35"/>
                  </a:cubicBezTo>
                  <a:cubicBezTo>
                    <a:pt x="360" y="169"/>
                    <a:pt x="262" y="287"/>
                    <a:pt x="149" y="539"/>
                  </a:cubicBezTo>
                  <a:cubicBezTo>
                    <a:pt x="126" y="589"/>
                    <a:pt x="37" y="749"/>
                    <a:pt x="0" y="884"/>
                  </a:cubicBezTo>
                  <a:cubicBezTo>
                    <a:pt x="80" y="926"/>
                    <a:pt x="164" y="968"/>
                    <a:pt x="244" y="1010"/>
                  </a:cubicBezTo>
                  <a:cubicBezTo>
                    <a:pt x="350" y="893"/>
                    <a:pt x="440" y="701"/>
                    <a:pt x="468" y="655"/>
                  </a:cubicBezTo>
                  <a:cubicBezTo>
                    <a:pt x="580" y="449"/>
                    <a:pt x="696" y="263"/>
                    <a:pt x="677" y="35"/>
                  </a:cubicBezTo>
                  <a:cubicBezTo>
                    <a:pt x="657" y="16"/>
                    <a:pt x="608" y="1"/>
                    <a:pt x="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62"/>
            <p:cNvSpPr/>
            <p:nvPr/>
          </p:nvSpPr>
          <p:spPr>
            <a:xfrm>
              <a:off x="7122725" y="3581275"/>
              <a:ext cx="76050" cy="77175"/>
            </a:xfrm>
            <a:custGeom>
              <a:rect b="b" l="l" r="r" t="t"/>
              <a:pathLst>
                <a:path extrusionOk="0" h="3087" w="3042">
                  <a:moveTo>
                    <a:pt x="1477" y="1"/>
                  </a:moveTo>
                  <a:cubicBezTo>
                    <a:pt x="1435" y="1"/>
                    <a:pt x="1393" y="5"/>
                    <a:pt x="1346" y="11"/>
                  </a:cubicBezTo>
                  <a:cubicBezTo>
                    <a:pt x="688" y="85"/>
                    <a:pt x="160" y="706"/>
                    <a:pt x="100" y="1350"/>
                  </a:cubicBezTo>
                  <a:cubicBezTo>
                    <a:pt x="1" y="2387"/>
                    <a:pt x="819" y="3087"/>
                    <a:pt x="1673" y="3087"/>
                  </a:cubicBezTo>
                  <a:cubicBezTo>
                    <a:pt x="1977" y="3087"/>
                    <a:pt x="2285" y="3003"/>
                    <a:pt x="2561" y="2812"/>
                  </a:cubicBezTo>
                  <a:cubicBezTo>
                    <a:pt x="2738" y="2686"/>
                    <a:pt x="3041" y="2481"/>
                    <a:pt x="2901" y="2214"/>
                  </a:cubicBezTo>
                  <a:cubicBezTo>
                    <a:pt x="2873" y="2205"/>
                    <a:pt x="2845" y="2200"/>
                    <a:pt x="2822" y="2200"/>
                  </a:cubicBezTo>
                  <a:cubicBezTo>
                    <a:pt x="2714" y="2200"/>
                    <a:pt x="2668" y="2317"/>
                    <a:pt x="2612" y="2378"/>
                  </a:cubicBezTo>
                  <a:cubicBezTo>
                    <a:pt x="2429" y="2583"/>
                    <a:pt x="2168" y="2761"/>
                    <a:pt x="1818" y="2793"/>
                  </a:cubicBezTo>
                  <a:cubicBezTo>
                    <a:pt x="1766" y="2798"/>
                    <a:pt x="1716" y="2802"/>
                    <a:pt x="1669" y="2802"/>
                  </a:cubicBezTo>
                  <a:cubicBezTo>
                    <a:pt x="936" y="2802"/>
                    <a:pt x="356" y="2237"/>
                    <a:pt x="371" y="1490"/>
                  </a:cubicBezTo>
                  <a:cubicBezTo>
                    <a:pt x="384" y="744"/>
                    <a:pt x="921" y="375"/>
                    <a:pt x="1491" y="211"/>
                  </a:cubicBezTo>
                  <a:cubicBezTo>
                    <a:pt x="1570" y="188"/>
                    <a:pt x="1716" y="201"/>
                    <a:pt x="1744" y="80"/>
                  </a:cubicBezTo>
                  <a:cubicBezTo>
                    <a:pt x="1677" y="24"/>
                    <a:pt x="1584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62"/>
            <p:cNvSpPr/>
            <p:nvPr/>
          </p:nvSpPr>
          <p:spPr>
            <a:xfrm>
              <a:off x="7139325" y="3595975"/>
              <a:ext cx="52075" cy="51975"/>
            </a:xfrm>
            <a:custGeom>
              <a:rect b="b" l="l" r="r" t="t"/>
              <a:pathLst>
                <a:path extrusionOk="0" h="2079" w="2083">
                  <a:moveTo>
                    <a:pt x="920" y="20"/>
                  </a:moveTo>
                  <a:cubicBezTo>
                    <a:pt x="1084" y="1"/>
                    <a:pt x="1364" y="25"/>
                    <a:pt x="1513" y="109"/>
                  </a:cubicBezTo>
                  <a:cubicBezTo>
                    <a:pt x="1817" y="277"/>
                    <a:pt x="2083" y="720"/>
                    <a:pt x="1966" y="1160"/>
                  </a:cubicBezTo>
                  <a:cubicBezTo>
                    <a:pt x="1858" y="1561"/>
                    <a:pt x="1186" y="2079"/>
                    <a:pt x="593" y="1790"/>
                  </a:cubicBezTo>
                  <a:cubicBezTo>
                    <a:pt x="421" y="1706"/>
                    <a:pt x="201" y="1458"/>
                    <a:pt x="140" y="1229"/>
                  </a:cubicBezTo>
                  <a:cubicBezTo>
                    <a:pt x="0" y="673"/>
                    <a:pt x="341" y="188"/>
                    <a:pt x="682" y="53"/>
                  </a:cubicBezTo>
                  <a:cubicBezTo>
                    <a:pt x="752" y="29"/>
                    <a:pt x="827" y="29"/>
                    <a:pt x="920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62"/>
            <p:cNvSpPr/>
            <p:nvPr/>
          </p:nvSpPr>
          <p:spPr>
            <a:xfrm>
              <a:off x="7158450" y="3599600"/>
              <a:ext cx="15575" cy="36700"/>
            </a:xfrm>
            <a:custGeom>
              <a:rect b="b" l="l" r="r" t="t"/>
              <a:pathLst>
                <a:path extrusionOk="0" h="1468" w="623">
                  <a:moveTo>
                    <a:pt x="80" y="1"/>
                  </a:moveTo>
                  <a:cubicBezTo>
                    <a:pt x="57" y="6"/>
                    <a:pt x="43" y="24"/>
                    <a:pt x="43" y="57"/>
                  </a:cubicBezTo>
                  <a:cubicBezTo>
                    <a:pt x="1" y="235"/>
                    <a:pt x="104" y="603"/>
                    <a:pt x="169" y="851"/>
                  </a:cubicBezTo>
                  <a:cubicBezTo>
                    <a:pt x="203" y="968"/>
                    <a:pt x="240" y="1103"/>
                    <a:pt x="281" y="1211"/>
                  </a:cubicBezTo>
                  <a:cubicBezTo>
                    <a:pt x="319" y="1317"/>
                    <a:pt x="356" y="1467"/>
                    <a:pt x="477" y="1467"/>
                  </a:cubicBezTo>
                  <a:cubicBezTo>
                    <a:pt x="487" y="1467"/>
                    <a:pt x="501" y="1467"/>
                    <a:pt x="515" y="1463"/>
                  </a:cubicBezTo>
                  <a:cubicBezTo>
                    <a:pt x="623" y="1360"/>
                    <a:pt x="552" y="1205"/>
                    <a:pt x="533" y="1084"/>
                  </a:cubicBezTo>
                  <a:cubicBezTo>
                    <a:pt x="468" y="683"/>
                    <a:pt x="356" y="263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62"/>
            <p:cNvSpPr/>
            <p:nvPr/>
          </p:nvSpPr>
          <p:spPr>
            <a:xfrm>
              <a:off x="7170500" y="3502950"/>
              <a:ext cx="76000" cy="77200"/>
            </a:xfrm>
            <a:custGeom>
              <a:rect b="b" l="l" r="r" t="t"/>
              <a:pathLst>
                <a:path extrusionOk="0" h="3088" w="3040">
                  <a:moveTo>
                    <a:pt x="1475" y="0"/>
                  </a:moveTo>
                  <a:cubicBezTo>
                    <a:pt x="1434" y="0"/>
                    <a:pt x="1391" y="6"/>
                    <a:pt x="1346" y="10"/>
                  </a:cubicBezTo>
                  <a:cubicBezTo>
                    <a:pt x="687" y="80"/>
                    <a:pt x="159" y="706"/>
                    <a:pt x="98" y="1345"/>
                  </a:cubicBezTo>
                  <a:cubicBezTo>
                    <a:pt x="1" y="2387"/>
                    <a:pt x="818" y="3088"/>
                    <a:pt x="1676" y="3088"/>
                  </a:cubicBezTo>
                  <a:cubicBezTo>
                    <a:pt x="1975" y="3088"/>
                    <a:pt x="2284" y="2998"/>
                    <a:pt x="2559" y="2812"/>
                  </a:cubicBezTo>
                  <a:cubicBezTo>
                    <a:pt x="2736" y="2685"/>
                    <a:pt x="3040" y="2480"/>
                    <a:pt x="2900" y="2214"/>
                  </a:cubicBezTo>
                  <a:cubicBezTo>
                    <a:pt x="2872" y="2200"/>
                    <a:pt x="2844" y="2196"/>
                    <a:pt x="2820" y="2196"/>
                  </a:cubicBezTo>
                  <a:cubicBezTo>
                    <a:pt x="2713" y="2196"/>
                    <a:pt x="2667" y="2317"/>
                    <a:pt x="2611" y="2377"/>
                  </a:cubicBezTo>
                  <a:cubicBezTo>
                    <a:pt x="2428" y="2583"/>
                    <a:pt x="2167" y="2756"/>
                    <a:pt x="1816" y="2793"/>
                  </a:cubicBezTo>
                  <a:cubicBezTo>
                    <a:pt x="1766" y="2797"/>
                    <a:pt x="1719" y="2797"/>
                    <a:pt x="1667" y="2797"/>
                  </a:cubicBezTo>
                  <a:cubicBezTo>
                    <a:pt x="934" y="2797"/>
                    <a:pt x="355" y="2237"/>
                    <a:pt x="369" y="1491"/>
                  </a:cubicBezTo>
                  <a:cubicBezTo>
                    <a:pt x="383" y="739"/>
                    <a:pt x="920" y="370"/>
                    <a:pt x="1490" y="206"/>
                  </a:cubicBezTo>
                  <a:cubicBezTo>
                    <a:pt x="1570" y="183"/>
                    <a:pt x="1714" y="196"/>
                    <a:pt x="1747" y="80"/>
                  </a:cubicBezTo>
                  <a:cubicBezTo>
                    <a:pt x="1682" y="19"/>
                    <a:pt x="1583" y="0"/>
                    <a:pt x="1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62"/>
            <p:cNvSpPr/>
            <p:nvPr/>
          </p:nvSpPr>
          <p:spPr>
            <a:xfrm>
              <a:off x="7187075" y="3517550"/>
              <a:ext cx="52100" cy="52100"/>
            </a:xfrm>
            <a:custGeom>
              <a:rect b="b" l="l" r="r" t="t"/>
              <a:pathLst>
                <a:path extrusionOk="0" h="2084" w="2084">
                  <a:moveTo>
                    <a:pt x="920" y="19"/>
                  </a:moveTo>
                  <a:cubicBezTo>
                    <a:pt x="1084" y="0"/>
                    <a:pt x="1364" y="28"/>
                    <a:pt x="1513" y="112"/>
                  </a:cubicBezTo>
                  <a:cubicBezTo>
                    <a:pt x="1817" y="280"/>
                    <a:pt x="2083" y="720"/>
                    <a:pt x="1966" y="1159"/>
                  </a:cubicBezTo>
                  <a:cubicBezTo>
                    <a:pt x="1864" y="1565"/>
                    <a:pt x="1187" y="2083"/>
                    <a:pt x="593" y="1793"/>
                  </a:cubicBezTo>
                  <a:cubicBezTo>
                    <a:pt x="420" y="1709"/>
                    <a:pt x="201" y="1461"/>
                    <a:pt x="140" y="1233"/>
                  </a:cubicBezTo>
                  <a:cubicBezTo>
                    <a:pt x="0" y="677"/>
                    <a:pt x="341" y="192"/>
                    <a:pt x="683" y="56"/>
                  </a:cubicBezTo>
                  <a:cubicBezTo>
                    <a:pt x="752" y="33"/>
                    <a:pt x="832" y="33"/>
                    <a:pt x="920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62"/>
            <p:cNvSpPr/>
            <p:nvPr/>
          </p:nvSpPr>
          <p:spPr>
            <a:xfrm>
              <a:off x="7206350" y="3521150"/>
              <a:ext cx="15425" cy="36825"/>
            </a:xfrm>
            <a:custGeom>
              <a:rect b="b" l="l" r="r" t="t"/>
              <a:pathLst>
                <a:path extrusionOk="0" h="1473" w="617">
                  <a:moveTo>
                    <a:pt x="74" y="1"/>
                  </a:moveTo>
                  <a:cubicBezTo>
                    <a:pt x="52" y="11"/>
                    <a:pt x="37" y="24"/>
                    <a:pt x="37" y="57"/>
                  </a:cubicBezTo>
                  <a:cubicBezTo>
                    <a:pt x="0" y="239"/>
                    <a:pt x="98" y="604"/>
                    <a:pt x="168" y="851"/>
                  </a:cubicBezTo>
                  <a:cubicBezTo>
                    <a:pt x="196" y="968"/>
                    <a:pt x="233" y="1108"/>
                    <a:pt x="276" y="1215"/>
                  </a:cubicBezTo>
                  <a:cubicBezTo>
                    <a:pt x="313" y="1323"/>
                    <a:pt x="350" y="1472"/>
                    <a:pt x="472" y="1472"/>
                  </a:cubicBezTo>
                  <a:cubicBezTo>
                    <a:pt x="481" y="1472"/>
                    <a:pt x="494" y="1472"/>
                    <a:pt x="509" y="1468"/>
                  </a:cubicBezTo>
                  <a:cubicBezTo>
                    <a:pt x="616" y="1365"/>
                    <a:pt x="546" y="1205"/>
                    <a:pt x="528" y="1089"/>
                  </a:cubicBezTo>
                  <a:cubicBezTo>
                    <a:pt x="462" y="688"/>
                    <a:pt x="350" y="267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62"/>
            <p:cNvSpPr/>
            <p:nvPr/>
          </p:nvSpPr>
          <p:spPr>
            <a:xfrm>
              <a:off x="7211125" y="3425450"/>
              <a:ext cx="75900" cy="77075"/>
            </a:xfrm>
            <a:custGeom>
              <a:rect b="b" l="l" r="r" t="t"/>
              <a:pathLst>
                <a:path extrusionOk="0" h="3083" w="3036">
                  <a:moveTo>
                    <a:pt x="1471" y="1"/>
                  </a:moveTo>
                  <a:cubicBezTo>
                    <a:pt x="1430" y="1"/>
                    <a:pt x="1387" y="1"/>
                    <a:pt x="1345" y="5"/>
                  </a:cubicBezTo>
                  <a:cubicBezTo>
                    <a:pt x="687" y="80"/>
                    <a:pt x="154" y="705"/>
                    <a:pt x="98" y="1345"/>
                  </a:cubicBezTo>
                  <a:cubicBezTo>
                    <a:pt x="1" y="2386"/>
                    <a:pt x="813" y="3082"/>
                    <a:pt x="1672" y="3082"/>
                  </a:cubicBezTo>
                  <a:cubicBezTo>
                    <a:pt x="1975" y="3082"/>
                    <a:pt x="2279" y="2998"/>
                    <a:pt x="2555" y="2807"/>
                  </a:cubicBezTo>
                  <a:cubicBezTo>
                    <a:pt x="2736" y="2686"/>
                    <a:pt x="3035" y="2479"/>
                    <a:pt x="2900" y="2214"/>
                  </a:cubicBezTo>
                  <a:cubicBezTo>
                    <a:pt x="2867" y="2199"/>
                    <a:pt x="2844" y="2195"/>
                    <a:pt x="2820" y="2195"/>
                  </a:cubicBezTo>
                  <a:cubicBezTo>
                    <a:pt x="2708" y="2195"/>
                    <a:pt x="2662" y="2311"/>
                    <a:pt x="2611" y="2372"/>
                  </a:cubicBezTo>
                  <a:cubicBezTo>
                    <a:pt x="2424" y="2578"/>
                    <a:pt x="2162" y="2755"/>
                    <a:pt x="1812" y="2788"/>
                  </a:cubicBezTo>
                  <a:cubicBezTo>
                    <a:pt x="1766" y="2798"/>
                    <a:pt x="1714" y="2798"/>
                    <a:pt x="1667" y="2798"/>
                  </a:cubicBezTo>
                  <a:cubicBezTo>
                    <a:pt x="934" y="2798"/>
                    <a:pt x="355" y="2237"/>
                    <a:pt x="369" y="1490"/>
                  </a:cubicBezTo>
                  <a:cubicBezTo>
                    <a:pt x="383" y="738"/>
                    <a:pt x="915" y="369"/>
                    <a:pt x="1490" y="206"/>
                  </a:cubicBezTo>
                  <a:cubicBezTo>
                    <a:pt x="1570" y="182"/>
                    <a:pt x="1714" y="197"/>
                    <a:pt x="1742" y="80"/>
                  </a:cubicBezTo>
                  <a:cubicBezTo>
                    <a:pt x="1676" y="18"/>
                    <a:pt x="1579" y="1"/>
                    <a:pt x="1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62"/>
            <p:cNvSpPr/>
            <p:nvPr/>
          </p:nvSpPr>
          <p:spPr>
            <a:xfrm>
              <a:off x="7227575" y="3440050"/>
              <a:ext cx="52075" cy="52075"/>
            </a:xfrm>
            <a:custGeom>
              <a:rect b="b" l="l" r="r" t="t"/>
              <a:pathLst>
                <a:path extrusionOk="0" h="2083" w="2083">
                  <a:moveTo>
                    <a:pt x="921" y="18"/>
                  </a:moveTo>
                  <a:cubicBezTo>
                    <a:pt x="1084" y="0"/>
                    <a:pt x="1364" y="23"/>
                    <a:pt x="1518" y="107"/>
                  </a:cubicBezTo>
                  <a:cubicBezTo>
                    <a:pt x="1822" y="275"/>
                    <a:pt x="2083" y="719"/>
                    <a:pt x="1971" y="1158"/>
                  </a:cubicBezTo>
                  <a:cubicBezTo>
                    <a:pt x="1864" y="1559"/>
                    <a:pt x="1186" y="2083"/>
                    <a:pt x="593" y="1788"/>
                  </a:cubicBezTo>
                  <a:cubicBezTo>
                    <a:pt x="421" y="1704"/>
                    <a:pt x="201" y="1457"/>
                    <a:pt x="145" y="1228"/>
                  </a:cubicBezTo>
                  <a:cubicBezTo>
                    <a:pt x="1" y="677"/>
                    <a:pt x="346" y="186"/>
                    <a:pt x="687" y="56"/>
                  </a:cubicBezTo>
                  <a:cubicBezTo>
                    <a:pt x="752" y="28"/>
                    <a:pt x="832" y="28"/>
                    <a:pt x="921" y="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62"/>
            <p:cNvSpPr/>
            <p:nvPr/>
          </p:nvSpPr>
          <p:spPr>
            <a:xfrm>
              <a:off x="7246850" y="3443650"/>
              <a:ext cx="15550" cy="36800"/>
            </a:xfrm>
            <a:custGeom>
              <a:rect b="b" l="l" r="r" t="t"/>
              <a:pathLst>
                <a:path extrusionOk="0" h="1472" w="622">
                  <a:moveTo>
                    <a:pt x="79" y="1"/>
                  </a:moveTo>
                  <a:cubicBezTo>
                    <a:pt x="57" y="10"/>
                    <a:pt x="42" y="25"/>
                    <a:pt x="42" y="57"/>
                  </a:cubicBezTo>
                  <a:cubicBezTo>
                    <a:pt x="1" y="239"/>
                    <a:pt x="103" y="603"/>
                    <a:pt x="169" y="850"/>
                  </a:cubicBezTo>
                  <a:cubicBezTo>
                    <a:pt x="201" y="967"/>
                    <a:pt x="238" y="1107"/>
                    <a:pt x="275" y="1210"/>
                  </a:cubicBezTo>
                  <a:cubicBezTo>
                    <a:pt x="318" y="1318"/>
                    <a:pt x="350" y="1471"/>
                    <a:pt x="471" y="1471"/>
                  </a:cubicBezTo>
                  <a:cubicBezTo>
                    <a:pt x="486" y="1471"/>
                    <a:pt x="499" y="1467"/>
                    <a:pt x="514" y="1467"/>
                  </a:cubicBezTo>
                  <a:cubicBezTo>
                    <a:pt x="621" y="1364"/>
                    <a:pt x="551" y="1206"/>
                    <a:pt x="527" y="1084"/>
                  </a:cubicBezTo>
                  <a:cubicBezTo>
                    <a:pt x="462" y="682"/>
                    <a:pt x="355" y="262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62"/>
            <p:cNvSpPr/>
            <p:nvPr/>
          </p:nvSpPr>
          <p:spPr>
            <a:xfrm>
              <a:off x="7254200" y="3341625"/>
              <a:ext cx="75875" cy="77175"/>
            </a:xfrm>
            <a:custGeom>
              <a:rect b="b" l="l" r="r" t="t"/>
              <a:pathLst>
                <a:path extrusionOk="0" h="3087" w="3035">
                  <a:moveTo>
                    <a:pt x="1472" y="1"/>
                  </a:moveTo>
                  <a:cubicBezTo>
                    <a:pt x="1429" y="1"/>
                    <a:pt x="1388" y="1"/>
                    <a:pt x="1340" y="5"/>
                  </a:cubicBezTo>
                  <a:cubicBezTo>
                    <a:pt x="682" y="80"/>
                    <a:pt x="155" y="705"/>
                    <a:pt x="93" y="1345"/>
                  </a:cubicBezTo>
                  <a:cubicBezTo>
                    <a:pt x="0" y="2386"/>
                    <a:pt x="813" y="3087"/>
                    <a:pt x="1672" y="3087"/>
                  </a:cubicBezTo>
                  <a:cubicBezTo>
                    <a:pt x="1970" y="3087"/>
                    <a:pt x="2278" y="2998"/>
                    <a:pt x="2554" y="2807"/>
                  </a:cubicBezTo>
                  <a:cubicBezTo>
                    <a:pt x="2732" y="2686"/>
                    <a:pt x="3035" y="2481"/>
                    <a:pt x="2895" y="2214"/>
                  </a:cubicBezTo>
                  <a:cubicBezTo>
                    <a:pt x="2867" y="2200"/>
                    <a:pt x="2839" y="2195"/>
                    <a:pt x="2821" y="2195"/>
                  </a:cubicBezTo>
                  <a:cubicBezTo>
                    <a:pt x="2709" y="2195"/>
                    <a:pt x="2662" y="2312"/>
                    <a:pt x="2606" y="2373"/>
                  </a:cubicBezTo>
                  <a:cubicBezTo>
                    <a:pt x="2424" y="2578"/>
                    <a:pt x="2162" y="2755"/>
                    <a:pt x="1812" y="2789"/>
                  </a:cubicBezTo>
                  <a:cubicBezTo>
                    <a:pt x="1761" y="2798"/>
                    <a:pt x="1714" y="2798"/>
                    <a:pt x="1662" y="2798"/>
                  </a:cubicBezTo>
                  <a:cubicBezTo>
                    <a:pt x="929" y="2798"/>
                    <a:pt x="351" y="2237"/>
                    <a:pt x="364" y="1490"/>
                  </a:cubicBezTo>
                  <a:cubicBezTo>
                    <a:pt x="379" y="738"/>
                    <a:pt x="916" y="369"/>
                    <a:pt x="1485" y="206"/>
                  </a:cubicBezTo>
                  <a:cubicBezTo>
                    <a:pt x="1565" y="183"/>
                    <a:pt x="1709" y="197"/>
                    <a:pt x="1742" y="80"/>
                  </a:cubicBezTo>
                  <a:cubicBezTo>
                    <a:pt x="1677" y="20"/>
                    <a:pt x="1578" y="1"/>
                    <a:pt x="1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62"/>
            <p:cNvSpPr/>
            <p:nvPr/>
          </p:nvSpPr>
          <p:spPr>
            <a:xfrm>
              <a:off x="7270675" y="3356225"/>
              <a:ext cx="52075" cy="52075"/>
            </a:xfrm>
            <a:custGeom>
              <a:rect b="b" l="l" r="r" t="t"/>
              <a:pathLst>
                <a:path extrusionOk="0" h="2083" w="2083">
                  <a:moveTo>
                    <a:pt x="919" y="19"/>
                  </a:moveTo>
                  <a:cubicBezTo>
                    <a:pt x="1083" y="0"/>
                    <a:pt x="1363" y="24"/>
                    <a:pt x="1517" y="108"/>
                  </a:cubicBezTo>
                  <a:cubicBezTo>
                    <a:pt x="1816" y="276"/>
                    <a:pt x="2082" y="720"/>
                    <a:pt x="1966" y="1158"/>
                  </a:cubicBezTo>
                  <a:cubicBezTo>
                    <a:pt x="1863" y="1560"/>
                    <a:pt x="1186" y="2083"/>
                    <a:pt x="593" y="1789"/>
                  </a:cubicBezTo>
                  <a:cubicBezTo>
                    <a:pt x="420" y="1705"/>
                    <a:pt x="201" y="1457"/>
                    <a:pt x="140" y="1229"/>
                  </a:cubicBezTo>
                  <a:cubicBezTo>
                    <a:pt x="0" y="677"/>
                    <a:pt x="341" y="188"/>
                    <a:pt x="681" y="56"/>
                  </a:cubicBezTo>
                  <a:cubicBezTo>
                    <a:pt x="751" y="28"/>
                    <a:pt x="831" y="28"/>
                    <a:pt x="919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62"/>
            <p:cNvSpPr/>
            <p:nvPr/>
          </p:nvSpPr>
          <p:spPr>
            <a:xfrm>
              <a:off x="7289900" y="3359825"/>
              <a:ext cx="15450" cy="36825"/>
            </a:xfrm>
            <a:custGeom>
              <a:rect b="b" l="l" r="r" t="t"/>
              <a:pathLst>
                <a:path extrusionOk="0" h="1473" w="618">
                  <a:moveTo>
                    <a:pt x="76" y="1"/>
                  </a:moveTo>
                  <a:cubicBezTo>
                    <a:pt x="53" y="10"/>
                    <a:pt x="38" y="24"/>
                    <a:pt x="44" y="57"/>
                  </a:cubicBezTo>
                  <a:cubicBezTo>
                    <a:pt x="1" y="240"/>
                    <a:pt x="100" y="604"/>
                    <a:pt x="169" y="850"/>
                  </a:cubicBezTo>
                  <a:cubicBezTo>
                    <a:pt x="197" y="968"/>
                    <a:pt x="234" y="1108"/>
                    <a:pt x="277" y="1215"/>
                  </a:cubicBezTo>
                  <a:cubicBezTo>
                    <a:pt x="314" y="1318"/>
                    <a:pt x="352" y="1472"/>
                    <a:pt x="473" y="1472"/>
                  </a:cubicBezTo>
                  <a:cubicBezTo>
                    <a:pt x="486" y="1472"/>
                    <a:pt x="496" y="1467"/>
                    <a:pt x="510" y="1467"/>
                  </a:cubicBezTo>
                  <a:cubicBezTo>
                    <a:pt x="617" y="1365"/>
                    <a:pt x="548" y="1206"/>
                    <a:pt x="529" y="1085"/>
                  </a:cubicBezTo>
                  <a:cubicBezTo>
                    <a:pt x="464" y="682"/>
                    <a:pt x="352" y="262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62"/>
            <p:cNvSpPr/>
            <p:nvPr/>
          </p:nvSpPr>
          <p:spPr>
            <a:xfrm>
              <a:off x="7010100" y="3521625"/>
              <a:ext cx="76025" cy="77200"/>
            </a:xfrm>
            <a:custGeom>
              <a:rect b="b" l="l" r="r" t="t"/>
              <a:pathLst>
                <a:path extrusionOk="0" h="3088" w="3041">
                  <a:moveTo>
                    <a:pt x="1476" y="1"/>
                  </a:moveTo>
                  <a:cubicBezTo>
                    <a:pt x="1434" y="1"/>
                    <a:pt x="1392" y="5"/>
                    <a:pt x="1346" y="10"/>
                  </a:cubicBezTo>
                  <a:cubicBezTo>
                    <a:pt x="687" y="85"/>
                    <a:pt x="159" y="706"/>
                    <a:pt x="98" y="1346"/>
                  </a:cubicBezTo>
                  <a:cubicBezTo>
                    <a:pt x="1" y="2387"/>
                    <a:pt x="818" y="3087"/>
                    <a:pt x="1676" y="3087"/>
                  </a:cubicBezTo>
                  <a:cubicBezTo>
                    <a:pt x="1975" y="3087"/>
                    <a:pt x="2284" y="2999"/>
                    <a:pt x="2559" y="2811"/>
                  </a:cubicBezTo>
                  <a:cubicBezTo>
                    <a:pt x="2736" y="2686"/>
                    <a:pt x="3040" y="2481"/>
                    <a:pt x="2900" y="2214"/>
                  </a:cubicBezTo>
                  <a:cubicBezTo>
                    <a:pt x="2872" y="2201"/>
                    <a:pt x="2844" y="2195"/>
                    <a:pt x="2820" y="2195"/>
                  </a:cubicBezTo>
                  <a:cubicBezTo>
                    <a:pt x="2713" y="2195"/>
                    <a:pt x="2667" y="2317"/>
                    <a:pt x="2611" y="2378"/>
                  </a:cubicBezTo>
                  <a:cubicBezTo>
                    <a:pt x="2428" y="2583"/>
                    <a:pt x="2167" y="2755"/>
                    <a:pt x="1816" y="2793"/>
                  </a:cubicBezTo>
                  <a:cubicBezTo>
                    <a:pt x="1766" y="2798"/>
                    <a:pt x="1719" y="2802"/>
                    <a:pt x="1667" y="2802"/>
                  </a:cubicBezTo>
                  <a:cubicBezTo>
                    <a:pt x="934" y="2802"/>
                    <a:pt x="355" y="2238"/>
                    <a:pt x="370" y="1490"/>
                  </a:cubicBezTo>
                  <a:cubicBezTo>
                    <a:pt x="383" y="744"/>
                    <a:pt x="920" y="369"/>
                    <a:pt x="1490" y="206"/>
                  </a:cubicBezTo>
                  <a:cubicBezTo>
                    <a:pt x="1570" y="188"/>
                    <a:pt x="1714" y="201"/>
                    <a:pt x="1747" y="80"/>
                  </a:cubicBezTo>
                  <a:cubicBezTo>
                    <a:pt x="1682" y="20"/>
                    <a:pt x="1583" y="1"/>
                    <a:pt x="1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62"/>
            <p:cNvSpPr/>
            <p:nvPr/>
          </p:nvSpPr>
          <p:spPr>
            <a:xfrm>
              <a:off x="7026675" y="3536350"/>
              <a:ext cx="52100" cy="51950"/>
            </a:xfrm>
            <a:custGeom>
              <a:rect b="b" l="l" r="r" t="t"/>
              <a:pathLst>
                <a:path extrusionOk="0" h="2078" w="2084">
                  <a:moveTo>
                    <a:pt x="920" y="19"/>
                  </a:moveTo>
                  <a:cubicBezTo>
                    <a:pt x="1084" y="0"/>
                    <a:pt x="1364" y="24"/>
                    <a:pt x="1513" y="108"/>
                  </a:cubicBezTo>
                  <a:cubicBezTo>
                    <a:pt x="1817" y="276"/>
                    <a:pt x="2084" y="715"/>
                    <a:pt x="1966" y="1153"/>
                  </a:cubicBezTo>
                  <a:cubicBezTo>
                    <a:pt x="1864" y="1560"/>
                    <a:pt x="1187" y="2078"/>
                    <a:pt x="593" y="1789"/>
                  </a:cubicBezTo>
                  <a:cubicBezTo>
                    <a:pt x="420" y="1705"/>
                    <a:pt x="201" y="1457"/>
                    <a:pt x="140" y="1228"/>
                  </a:cubicBezTo>
                  <a:cubicBezTo>
                    <a:pt x="0" y="672"/>
                    <a:pt x="341" y="187"/>
                    <a:pt x="683" y="52"/>
                  </a:cubicBezTo>
                  <a:cubicBezTo>
                    <a:pt x="752" y="28"/>
                    <a:pt x="832" y="28"/>
                    <a:pt x="920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62"/>
            <p:cNvSpPr/>
            <p:nvPr/>
          </p:nvSpPr>
          <p:spPr>
            <a:xfrm>
              <a:off x="7045825" y="3539950"/>
              <a:ext cx="15550" cy="36700"/>
            </a:xfrm>
            <a:custGeom>
              <a:rect b="b" l="l" r="r" t="t"/>
              <a:pathLst>
                <a:path extrusionOk="0" h="1468" w="622">
                  <a:moveTo>
                    <a:pt x="79" y="1"/>
                  </a:moveTo>
                  <a:cubicBezTo>
                    <a:pt x="57" y="5"/>
                    <a:pt x="42" y="24"/>
                    <a:pt x="42" y="52"/>
                  </a:cubicBezTo>
                  <a:cubicBezTo>
                    <a:pt x="1" y="235"/>
                    <a:pt x="103" y="599"/>
                    <a:pt x="173" y="851"/>
                  </a:cubicBezTo>
                  <a:cubicBezTo>
                    <a:pt x="201" y="963"/>
                    <a:pt x="238" y="1103"/>
                    <a:pt x="281" y="1210"/>
                  </a:cubicBezTo>
                  <a:cubicBezTo>
                    <a:pt x="318" y="1317"/>
                    <a:pt x="355" y="1468"/>
                    <a:pt x="477" y="1468"/>
                  </a:cubicBezTo>
                  <a:cubicBezTo>
                    <a:pt x="490" y="1468"/>
                    <a:pt x="499" y="1468"/>
                    <a:pt x="514" y="1462"/>
                  </a:cubicBezTo>
                  <a:cubicBezTo>
                    <a:pt x="622" y="1360"/>
                    <a:pt x="551" y="1201"/>
                    <a:pt x="533" y="1084"/>
                  </a:cubicBezTo>
                  <a:cubicBezTo>
                    <a:pt x="467" y="683"/>
                    <a:pt x="355" y="263"/>
                    <a:pt x="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62"/>
            <p:cNvSpPr/>
            <p:nvPr/>
          </p:nvSpPr>
          <p:spPr>
            <a:xfrm>
              <a:off x="7057950" y="3443300"/>
              <a:ext cx="75900" cy="77175"/>
            </a:xfrm>
            <a:custGeom>
              <a:rect b="b" l="l" r="r" t="t"/>
              <a:pathLst>
                <a:path extrusionOk="0" h="3087" w="3036">
                  <a:moveTo>
                    <a:pt x="1471" y="0"/>
                  </a:moveTo>
                  <a:cubicBezTo>
                    <a:pt x="1430" y="0"/>
                    <a:pt x="1387" y="0"/>
                    <a:pt x="1341" y="5"/>
                  </a:cubicBezTo>
                  <a:cubicBezTo>
                    <a:pt x="682" y="80"/>
                    <a:pt x="155" y="705"/>
                    <a:pt x="94" y="1345"/>
                  </a:cubicBezTo>
                  <a:cubicBezTo>
                    <a:pt x="1" y="2386"/>
                    <a:pt x="813" y="3087"/>
                    <a:pt x="1673" y="3087"/>
                  </a:cubicBezTo>
                  <a:cubicBezTo>
                    <a:pt x="1971" y="3087"/>
                    <a:pt x="2279" y="2998"/>
                    <a:pt x="2555" y="2812"/>
                  </a:cubicBezTo>
                  <a:cubicBezTo>
                    <a:pt x="2732" y="2685"/>
                    <a:pt x="3036" y="2480"/>
                    <a:pt x="2896" y="2214"/>
                  </a:cubicBezTo>
                  <a:cubicBezTo>
                    <a:pt x="2868" y="2200"/>
                    <a:pt x="2840" y="2196"/>
                    <a:pt x="2816" y="2196"/>
                  </a:cubicBezTo>
                  <a:cubicBezTo>
                    <a:pt x="2710" y="2196"/>
                    <a:pt x="2663" y="2317"/>
                    <a:pt x="2611" y="2377"/>
                  </a:cubicBezTo>
                  <a:cubicBezTo>
                    <a:pt x="2424" y="2578"/>
                    <a:pt x="2163" y="2756"/>
                    <a:pt x="1813" y="2793"/>
                  </a:cubicBezTo>
                  <a:cubicBezTo>
                    <a:pt x="1762" y="2798"/>
                    <a:pt x="1714" y="2798"/>
                    <a:pt x="1663" y="2798"/>
                  </a:cubicBezTo>
                  <a:cubicBezTo>
                    <a:pt x="930" y="2798"/>
                    <a:pt x="351" y="2237"/>
                    <a:pt x="365" y="1490"/>
                  </a:cubicBezTo>
                  <a:cubicBezTo>
                    <a:pt x="379" y="739"/>
                    <a:pt x="917" y="369"/>
                    <a:pt x="1486" y="207"/>
                  </a:cubicBezTo>
                  <a:cubicBezTo>
                    <a:pt x="1565" y="183"/>
                    <a:pt x="1710" y="197"/>
                    <a:pt x="1742" y="80"/>
                  </a:cubicBezTo>
                  <a:cubicBezTo>
                    <a:pt x="1677" y="19"/>
                    <a:pt x="1579" y="0"/>
                    <a:pt x="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62"/>
            <p:cNvSpPr/>
            <p:nvPr/>
          </p:nvSpPr>
          <p:spPr>
            <a:xfrm>
              <a:off x="7074400" y="3457900"/>
              <a:ext cx="52125" cy="52075"/>
            </a:xfrm>
            <a:custGeom>
              <a:rect b="b" l="l" r="r" t="t"/>
              <a:pathLst>
                <a:path extrusionOk="0" h="2083" w="2085">
                  <a:moveTo>
                    <a:pt x="921" y="19"/>
                  </a:moveTo>
                  <a:cubicBezTo>
                    <a:pt x="1084" y="0"/>
                    <a:pt x="1365" y="24"/>
                    <a:pt x="1519" y="112"/>
                  </a:cubicBezTo>
                  <a:cubicBezTo>
                    <a:pt x="1817" y="280"/>
                    <a:pt x="2084" y="720"/>
                    <a:pt x="1968" y="1158"/>
                  </a:cubicBezTo>
                  <a:cubicBezTo>
                    <a:pt x="1864" y="1560"/>
                    <a:pt x="1188" y="2082"/>
                    <a:pt x="595" y="1793"/>
                  </a:cubicBezTo>
                  <a:cubicBezTo>
                    <a:pt x="421" y="1705"/>
                    <a:pt x="203" y="1462"/>
                    <a:pt x="141" y="1233"/>
                  </a:cubicBezTo>
                  <a:cubicBezTo>
                    <a:pt x="1" y="677"/>
                    <a:pt x="343" y="192"/>
                    <a:pt x="683" y="56"/>
                  </a:cubicBezTo>
                  <a:cubicBezTo>
                    <a:pt x="753" y="28"/>
                    <a:pt x="832" y="28"/>
                    <a:pt x="921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62"/>
            <p:cNvSpPr/>
            <p:nvPr/>
          </p:nvSpPr>
          <p:spPr>
            <a:xfrm>
              <a:off x="7093675" y="3461500"/>
              <a:ext cx="15450" cy="36825"/>
            </a:xfrm>
            <a:custGeom>
              <a:rect b="b" l="l" r="r" t="t"/>
              <a:pathLst>
                <a:path extrusionOk="0" h="1473" w="618">
                  <a:moveTo>
                    <a:pt x="76" y="1"/>
                  </a:moveTo>
                  <a:cubicBezTo>
                    <a:pt x="52" y="11"/>
                    <a:pt x="38" y="24"/>
                    <a:pt x="42" y="57"/>
                  </a:cubicBezTo>
                  <a:cubicBezTo>
                    <a:pt x="1" y="240"/>
                    <a:pt x="98" y="604"/>
                    <a:pt x="169" y="851"/>
                  </a:cubicBezTo>
                  <a:cubicBezTo>
                    <a:pt x="197" y="968"/>
                    <a:pt x="234" y="1108"/>
                    <a:pt x="277" y="1216"/>
                  </a:cubicBezTo>
                  <a:cubicBezTo>
                    <a:pt x="313" y="1322"/>
                    <a:pt x="350" y="1472"/>
                    <a:pt x="473" y="1472"/>
                  </a:cubicBezTo>
                  <a:cubicBezTo>
                    <a:pt x="486" y="1472"/>
                    <a:pt x="496" y="1472"/>
                    <a:pt x="510" y="1468"/>
                  </a:cubicBezTo>
                  <a:cubicBezTo>
                    <a:pt x="617" y="1365"/>
                    <a:pt x="547" y="1206"/>
                    <a:pt x="529" y="1089"/>
                  </a:cubicBezTo>
                  <a:cubicBezTo>
                    <a:pt x="463" y="688"/>
                    <a:pt x="350" y="268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62"/>
            <p:cNvSpPr/>
            <p:nvPr/>
          </p:nvSpPr>
          <p:spPr>
            <a:xfrm>
              <a:off x="7098475" y="3365675"/>
              <a:ext cx="76000" cy="77200"/>
            </a:xfrm>
            <a:custGeom>
              <a:rect b="b" l="l" r="r" t="t"/>
              <a:pathLst>
                <a:path extrusionOk="0" h="3088" w="3040">
                  <a:moveTo>
                    <a:pt x="1471" y="0"/>
                  </a:moveTo>
                  <a:cubicBezTo>
                    <a:pt x="1429" y="0"/>
                    <a:pt x="1387" y="6"/>
                    <a:pt x="1345" y="10"/>
                  </a:cubicBezTo>
                  <a:cubicBezTo>
                    <a:pt x="686" y="84"/>
                    <a:pt x="158" y="706"/>
                    <a:pt x="98" y="1350"/>
                  </a:cubicBezTo>
                  <a:cubicBezTo>
                    <a:pt x="0" y="2387"/>
                    <a:pt x="817" y="3087"/>
                    <a:pt x="1671" y="3087"/>
                  </a:cubicBezTo>
                  <a:cubicBezTo>
                    <a:pt x="1975" y="3087"/>
                    <a:pt x="2283" y="3003"/>
                    <a:pt x="2554" y="2812"/>
                  </a:cubicBezTo>
                  <a:cubicBezTo>
                    <a:pt x="2736" y="2685"/>
                    <a:pt x="3040" y="2485"/>
                    <a:pt x="2900" y="2213"/>
                  </a:cubicBezTo>
                  <a:cubicBezTo>
                    <a:pt x="2872" y="2204"/>
                    <a:pt x="2844" y="2200"/>
                    <a:pt x="2820" y="2200"/>
                  </a:cubicBezTo>
                  <a:cubicBezTo>
                    <a:pt x="2714" y="2200"/>
                    <a:pt x="2667" y="2316"/>
                    <a:pt x="2610" y="2377"/>
                  </a:cubicBezTo>
                  <a:cubicBezTo>
                    <a:pt x="2428" y="2583"/>
                    <a:pt x="2162" y="2760"/>
                    <a:pt x="1817" y="2793"/>
                  </a:cubicBezTo>
                  <a:cubicBezTo>
                    <a:pt x="1766" y="2797"/>
                    <a:pt x="1714" y="2802"/>
                    <a:pt x="1667" y="2802"/>
                  </a:cubicBezTo>
                  <a:cubicBezTo>
                    <a:pt x="934" y="2802"/>
                    <a:pt x="355" y="2237"/>
                    <a:pt x="369" y="1491"/>
                  </a:cubicBezTo>
                  <a:cubicBezTo>
                    <a:pt x="383" y="743"/>
                    <a:pt x="921" y="374"/>
                    <a:pt x="1490" y="211"/>
                  </a:cubicBezTo>
                  <a:cubicBezTo>
                    <a:pt x="1569" y="187"/>
                    <a:pt x="1714" y="202"/>
                    <a:pt x="1742" y="84"/>
                  </a:cubicBezTo>
                  <a:cubicBezTo>
                    <a:pt x="1677" y="24"/>
                    <a:pt x="1578" y="0"/>
                    <a:pt x="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62"/>
            <p:cNvSpPr/>
            <p:nvPr/>
          </p:nvSpPr>
          <p:spPr>
            <a:xfrm>
              <a:off x="7114925" y="3380375"/>
              <a:ext cx="52100" cy="52000"/>
            </a:xfrm>
            <a:custGeom>
              <a:rect b="b" l="l" r="r" t="t"/>
              <a:pathLst>
                <a:path extrusionOk="0" h="2080" w="2084">
                  <a:moveTo>
                    <a:pt x="920" y="19"/>
                  </a:moveTo>
                  <a:cubicBezTo>
                    <a:pt x="1084" y="0"/>
                    <a:pt x="1364" y="24"/>
                    <a:pt x="1518" y="108"/>
                  </a:cubicBezTo>
                  <a:cubicBezTo>
                    <a:pt x="1821" y="276"/>
                    <a:pt x="2084" y="720"/>
                    <a:pt x="1972" y="1159"/>
                  </a:cubicBezTo>
                  <a:cubicBezTo>
                    <a:pt x="1864" y="1560"/>
                    <a:pt x="1192" y="2079"/>
                    <a:pt x="599" y="1789"/>
                  </a:cubicBezTo>
                  <a:cubicBezTo>
                    <a:pt x="421" y="1705"/>
                    <a:pt x="201" y="1457"/>
                    <a:pt x="145" y="1229"/>
                  </a:cubicBezTo>
                  <a:cubicBezTo>
                    <a:pt x="0" y="673"/>
                    <a:pt x="347" y="188"/>
                    <a:pt x="687" y="56"/>
                  </a:cubicBezTo>
                  <a:cubicBezTo>
                    <a:pt x="752" y="28"/>
                    <a:pt x="832" y="28"/>
                    <a:pt x="920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62"/>
            <p:cNvSpPr/>
            <p:nvPr/>
          </p:nvSpPr>
          <p:spPr>
            <a:xfrm>
              <a:off x="7134200" y="3384025"/>
              <a:ext cx="15550" cy="36650"/>
            </a:xfrm>
            <a:custGeom>
              <a:rect b="b" l="l" r="r" t="t"/>
              <a:pathLst>
                <a:path extrusionOk="0" h="1466" w="622">
                  <a:moveTo>
                    <a:pt x="80" y="0"/>
                  </a:moveTo>
                  <a:cubicBezTo>
                    <a:pt x="56" y="5"/>
                    <a:pt x="42" y="22"/>
                    <a:pt x="42" y="56"/>
                  </a:cubicBezTo>
                  <a:cubicBezTo>
                    <a:pt x="0" y="233"/>
                    <a:pt x="102" y="602"/>
                    <a:pt x="168" y="850"/>
                  </a:cubicBezTo>
                  <a:cubicBezTo>
                    <a:pt x="201" y="966"/>
                    <a:pt x="238" y="1102"/>
                    <a:pt x="276" y="1209"/>
                  </a:cubicBezTo>
                  <a:cubicBezTo>
                    <a:pt x="317" y="1317"/>
                    <a:pt x="350" y="1466"/>
                    <a:pt x="477" y="1466"/>
                  </a:cubicBezTo>
                  <a:lnTo>
                    <a:pt x="514" y="1466"/>
                  </a:lnTo>
                  <a:cubicBezTo>
                    <a:pt x="621" y="1358"/>
                    <a:pt x="551" y="1205"/>
                    <a:pt x="533" y="1083"/>
                  </a:cubicBezTo>
                  <a:cubicBezTo>
                    <a:pt x="467" y="681"/>
                    <a:pt x="354" y="261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62"/>
            <p:cNvSpPr/>
            <p:nvPr/>
          </p:nvSpPr>
          <p:spPr>
            <a:xfrm>
              <a:off x="7141525" y="3281875"/>
              <a:ext cx="75925" cy="77175"/>
            </a:xfrm>
            <a:custGeom>
              <a:rect b="b" l="l" r="r" t="t"/>
              <a:pathLst>
                <a:path extrusionOk="0" h="3087" w="3037">
                  <a:moveTo>
                    <a:pt x="1472" y="0"/>
                  </a:moveTo>
                  <a:cubicBezTo>
                    <a:pt x="1430" y="0"/>
                    <a:pt x="1388" y="5"/>
                    <a:pt x="1346" y="9"/>
                  </a:cubicBezTo>
                  <a:cubicBezTo>
                    <a:pt x="683" y="84"/>
                    <a:pt x="156" y="705"/>
                    <a:pt x="95" y="1349"/>
                  </a:cubicBezTo>
                  <a:cubicBezTo>
                    <a:pt x="1" y="2391"/>
                    <a:pt x="813" y="3086"/>
                    <a:pt x="1673" y="3086"/>
                  </a:cubicBezTo>
                  <a:cubicBezTo>
                    <a:pt x="1972" y="3086"/>
                    <a:pt x="2280" y="3002"/>
                    <a:pt x="2555" y="2811"/>
                  </a:cubicBezTo>
                  <a:cubicBezTo>
                    <a:pt x="2738" y="2690"/>
                    <a:pt x="3037" y="2484"/>
                    <a:pt x="2901" y="2213"/>
                  </a:cubicBezTo>
                  <a:cubicBezTo>
                    <a:pt x="2869" y="2203"/>
                    <a:pt x="2845" y="2199"/>
                    <a:pt x="2822" y="2199"/>
                  </a:cubicBezTo>
                  <a:cubicBezTo>
                    <a:pt x="2710" y="2199"/>
                    <a:pt x="2663" y="2315"/>
                    <a:pt x="2611" y="2377"/>
                  </a:cubicBezTo>
                  <a:cubicBezTo>
                    <a:pt x="2425" y="2582"/>
                    <a:pt x="2163" y="2759"/>
                    <a:pt x="1813" y="2792"/>
                  </a:cubicBezTo>
                  <a:cubicBezTo>
                    <a:pt x="1761" y="2797"/>
                    <a:pt x="1714" y="2802"/>
                    <a:pt x="1664" y="2802"/>
                  </a:cubicBezTo>
                  <a:cubicBezTo>
                    <a:pt x="930" y="2802"/>
                    <a:pt x="352" y="2237"/>
                    <a:pt x="370" y="1494"/>
                  </a:cubicBezTo>
                  <a:cubicBezTo>
                    <a:pt x="384" y="742"/>
                    <a:pt x="917" y="373"/>
                    <a:pt x="1490" y="210"/>
                  </a:cubicBezTo>
                  <a:cubicBezTo>
                    <a:pt x="1565" y="186"/>
                    <a:pt x="1710" y="201"/>
                    <a:pt x="1742" y="84"/>
                  </a:cubicBezTo>
                  <a:cubicBezTo>
                    <a:pt x="1677" y="24"/>
                    <a:pt x="1580" y="0"/>
                    <a:pt x="1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62"/>
            <p:cNvSpPr/>
            <p:nvPr/>
          </p:nvSpPr>
          <p:spPr>
            <a:xfrm>
              <a:off x="7158000" y="3296575"/>
              <a:ext cx="52100" cy="51975"/>
            </a:xfrm>
            <a:custGeom>
              <a:rect b="b" l="l" r="r" t="t"/>
              <a:pathLst>
                <a:path extrusionOk="0" h="2079" w="2084">
                  <a:moveTo>
                    <a:pt x="921" y="18"/>
                  </a:moveTo>
                  <a:cubicBezTo>
                    <a:pt x="1083" y="1"/>
                    <a:pt x="1364" y="24"/>
                    <a:pt x="1518" y="108"/>
                  </a:cubicBezTo>
                  <a:cubicBezTo>
                    <a:pt x="1822" y="276"/>
                    <a:pt x="2083" y="719"/>
                    <a:pt x="1971" y="1158"/>
                  </a:cubicBezTo>
                  <a:cubicBezTo>
                    <a:pt x="1863" y="1559"/>
                    <a:pt x="1187" y="2078"/>
                    <a:pt x="594" y="1789"/>
                  </a:cubicBezTo>
                  <a:cubicBezTo>
                    <a:pt x="421" y="1705"/>
                    <a:pt x="201" y="1457"/>
                    <a:pt x="141" y="1229"/>
                  </a:cubicBezTo>
                  <a:cubicBezTo>
                    <a:pt x="1" y="673"/>
                    <a:pt x="342" y="187"/>
                    <a:pt x="687" y="57"/>
                  </a:cubicBezTo>
                  <a:cubicBezTo>
                    <a:pt x="753" y="29"/>
                    <a:pt x="831" y="29"/>
                    <a:pt x="921" y="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62"/>
            <p:cNvSpPr/>
            <p:nvPr/>
          </p:nvSpPr>
          <p:spPr>
            <a:xfrm>
              <a:off x="7177250" y="3300200"/>
              <a:ext cx="15450" cy="36650"/>
            </a:xfrm>
            <a:custGeom>
              <a:rect b="b" l="l" r="r" t="t"/>
              <a:pathLst>
                <a:path extrusionOk="0" h="1466" w="618">
                  <a:moveTo>
                    <a:pt x="76" y="0"/>
                  </a:moveTo>
                  <a:cubicBezTo>
                    <a:pt x="57" y="9"/>
                    <a:pt x="43" y="24"/>
                    <a:pt x="43" y="56"/>
                  </a:cubicBezTo>
                  <a:cubicBezTo>
                    <a:pt x="1" y="233"/>
                    <a:pt x="104" y="602"/>
                    <a:pt x="169" y="850"/>
                  </a:cubicBezTo>
                  <a:cubicBezTo>
                    <a:pt x="197" y="966"/>
                    <a:pt x="235" y="1102"/>
                    <a:pt x="276" y="1209"/>
                  </a:cubicBezTo>
                  <a:cubicBezTo>
                    <a:pt x="319" y="1317"/>
                    <a:pt x="352" y="1466"/>
                    <a:pt x="473" y="1466"/>
                  </a:cubicBezTo>
                  <a:lnTo>
                    <a:pt x="510" y="1466"/>
                  </a:lnTo>
                  <a:cubicBezTo>
                    <a:pt x="617" y="1358"/>
                    <a:pt x="548" y="1205"/>
                    <a:pt x="529" y="1084"/>
                  </a:cubicBezTo>
                  <a:cubicBezTo>
                    <a:pt x="464" y="681"/>
                    <a:pt x="356" y="261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9" name="Google Shape;3229;p62"/>
          <p:cNvGrpSpPr/>
          <p:nvPr/>
        </p:nvGrpSpPr>
        <p:grpSpPr>
          <a:xfrm>
            <a:off x="442005" y="3507842"/>
            <a:ext cx="727174" cy="1506102"/>
            <a:chOff x="4439325" y="3270550"/>
            <a:chExt cx="240850" cy="498825"/>
          </a:xfrm>
        </p:grpSpPr>
        <p:sp>
          <p:nvSpPr>
            <p:cNvPr id="3230" name="Google Shape;3230;p62"/>
            <p:cNvSpPr/>
            <p:nvPr/>
          </p:nvSpPr>
          <p:spPr>
            <a:xfrm>
              <a:off x="4439325" y="3270550"/>
              <a:ext cx="240850" cy="498825"/>
            </a:xfrm>
            <a:custGeom>
              <a:rect b="b" l="l" r="r" t="t"/>
              <a:pathLst>
                <a:path extrusionOk="0" h="19953" w="9634">
                  <a:moveTo>
                    <a:pt x="235" y="56"/>
                  </a:moveTo>
                  <a:cubicBezTo>
                    <a:pt x="468" y="0"/>
                    <a:pt x="593" y="247"/>
                    <a:pt x="729" y="453"/>
                  </a:cubicBezTo>
                  <a:cubicBezTo>
                    <a:pt x="1075" y="981"/>
                    <a:pt x="1360" y="1536"/>
                    <a:pt x="1640" y="2106"/>
                  </a:cubicBezTo>
                  <a:cubicBezTo>
                    <a:pt x="2028" y="2895"/>
                    <a:pt x="2358" y="3647"/>
                    <a:pt x="2751" y="4421"/>
                  </a:cubicBezTo>
                  <a:cubicBezTo>
                    <a:pt x="3143" y="5211"/>
                    <a:pt x="3503" y="6024"/>
                    <a:pt x="3886" y="6724"/>
                  </a:cubicBezTo>
                  <a:cubicBezTo>
                    <a:pt x="4087" y="7093"/>
                    <a:pt x="4292" y="7425"/>
                    <a:pt x="4586" y="7737"/>
                  </a:cubicBezTo>
                  <a:cubicBezTo>
                    <a:pt x="4875" y="8036"/>
                    <a:pt x="5198" y="8288"/>
                    <a:pt x="5474" y="8563"/>
                  </a:cubicBezTo>
                  <a:cubicBezTo>
                    <a:pt x="6052" y="9147"/>
                    <a:pt x="6431" y="9918"/>
                    <a:pt x="6748" y="10725"/>
                  </a:cubicBezTo>
                  <a:cubicBezTo>
                    <a:pt x="7108" y="11622"/>
                    <a:pt x="7355" y="12337"/>
                    <a:pt x="7692" y="13210"/>
                  </a:cubicBezTo>
                  <a:cubicBezTo>
                    <a:pt x="8168" y="14451"/>
                    <a:pt x="8705" y="15582"/>
                    <a:pt x="9134" y="16917"/>
                  </a:cubicBezTo>
                  <a:cubicBezTo>
                    <a:pt x="9363" y="17627"/>
                    <a:pt x="9634" y="18575"/>
                    <a:pt x="9149" y="19108"/>
                  </a:cubicBezTo>
                  <a:cubicBezTo>
                    <a:pt x="8700" y="19597"/>
                    <a:pt x="7598" y="19953"/>
                    <a:pt x="6916" y="19444"/>
                  </a:cubicBezTo>
                  <a:cubicBezTo>
                    <a:pt x="6651" y="19242"/>
                    <a:pt x="6384" y="18822"/>
                    <a:pt x="6202" y="18505"/>
                  </a:cubicBezTo>
                  <a:cubicBezTo>
                    <a:pt x="5604" y="17449"/>
                    <a:pt x="5138" y="16231"/>
                    <a:pt x="4642" y="15119"/>
                  </a:cubicBezTo>
                  <a:cubicBezTo>
                    <a:pt x="4302" y="14349"/>
                    <a:pt x="3927" y="13555"/>
                    <a:pt x="3606" y="12860"/>
                  </a:cubicBezTo>
                  <a:cubicBezTo>
                    <a:pt x="3270" y="12136"/>
                    <a:pt x="2877" y="11347"/>
                    <a:pt x="2709" y="10460"/>
                  </a:cubicBezTo>
                  <a:cubicBezTo>
                    <a:pt x="2611" y="9960"/>
                    <a:pt x="2653" y="9464"/>
                    <a:pt x="2681" y="8914"/>
                  </a:cubicBezTo>
                  <a:cubicBezTo>
                    <a:pt x="2700" y="8400"/>
                    <a:pt x="2597" y="7910"/>
                    <a:pt x="2481" y="7471"/>
                  </a:cubicBezTo>
                  <a:cubicBezTo>
                    <a:pt x="2256" y="6626"/>
                    <a:pt x="1906" y="5818"/>
                    <a:pt x="1626" y="5029"/>
                  </a:cubicBezTo>
                  <a:cubicBezTo>
                    <a:pt x="1341" y="4216"/>
                    <a:pt x="1028" y="3436"/>
                    <a:pt x="744" y="2610"/>
                  </a:cubicBezTo>
                  <a:cubicBezTo>
                    <a:pt x="556" y="2078"/>
                    <a:pt x="319" y="1345"/>
                    <a:pt x="164" y="719"/>
                  </a:cubicBezTo>
                  <a:cubicBezTo>
                    <a:pt x="136" y="602"/>
                    <a:pt x="1" y="141"/>
                    <a:pt x="192" y="70"/>
                  </a:cubicBezTo>
                  <a:cubicBezTo>
                    <a:pt x="207" y="65"/>
                    <a:pt x="216" y="61"/>
                    <a:pt x="235" y="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62"/>
            <p:cNvSpPr/>
            <p:nvPr/>
          </p:nvSpPr>
          <p:spPr>
            <a:xfrm>
              <a:off x="4439325" y="3271750"/>
              <a:ext cx="48950" cy="78525"/>
            </a:xfrm>
            <a:custGeom>
              <a:rect b="b" l="l" r="r" t="t"/>
              <a:pathLst>
                <a:path extrusionOk="0" h="3141" w="1958">
                  <a:moveTo>
                    <a:pt x="300" y="0"/>
                  </a:moveTo>
                  <a:cubicBezTo>
                    <a:pt x="279" y="0"/>
                    <a:pt x="258" y="3"/>
                    <a:pt x="235" y="8"/>
                  </a:cubicBezTo>
                  <a:cubicBezTo>
                    <a:pt x="216" y="13"/>
                    <a:pt x="207" y="17"/>
                    <a:pt x="192" y="22"/>
                  </a:cubicBezTo>
                  <a:cubicBezTo>
                    <a:pt x="1" y="93"/>
                    <a:pt x="136" y="554"/>
                    <a:pt x="164" y="671"/>
                  </a:cubicBezTo>
                  <a:cubicBezTo>
                    <a:pt x="319" y="1297"/>
                    <a:pt x="556" y="2030"/>
                    <a:pt x="744" y="2562"/>
                  </a:cubicBezTo>
                  <a:cubicBezTo>
                    <a:pt x="809" y="2759"/>
                    <a:pt x="879" y="2950"/>
                    <a:pt x="949" y="3141"/>
                  </a:cubicBezTo>
                  <a:cubicBezTo>
                    <a:pt x="963" y="3132"/>
                    <a:pt x="977" y="3123"/>
                    <a:pt x="996" y="3113"/>
                  </a:cubicBezTo>
                  <a:cubicBezTo>
                    <a:pt x="1089" y="3057"/>
                    <a:pt x="1233" y="3011"/>
                    <a:pt x="1360" y="2959"/>
                  </a:cubicBezTo>
                  <a:cubicBezTo>
                    <a:pt x="1490" y="2903"/>
                    <a:pt x="1621" y="2852"/>
                    <a:pt x="1738" y="2804"/>
                  </a:cubicBezTo>
                  <a:cubicBezTo>
                    <a:pt x="1789" y="2782"/>
                    <a:pt x="1869" y="2754"/>
                    <a:pt x="1957" y="2720"/>
                  </a:cubicBezTo>
                  <a:cubicBezTo>
                    <a:pt x="1854" y="2502"/>
                    <a:pt x="1752" y="2282"/>
                    <a:pt x="1640" y="2058"/>
                  </a:cubicBezTo>
                  <a:cubicBezTo>
                    <a:pt x="1360" y="1488"/>
                    <a:pt x="1075" y="933"/>
                    <a:pt x="729" y="405"/>
                  </a:cubicBezTo>
                  <a:cubicBezTo>
                    <a:pt x="607" y="219"/>
                    <a:pt x="493" y="0"/>
                    <a:pt x="3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62"/>
            <p:cNvSpPr/>
            <p:nvPr/>
          </p:nvSpPr>
          <p:spPr>
            <a:xfrm>
              <a:off x="4570900" y="3649325"/>
              <a:ext cx="109275" cy="113525"/>
            </a:xfrm>
            <a:custGeom>
              <a:rect b="b" l="l" r="r" t="t"/>
              <a:pathLst>
                <a:path extrusionOk="0" h="4541" w="4371">
                  <a:moveTo>
                    <a:pt x="3218" y="1"/>
                  </a:moveTo>
                  <a:cubicBezTo>
                    <a:pt x="3022" y="155"/>
                    <a:pt x="2844" y="314"/>
                    <a:pt x="2638" y="444"/>
                  </a:cubicBezTo>
                  <a:cubicBezTo>
                    <a:pt x="2410" y="595"/>
                    <a:pt x="2134" y="744"/>
                    <a:pt x="1808" y="879"/>
                  </a:cubicBezTo>
                  <a:cubicBezTo>
                    <a:pt x="1397" y="1061"/>
                    <a:pt x="906" y="1239"/>
                    <a:pt x="379" y="1346"/>
                  </a:cubicBezTo>
                  <a:cubicBezTo>
                    <a:pt x="267" y="1369"/>
                    <a:pt x="121" y="1393"/>
                    <a:pt x="0" y="1407"/>
                  </a:cubicBezTo>
                  <a:cubicBezTo>
                    <a:pt x="289" y="2074"/>
                    <a:pt x="593" y="2742"/>
                    <a:pt x="939" y="3354"/>
                  </a:cubicBezTo>
                  <a:cubicBezTo>
                    <a:pt x="1121" y="3671"/>
                    <a:pt x="1388" y="4091"/>
                    <a:pt x="1653" y="4293"/>
                  </a:cubicBezTo>
                  <a:cubicBezTo>
                    <a:pt x="1888" y="4468"/>
                    <a:pt x="2173" y="4541"/>
                    <a:pt x="2464" y="4541"/>
                  </a:cubicBezTo>
                  <a:cubicBezTo>
                    <a:pt x="3017" y="4541"/>
                    <a:pt x="3592" y="4278"/>
                    <a:pt x="3886" y="3957"/>
                  </a:cubicBezTo>
                  <a:cubicBezTo>
                    <a:pt x="4371" y="3424"/>
                    <a:pt x="4100" y="2476"/>
                    <a:pt x="3871" y="1766"/>
                  </a:cubicBezTo>
                  <a:cubicBezTo>
                    <a:pt x="3675" y="1145"/>
                    <a:pt x="3451" y="567"/>
                    <a:pt x="3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62"/>
            <p:cNvSpPr/>
            <p:nvPr/>
          </p:nvSpPr>
          <p:spPr>
            <a:xfrm>
              <a:off x="4621800" y="3740850"/>
              <a:ext cx="20925" cy="17650"/>
            </a:xfrm>
            <a:custGeom>
              <a:rect b="b" l="l" r="r" t="t"/>
              <a:pathLst>
                <a:path extrusionOk="0" h="706" w="837">
                  <a:moveTo>
                    <a:pt x="313" y="1"/>
                  </a:moveTo>
                  <a:cubicBezTo>
                    <a:pt x="0" y="169"/>
                    <a:pt x="752" y="706"/>
                    <a:pt x="808" y="361"/>
                  </a:cubicBezTo>
                  <a:cubicBezTo>
                    <a:pt x="836" y="178"/>
                    <a:pt x="486" y="24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62"/>
            <p:cNvSpPr/>
            <p:nvPr/>
          </p:nvSpPr>
          <p:spPr>
            <a:xfrm>
              <a:off x="4590625" y="3710400"/>
              <a:ext cx="30725" cy="30250"/>
            </a:xfrm>
            <a:custGeom>
              <a:rect b="b" l="l" r="r" t="t"/>
              <a:pathLst>
                <a:path extrusionOk="0" h="1210" w="1229">
                  <a:moveTo>
                    <a:pt x="939" y="1195"/>
                  </a:moveTo>
                  <a:cubicBezTo>
                    <a:pt x="1013" y="1210"/>
                    <a:pt x="1172" y="1210"/>
                    <a:pt x="1196" y="1060"/>
                  </a:cubicBezTo>
                  <a:cubicBezTo>
                    <a:pt x="1228" y="864"/>
                    <a:pt x="920" y="612"/>
                    <a:pt x="817" y="486"/>
                  </a:cubicBezTo>
                  <a:cubicBezTo>
                    <a:pt x="692" y="337"/>
                    <a:pt x="524" y="1"/>
                    <a:pt x="308" y="38"/>
                  </a:cubicBezTo>
                  <a:cubicBezTo>
                    <a:pt x="0" y="94"/>
                    <a:pt x="327" y="555"/>
                    <a:pt x="448" y="710"/>
                  </a:cubicBezTo>
                  <a:cubicBezTo>
                    <a:pt x="515" y="790"/>
                    <a:pt x="584" y="864"/>
                    <a:pt x="640" y="934"/>
                  </a:cubicBezTo>
                  <a:cubicBezTo>
                    <a:pt x="739" y="1046"/>
                    <a:pt x="799" y="1163"/>
                    <a:pt x="939" y="11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62"/>
            <p:cNvSpPr/>
            <p:nvPr/>
          </p:nvSpPr>
          <p:spPr>
            <a:xfrm>
              <a:off x="4536350" y="3525500"/>
              <a:ext cx="68175" cy="84525"/>
            </a:xfrm>
            <a:custGeom>
              <a:rect b="b" l="l" r="r" t="t"/>
              <a:pathLst>
                <a:path extrusionOk="0" h="3381" w="2727">
                  <a:moveTo>
                    <a:pt x="1046" y="23"/>
                  </a:moveTo>
                  <a:cubicBezTo>
                    <a:pt x="1046" y="23"/>
                    <a:pt x="1111" y="0"/>
                    <a:pt x="1173" y="9"/>
                  </a:cubicBezTo>
                  <a:cubicBezTo>
                    <a:pt x="1406" y="37"/>
                    <a:pt x="1597" y="322"/>
                    <a:pt x="1718" y="514"/>
                  </a:cubicBezTo>
                  <a:cubicBezTo>
                    <a:pt x="1858" y="742"/>
                    <a:pt x="1938" y="915"/>
                    <a:pt x="2083" y="1200"/>
                  </a:cubicBezTo>
                  <a:cubicBezTo>
                    <a:pt x="2190" y="1415"/>
                    <a:pt x="2354" y="1690"/>
                    <a:pt x="2447" y="1891"/>
                  </a:cubicBezTo>
                  <a:cubicBezTo>
                    <a:pt x="2545" y="2096"/>
                    <a:pt x="2727" y="2451"/>
                    <a:pt x="2658" y="2690"/>
                  </a:cubicBezTo>
                  <a:cubicBezTo>
                    <a:pt x="2601" y="2891"/>
                    <a:pt x="2293" y="3035"/>
                    <a:pt x="2111" y="3124"/>
                  </a:cubicBezTo>
                  <a:cubicBezTo>
                    <a:pt x="1878" y="3240"/>
                    <a:pt x="1602" y="3380"/>
                    <a:pt x="1341" y="3306"/>
                  </a:cubicBezTo>
                  <a:cubicBezTo>
                    <a:pt x="1135" y="3255"/>
                    <a:pt x="1005" y="2947"/>
                    <a:pt x="887" y="2731"/>
                  </a:cubicBezTo>
                  <a:cubicBezTo>
                    <a:pt x="649" y="2283"/>
                    <a:pt x="444" y="1807"/>
                    <a:pt x="257" y="1312"/>
                  </a:cubicBezTo>
                  <a:cubicBezTo>
                    <a:pt x="173" y="1093"/>
                    <a:pt x="0" y="747"/>
                    <a:pt x="46" y="542"/>
                  </a:cubicBezTo>
                  <a:cubicBezTo>
                    <a:pt x="89" y="359"/>
                    <a:pt x="337" y="285"/>
                    <a:pt x="481" y="219"/>
                  </a:cubicBezTo>
                  <a:cubicBezTo>
                    <a:pt x="677" y="130"/>
                    <a:pt x="813" y="51"/>
                    <a:pt x="1046" y="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62"/>
            <p:cNvSpPr/>
            <p:nvPr/>
          </p:nvSpPr>
          <p:spPr>
            <a:xfrm>
              <a:off x="4584575" y="3619475"/>
              <a:ext cx="24525" cy="23025"/>
            </a:xfrm>
            <a:custGeom>
              <a:rect b="b" l="l" r="r" t="t"/>
              <a:pathLst>
                <a:path extrusionOk="0" h="921" w="981">
                  <a:moveTo>
                    <a:pt x="322" y="140"/>
                  </a:moveTo>
                  <a:cubicBezTo>
                    <a:pt x="925" y="0"/>
                    <a:pt x="981" y="920"/>
                    <a:pt x="434" y="897"/>
                  </a:cubicBezTo>
                  <a:cubicBezTo>
                    <a:pt x="266" y="887"/>
                    <a:pt x="70" y="724"/>
                    <a:pt x="42" y="574"/>
                  </a:cubicBezTo>
                  <a:cubicBezTo>
                    <a:pt x="0" y="350"/>
                    <a:pt x="121" y="186"/>
                    <a:pt x="322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0" name="Shape 3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1" name="Google Shape;3241;p63"/>
          <p:cNvSpPr txBox="1"/>
          <p:nvPr>
            <p:ph type="title"/>
          </p:nvPr>
        </p:nvSpPr>
        <p:spPr>
          <a:xfrm>
            <a:off x="851650" y="1153350"/>
            <a:ext cx="48483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Create a working pipeline from file upload to cloud RDS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2" name="Google Shape;3242;p63"/>
          <p:cNvSpPr txBox="1"/>
          <p:nvPr>
            <p:ph idx="6"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243" name="Google Shape;3243;p63"/>
          <p:cNvSpPr txBox="1"/>
          <p:nvPr>
            <p:ph type="title"/>
          </p:nvPr>
        </p:nvSpPr>
        <p:spPr>
          <a:xfrm>
            <a:off x="851650" y="1895550"/>
            <a:ext cx="48483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Clean data via deployed Lambda function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4" name="Google Shape;3244;p63"/>
          <p:cNvSpPr txBox="1"/>
          <p:nvPr>
            <p:ph type="title"/>
          </p:nvPr>
        </p:nvSpPr>
        <p:spPr>
          <a:xfrm>
            <a:off x="851650" y="2495825"/>
            <a:ext cx="48483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Upload data to RDS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5" name="Google Shape;3245;p63"/>
          <p:cNvSpPr txBox="1"/>
          <p:nvPr>
            <p:ph type="title"/>
          </p:nvPr>
        </p:nvSpPr>
        <p:spPr>
          <a:xfrm>
            <a:off x="851650" y="3127875"/>
            <a:ext cx="48483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Connect locally to RDS to generate analytics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6" name="Google Shape;3246;p63"/>
          <p:cNvSpPr txBox="1"/>
          <p:nvPr>
            <p:ph type="title"/>
          </p:nvPr>
        </p:nvSpPr>
        <p:spPr>
          <a:xfrm>
            <a:off x="851650" y="3927300"/>
            <a:ext cx="4848300" cy="67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Display analytics results on EC2-hosted website</a:t>
            </a:r>
            <a:endParaRPr b="1" sz="2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247" name="Google Shape;3247;p63"/>
          <p:cNvGrpSpPr/>
          <p:nvPr/>
        </p:nvGrpSpPr>
        <p:grpSpPr>
          <a:xfrm>
            <a:off x="6095943" y="1351902"/>
            <a:ext cx="2399878" cy="2575404"/>
            <a:chOff x="3926075" y="922850"/>
            <a:chExt cx="744125" cy="798550"/>
          </a:xfrm>
        </p:grpSpPr>
        <p:sp>
          <p:nvSpPr>
            <p:cNvPr id="3248" name="Google Shape;3248;p63"/>
            <p:cNvSpPr/>
            <p:nvPr/>
          </p:nvSpPr>
          <p:spPr>
            <a:xfrm>
              <a:off x="4096800" y="922850"/>
              <a:ext cx="438825" cy="135675"/>
            </a:xfrm>
            <a:custGeom>
              <a:rect b="b" l="l" r="r" t="t"/>
              <a:pathLst>
                <a:path extrusionOk="0" h="5427" w="17553">
                  <a:moveTo>
                    <a:pt x="825" y="0"/>
                  </a:moveTo>
                  <a:cubicBezTo>
                    <a:pt x="567" y="0"/>
                    <a:pt x="300" y="60"/>
                    <a:pt x="113" y="276"/>
                  </a:cubicBezTo>
                  <a:cubicBezTo>
                    <a:pt x="94" y="289"/>
                    <a:pt x="74" y="300"/>
                    <a:pt x="55" y="316"/>
                  </a:cubicBezTo>
                  <a:lnTo>
                    <a:pt x="51" y="319"/>
                  </a:lnTo>
                  <a:cubicBezTo>
                    <a:pt x="31" y="339"/>
                    <a:pt x="16" y="358"/>
                    <a:pt x="1" y="382"/>
                  </a:cubicBezTo>
                  <a:cubicBezTo>
                    <a:pt x="82" y="416"/>
                    <a:pt x="168" y="444"/>
                    <a:pt x="245" y="471"/>
                  </a:cubicBezTo>
                  <a:cubicBezTo>
                    <a:pt x="435" y="538"/>
                    <a:pt x="641" y="595"/>
                    <a:pt x="824" y="646"/>
                  </a:cubicBezTo>
                  <a:cubicBezTo>
                    <a:pt x="2014" y="992"/>
                    <a:pt x="3164" y="1268"/>
                    <a:pt x="4322" y="1587"/>
                  </a:cubicBezTo>
                  <a:cubicBezTo>
                    <a:pt x="5846" y="2007"/>
                    <a:pt x="7404" y="2403"/>
                    <a:pt x="8971" y="2842"/>
                  </a:cubicBezTo>
                  <a:cubicBezTo>
                    <a:pt x="10471" y="3261"/>
                    <a:pt x="17417" y="5415"/>
                    <a:pt x="17552" y="5426"/>
                  </a:cubicBezTo>
                  <a:lnTo>
                    <a:pt x="17514" y="5166"/>
                  </a:lnTo>
                  <a:cubicBezTo>
                    <a:pt x="17502" y="5112"/>
                    <a:pt x="17491" y="5062"/>
                    <a:pt x="17475" y="5007"/>
                  </a:cubicBezTo>
                  <a:lnTo>
                    <a:pt x="17475" y="4999"/>
                  </a:lnTo>
                  <a:cubicBezTo>
                    <a:pt x="17459" y="4945"/>
                    <a:pt x="17440" y="4890"/>
                    <a:pt x="17421" y="4840"/>
                  </a:cubicBezTo>
                  <a:lnTo>
                    <a:pt x="17421" y="4832"/>
                  </a:lnTo>
                  <a:cubicBezTo>
                    <a:pt x="17401" y="4786"/>
                    <a:pt x="17378" y="4739"/>
                    <a:pt x="17358" y="4692"/>
                  </a:cubicBezTo>
                  <a:cubicBezTo>
                    <a:pt x="17355" y="4684"/>
                    <a:pt x="17351" y="4676"/>
                    <a:pt x="17347" y="4669"/>
                  </a:cubicBezTo>
                  <a:cubicBezTo>
                    <a:pt x="17319" y="4622"/>
                    <a:pt x="17292" y="4572"/>
                    <a:pt x="17261" y="4525"/>
                  </a:cubicBezTo>
                  <a:cubicBezTo>
                    <a:pt x="17261" y="4521"/>
                    <a:pt x="17258" y="4521"/>
                    <a:pt x="17254" y="4517"/>
                  </a:cubicBezTo>
                  <a:cubicBezTo>
                    <a:pt x="17226" y="4474"/>
                    <a:pt x="17195" y="4432"/>
                    <a:pt x="17164" y="4393"/>
                  </a:cubicBezTo>
                  <a:cubicBezTo>
                    <a:pt x="17156" y="4385"/>
                    <a:pt x="17148" y="4373"/>
                    <a:pt x="17141" y="4366"/>
                  </a:cubicBezTo>
                  <a:cubicBezTo>
                    <a:pt x="17102" y="4323"/>
                    <a:pt x="17063" y="4280"/>
                    <a:pt x="17021" y="4237"/>
                  </a:cubicBezTo>
                  <a:cubicBezTo>
                    <a:pt x="17021" y="4237"/>
                    <a:pt x="17016" y="4233"/>
                    <a:pt x="17012" y="4230"/>
                  </a:cubicBezTo>
                  <a:cubicBezTo>
                    <a:pt x="16974" y="4194"/>
                    <a:pt x="16927" y="4160"/>
                    <a:pt x="16884" y="4124"/>
                  </a:cubicBezTo>
                  <a:cubicBezTo>
                    <a:pt x="16872" y="4113"/>
                    <a:pt x="16857" y="4106"/>
                    <a:pt x="16845" y="4093"/>
                  </a:cubicBezTo>
                  <a:cubicBezTo>
                    <a:pt x="16795" y="4059"/>
                    <a:pt x="16741" y="4023"/>
                    <a:pt x="16682" y="3989"/>
                  </a:cubicBezTo>
                  <a:cubicBezTo>
                    <a:pt x="16068" y="3631"/>
                    <a:pt x="15287" y="3460"/>
                    <a:pt x="14572" y="3227"/>
                  </a:cubicBezTo>
                  <a:cubicBezTo>
                    <a:pt x="12450" y="2538"/>
                    <a:pt x="10355" y="2170"/>
                    <a:pt x="8314" y="1637"/>
                  </a:cubicBezTo>
                  <a:cubicBezTo>
                    <a:pt x="6215" y="1089"/>
                    <a:pt x="4148" y="626"/>
                    <a:pt x="2107" y="215"/>
                  </a:cubicBezTo>
                  <a:cubicBezTo>
                    <a:pt x="1788" y="149"/>
                    <a:pt x="1419" y="59"/>
                    <a:pt x="1073" y="16"/>
                  </a:cubicBezTo>
                  <a:cubicBezTo>
                    <a:pt x="994" y="7"/>
                    <a:pt x="910" y="0"/>
                    <a:pt x="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63"/>
            <p:cNvSpPr/>
            <p:nvPr/>
          </p:nvSpPr>
          <p:spPr>
            <a:xfrm>
              <a:off x="4014200" y="958525"/>
              <a:ext cx="656000" cy="762875"/>
            </a:xfrm>
            <a:custGeom>
              <a:rect b="b" l="l" r="r" t="t"/>
              <a:pathLst>
                <a:path extrusionOk="0" h="30515" w="26240">
                  <a:moveTo>
                    <a:pt x="25027" y="6075"/>
                  </a:moveTo>
                  <a:cubicBezTo>
                    <a:pt x="25334" y="6265"/>
                    <a:pt x="25956" y="6736"/>
                    <a:pt x="26073" y="7156"/>
                  </a:cubicBezTo>
                  <a:cubicBezTo>
                    <a:pt x="26186" y="7560"/>
                    <a:pt x="25936" y="8089"/>
                    <a:pt x="25750" y="8504"/>
                  </a:cubicBezTo>
                  <a:cubicBezTo>
                    <a:pt x="25575" y="8897"/>
                    <a:pt x="25199" y="9600"/>
                    <a:pt x="25346" y="9927"/>
                  </a:cubicBezTo>
                  <a:cubicBezTo>
                    <a:pt x="25470" y="10206"/>
                    <a:pt x="25956" y="10436"/>
                    <a:pt x="26112" y="10743"/>
                  </a:cubicBezTo>
                  <a:cubicBezTo>
                    <a:pt x="26240" y="10996"/>
                    <a:pt x="26069" y="11419"/>
                    <a:pt x="25976" y="11688"/>
                  </a:cubicBezTo>
                  <a:cubicBezTo>
                    <a:pt x="25739" y="12375"/>
                    <a:pt x="25439" y="12982"/>
                    <a:pt x="25097" y="13681"/>
                  </a:cubicBezTo>
                  <a:cubicBezTo>
                    <a:pt x="24895" y="14093"/>
                    <a:pt x="24677" y="14529"/>
                    <a:pt x="24374" y="14746"/>
                  </a:cubicBezTo>
                  <a:cubicBezTo>
                    <a:pt x="24168" y="14890"/>
                    <a:pt x="23881" y="15019"/>
                    <a:pt x="23647" y="15104"/>
                  </a:cubicBezTo>
                  <a:cubicBezTo>
                    <a:pt x="23371" y="15205"/>
                    <a:pt x="23084" y="15220"/>
                    <a:pt x="22928" y="15365"/>
                  </a:cubicBezTo>
                  <a:cubicBezTo>
                    <a:pt x="22691" y="15582"/>
                    <a:pt x="22458" y="16006"/>
                    <a:pt x="22268" y="16340"/>
                  </a:cubicBezTo>
                  <a:cubicBezTo>
                    <a:pt x="21798" y="17175"/>
                    <a:pt x="21234" y="18373"/>
                    <a:pt x="20880" y="19146"/>
                  </a:cubicBezTo>
                  <a:cubicBezTo>
                    <a:pt x="20305" y="20397"/>
                    <a:pt x="19772" y="21773"/>
                    <a:pt x="19403" y="22831"/>
                  </a:cubicBezTo>
                  <a:cubicBezTo>
                    <a:pt x="18789" y="24572"/>
                    <a:pt x="18070" y="26480"/>
                    <a:pt x="17425" y="28311"/>
                  </a:cubicBezTo>
                  <a:cubicBezTo>
                    <a:pt x="17234" y="28848"/>
                    <a:pt x="17060" y="29698"/>
                    <a:pt x="16535" y="30130"/>
                  </a:cubicBezTo>
                  <a:cubicBezTo>
                    <a:pt x="16065" y="30515"/>
                    <a:pt x="15229" y="30332"/>
                    <a:pt x="14565" y="30208"/>
                  </a:cubicBezTo>
                  <a:cubicBezTo>
                    <a:pt x="13818" y="30068"/>
                    <a:pt x="13137" y="29878"/>
                    <a:pt x="12516" y="29691"/>
                  </a:cubicBezTo>
                  <a:cubicBezTo>
                    <a:pt x="11155" y="29279"/>
                    <a:pt x="9709" y="28809"/>
                    <a:pt x="8357" y="28315"/>
                  </a:cubicBezTo>
                  <a:cubicBezTo>
                    <a:pt x="7529" y="28012"/>
                    <a:pt x="6860" y="27716"/>
                    <a:pt x="6231" y="27476"/>
                  </a:cubicBezTo>
                  <a:cubicBezTo>
                    <a:pt x="4867" y="26959"/>
                    <a:pt x="3499" y="26437"/>
                    <a:pt x="2026" y="25831"/>
                  </a:cubicBezTo>
                  <a:cubicBezTo>
                    <a:pt x="960" y="25393"/>
                    <a:pt x="1" y="24727"/>
                    <a:pt x="24" y="23737"/>
                  </a:cubicBezTo>
                  <a:cubicBezTo>
                    <a:pt x="31" y="23317"/>
                    <a:pt x="211" y="22804"/>
                    <a:pt x="347" y="22291"/>
                  </a:cubicBezTo>
                  <a:cubicBezTo>
                    <a:pt x="479" y="21797"/>
                    <a:pt x="596" y="21284"/>
                    <a:pt x="747" y="20826"/>
                  </a:cubicBezTo>
                  <a:cubicBezTo>
                    <a:pt x="1081" y="19811"/>
                    <a:pt x="1513" y="18812"/>
                    <a:pt x="1913" y="17864"/>
                  </a:cubicBezTo>
                  <a:cubicBezTo>
                    <a:pt x="3168" y="14879"/>
                    <a:pt x="4280" y="11871"/>
                    <a:pt x="5558" y="8900"/>
                  </a:cubicBezTo>
                  <a:cubicBezTo>
                    <a:pt x="6375" y="7004"/>
                    <a:pt x="7444" y="4851"/>
                    <a:pt x="8427" y="2880"/>
                  </a:cubicBezTo>
                  <a:cubicBezTo>
                    <a:pt x="9065" y="1601"/>
                    <a:pt x="10021" y="74"/>
                    <a:pt x="11164" y="20"/>
                  </a:cubicBezTo>
                  <a:cubicBezTo>
                    <a:pt x="11661" y="0"/>
                    <a:pt x="12275" y="234"/>
                    <a:pt x="12839" y="404"/>
                  </a:cubicBezTo>
                  <a:cubicBezTo>
                    <a:pt x="14513" y="921"/>
                    <a:pt x="16301" y="1823"/>
                    <a:pt x="18011" y="2670"/>
                  </a:cubicBezTo>
                  <a:cubicBezTo>
                    <a:pt x="19866" y="3592"/>
                    <a:pt x="21439" y="4229"/>
                    <a:pt x="23231" y="5104"/>
                  </a:cubicBezTo>
                  <a:cubicBezTo>
                    <a:pt x="23838" y="5399"/>
                    <a:pt x="24429" y="5710"/>
                    <a:pt x="25027" y="60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63"/>
            <p:cNvSpPr/>
            <p:nvPr/>
          </p:nvSpPr>
          <p:spPr>
            <a:xfrm>
              <a:off x="4270225" y="1039550"/>
              <a:ext cx="335750" cy="178225"/>
            </a:xfrm>
            <a:custGeom>
              <a:rect b="b" l="l" r="r" t="t"/>
              <a:pathLst>
                <a:path extrusionOk="0" h="7129" w="13430">
                  <a:moveTo>
                    <a:pt x="13356" y="6068"/>
                  </a:moveTo>
                  <a:cubicBezTo>
                    <a:pt x="13383" y="6009"/>
                    <a:pt x="13406" y="5951"/>
                    <a:pt x="13430" y="5893"/>
                  </a:cubicBezTo>
                  <a:cubicBezTo>
                    <a:pt x="13049" y="5699"/>
                    <a:pt x="12644" y="5532"/>
                    <a:pt x="12264" y="5345"/>
                  </a:cubicBezTo>
                  <a:cubicBezTo>
                    <a:pt x="10527" y="4498"/>
                    <a:pt x="8972" y="3743"/>
                    <a:pt x="7196" y="2943"/>
                  </a:cubicBezTo>
                  <a:cubicBezTo>
                    <a:pt x="6115" y="2453"/>
                    <a:pt x="5007" y="1994"/>
                    <a:pt x="3845" y="1466"/>
                  </a:cubicBezTo>
                  <a:cubicBezTo>
                    <a:pt x="3363" y="1248"/>
                    <a:pt x="2889" y="1035"/>
                    <a:pt x="2166" y="728"/>
                  </a:cubicBezTo>
                  <a:cubicBezTo>
                    <a:pt x="1739" y="545"/>
                    <a:pt x="704" y="1"/>
                    <a:pt x="491" y="91"/>
                  </a:cubicBezTo>
                  <a:cubicBezTo>
                    <a:pt x="277" y="179"/>
                    <a:pt x="1" y="701"/>
                    <a:pt x="87" y="907"/>
                  </a:cubicBezTo>
                  <a:cubicBezTo>
                    <a:pt x="168" y="1085"/>
                    <a:pt x="491" y="1198"/>
                    <a:pt x="837" y="1361"/>
                  </a:cubicBezTo>
                  <a:cubicBezTo>
                    <a:pt x="1715" y="1781"/>
                    <a:pt x="2589" y="2208"/>
                    <a:pt x="3336" y="2543"/>
                  </a:cubicBezTo>
                  <a:cubicBezTo>
                    <a:pt x="6185" y="3806"/>
                    <a:pt x="8933" y="5271"/>
                    <a:pt x="11688" y="6574"/>
                  </a:cubicBezTo>
                  <a:cubicBezTo>
                    <a:pt x="12050" y="6741"/>
                    <a:pt x="12493" y="6981"/>
                    <a:pt x="12847" y="7129"/>
                  </a:cubicBezTo>
                  <a:cubicBezTo>
                    <a:pt x="13029" y="6779"/>
                    <a:pt x="13209" y="6429"/>
                    <a:pt x="13356" y="60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63"/>
            <p:cNvSpPr/>
            <p:nvPr/>
          </p:nvSpPr>
          <p:spPr>
            <a:xfrm>
              <a:off x="4230400" y="1100375"/>
              <a:ext cx="344575" cy="181350"/>
            </a:xfrm>
            <a:custGeom>
              <a:rect b="b" l="l" r="r" t="t"/>
              <a:pathLst>
                <a:path extrusionOk="0" h="7254" w="13783">
                  <a:moveTo>
                    <a:pt x="13783" y="6084"/>
                  </a:moveTo>
                  <a:cubicBezTo>
                    <a:pt x="13309" y="5804"/>
                    <a:pt x="12764" y="5590"/>
                    <a:pt x="12263" y="5345"/>
                  </a:cubicBezTo>
                  <a:cubicBezTo>
                    <a:pt x="10526" y="4498"/>
                    <a:pt x="8972" y="3744"/>
                    <a:pt x="7195" y="2943"/>
                  </a:cubicBezTo>
                  <a:cubicBezTo>
                    <a:pt x="6114" y="2453"/>
                    <a:pt x="5007" y="1995"/>
                    <a:pt x="3845" y="1466"/>
                  </a:cubicBezTo>
                  <a:cubicBezTo>
                    <a:pt x="3363" y="1249"/>
                    <a:pt x="2889" y="1031"/>
                    <a:pt x="2166" y="727"/>
                  </a:cubicBezTo>
                  <a:cubicBezTo>
                    <a:pt x="1738" y="545"/>
                    <a:pt x="704" y="1"/>
                    <a:pt x="490" y="90"/>
                  </a:cubicBezTo>
                  <a:cubicBezTo>
                    <a:pt x="277" y="180"/>
                    <a:pt x="1" y="700"/>
                    <a:pt x="90" y="907"/>
                  </a:cubicBezTo>
                  <a:cubicBezTo>
                    <a:pt x="168" y="1086"/>
                    <a:pt x="490" y="1198"/>
                    <a:pt x="836" y="1361"/>
                  </a:cubicBezTo>
                  <a:cubicBezTo>
                    <a:pt x="1714" y="1781"/>
                    <a:pt x="2589" y="2209"/>
                    <a:pt x="3335" y="2539"/>
                  </a:cubicBezTo>
                  <a:cubicBezTo>
                    <a:pt x="6184" y="3806"/>
                    <a:pt x="8932" y="5271"/>
                    <a:pt x="11692" y="6573"/>
                  </a:cubicBezTo>
                  <a:cubicBezTo>
                    <a:pt x="12224" y="6826"/>
                    <a:pt x="12943" y="7230"/>
                    <a:pt x="13281" y="7253"/>
                  </a:cubicBezTo>
                  <a:cubicBezTo>
                    <a:pt x="13453" y="6869"/>
                    <a:pt x="13616" y="6473"/>
                    <a:pt x="13783" y="60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63"/>
            <p:cNvSpPr/>
            <p:nvPr/>
          </p:nvSpPr>
          <p:spPr>
            <a:xfrm>
              <a:off x="4218450" y="1171325"/>
              <a:ext cx="328150" cy="174050"/>
            </a:xfrm>
            <a:custGeom>
              <a:rect b="b" l="l" r="r" t="t"/>
              <a:pathLst>
                <a:path extrusionOk="0" h="6962" w="13126">
                  <a:moveTo>
                    <a:pt x="13126" y="5745"/>
                  </a:moveTo>
                  <a:cubicBezTo>
                    <a:pt x="12838" y="5608"/>
                    <a:pt x="12543" y="5481"/>
                    <a:pt x="12263" y="5344"/>
                  </a:cubicBezTo>
                  <a:cubicBezTo>
                    <a:pt x="10526" y="4493"/>
                    <a:pt x="8971" y="3739"/>
                    <a:pt x="7195" y="2942"/>
                  </a:cubicBezTo>
                  <a:cubicBezTo>
                    <a:pt x="6115" y="2453"/>
                    <a:pt x="5007" y="1994"/>
                    <a:pt x="3844" y="1466"/>
                  </a:cubicBezTo>
                  <a:cubicBezTo>
                    <a:pt x="3363" y="1248"/>
                    <a:pt x="2888" y="1030"/>
                    <a:pt x="2165" y="727"/>
                  </a:cubicBezTo>
                  <a:cubicBezTo>
                    <a:pt x="1738" y="544"/>
                    <a:pt x="704" y="0"/>
                    <a:pt x="490" y="90"/>
                  </a:cubicBezTo>
                  <a:cubicBezTo>
                    <a:pt x="276" y="179"/>
                    <a:pt x="0" y="700"/>
                    <a:pt x="90" y="901"/>
                  </a:cubicBezTo>
                  <a:cubicBezTo>
                    <a:pt x="168" y="1084"/>
                    <a:pt x="490" y="1197"/>
                    <a:pt x="836" y="1360"/>
                  </a:cubicBezTo>
                  <a:cubicBezTo>
                    <a:pt x="1715" y="1780"/>
                    <a:pt x="2589" y="2207"/>
                    <a:pt x="3335" y="2539"/>
                  </a:cubicBezTo>
                  <a:cubicBezTo>
                    <a:pt x="6185" y="3805"/>
                    <a:pt x="8932" y="5267"/>
                    <a:pt x="11692" y="6573"/>
                  </a:cubicBezTo>
                  <a:cubicBezTo>
                    <a:pt x="11936" y="6685"/>
                    <a:pt x="12216" y="6833"/>
                    <a:pt x="12485" y="6961"/>
                  </a:cubicBezTo>
                  <a:cubicBezTo>
                    <a:pt x="12706" y="6561"/>
                    <a:pt x="12920" y="6153"/>
                    <a:pt x="13126" y="57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63"/>
            <p:cNvSpPr/>
            <p:nvPr/>
          </p:nvSpPr>
          <p:spPr>
            <a:xfrm>
              <a:off x="4178600" y="1232150"/>
              <a:ext cx="333700" cy="176275"/>
            </a:xfrm>
            <a:custGeom>
              <a:rect b="b" l="l" r="r" t="t"/>
              <a:pathLst>
                <a:path extrusionOk="0" h="7051" w="13348">
                  <a:moveTo>
                    <a:pt x="13348" y="5850"/>
                  </a:moveTo>
                  <a:cubicBezTo>
                    <a:pt x="12994" y="5674"/>
                    <a:pt x="12617" y="5516"/>
                    <a:pt x="12264" y="5344"/>
                  </a:cubicBezTo>
                  <a:cubicBezTo>
                    <a:pt x="10530" y="4497"/>
                    <a:pt x="8972" y="3739"/>
                    <a:pt x="7196" y="2942"/>
                  </a:cubicBezTo>
                  <a:cubicBezTo>
                    <a:pt x="6115" y="2453"/>
                    <a:pt x="5007" y="1995"/>
                    <a:pt x="3845" y="1466"/>
                  </a:cubicBezTo>
                  <a:cubicBezTo>
                    <a:pt x="3363" y="1248"/>
                    <a:pt x="2889" y="1030"/>
                    <a:pt x="2170" y="727"/>
                  </a:cubicBezTo>
                  <a:cubicBezTo>
                    <a:pt x="1739" y="544"/>
                    <a:pt x="704" y="0"/>
                    <a:pt x="491" y="90"/>
                  </a:cubicBezTo>
                  <a:cubicBezTo>
                    <a:pt x="277" y="179"/>
                    <a:pt x="1" y="700"/>
                    <a:pt x="90" y="902"/>
                  </a:cubicBezTo>
                  <a:cubicBezTo>
                    <a:pt x="168" y="1085"/>
                    <a:pt x="491" y="1197"/>
                    <a:pt x="837" y="1360"/>
                  </a:cubicBezTo>
                  <a:cubicBezTo>
                    <a:pt x="1715" y="1780"/>
                    <a:pt x="2589" y="2208"/>
                    <a:pt x="3336" y="2538"/>
                  </a:cubicBezTo>
                  <a:cubicBezTo>
                    <a:pt x="6185" y="3805"/>
                    <a:pt x="8933" y="5267"/>
                    <a:pt x="11692" y="6569"/>
                  </a:cubicBezTo>
                  <a:cubicBezTo>
                    <a:pt x="11995" y="6713"/>
                    <a:pt x="12357" y="6907"/>
                    <a:pt x="12676" y="7050"/>
                  </a:cubicBezTo>
                  <a:cubicBezTo>
                    <a:pt x="12901" y="6650"/>
                    <a:pt x="13126" y="6250"/>
                    <a:pt x="13348" y="58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63"/>
            <p:cNvSpPr/>
            <p:nvPr/>
          </p:nvSpPr>
          <p:spPr>
            <a:xfrm>
              <a:off x="4153950" y="1291125"/>
              <a:ext cx="335725" cy="178225"/>
            </a:xfrm>
            <a:custGeom>
              <a:rect b="b" l="l" r="r" t="t"/>
              <a:pathLst>
                <a:path extrusionOk="0" h="7129" w="13429">
                  <a:moveTo>
                    <a:pt x="13359" y="6072"/>
                  </a:moveTo>
                  <a:cubicBezTo>
                    <a:pt x="13382" y="6013"/>
                    <a:pt x="13405" y="5951"/>
                    <a:pt x="13429" y="5893"/>
                  </a:cubicBezTo>
                  <a:cubicBezTo>
                    <a:pt x="13051" y="5703"/>
                    <a:pt x="12647" y="5531"/>
                    <a:pt x="12266" y="5344"/>
                  </a:cubicBezTo>
                  <a:cubicBezTo>
                    <a:pt x="10529" y="4497"/>
                    <a:pt x="8975" y="3744"/>
                    <a:pt x="7198" y="2942"/>
                  </a:cubicBezTo>
                  <a:cubicBezTo>
                    <a:pt x="6117" y="2457"/>
                    <a:pt x="5010" y="1998"/>
                    <a:pt x="3844" y="1469"/>
                  </a:cubicBezTo>
                  <a:cubicBezTo>
                    <a:pt x="3366" y="1248"/>
                    <a:pt x="2892" y="1035"/>
                    <a:pt x="2169" y="732"/>
                  </a:cubicBezTo>
                  <a:cubicBezTo>
                    <a:pt x="1737" y="549"/>
                    <a:pt x="703" y="0"/>
                    <a:pt x="493" y="90"/>
                  </a:cubicBezTo>
                  <a:cubicBezTo>
                    <a:pt x="280" y="183"/>
                    <a:pt x="0" y="700"/>
                    <a:pt x="90" y="906"/>
                  </a:cubicBezTo>
                  <a:cubicBezTo>
                    <a:pt x="167" y="1089"/>
                    <a:pt x="493" y="1198"/>
                    <a:pt x="836" y="1365"/>
                  </a:cubicBezTo>
                  <a:cubicBezTo>
                    <a:pt x="1717" y="1781"/>
                    <a:pt x="2592" y="2212"/>
                    <a:pt x="3339" y="2542"/>
                  </a:cubicBezTo>
                  <a:cubicBezTo>
                    <a:pt x="6187" y="3810"/>
                    <a:pt x="8935" y="5271"/>
                    <a:pt x="11691" y="6573"/>
                  </a:cubicBezTo>
                  <a:cubicBezTo>
                    <a:pt x="12053" y="6744"/>
                    <a:pt x="12496" y="6981"/>
                    <a:pt x="12849" y="7129"/>
                  </a:cubicBezTo>
                  <a:cubicBezTo>
                    <a:pt x="13028" y="6779"/>
                    <a:pt x="13210" y="6433"/>
                    <a:pt x="13359" y="60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63"/>
            <p:cNvSpPr/>
            <p:nvPr/>
          </p:nvSpPr>
          <p:spPr>
            <a:xfrm>
              <a:off x="4114075" y="1351950"/>
              <a:ext cx="344600" cy="181450"/>
            </a:xfrm>
            <a:custGeom>
              <a:rect b="b" l="l" r="r" t="t"/>
              <a:pathLst>
                <a:path extrusionOk="0" h="7258" w="13784">
                  <a:moveTo>
                    <a:pt x="13783" y="6083"/>
                  </a:moveTo>
                  <a:cubicBezTo>
                    <a:pt x="13309" y="5808"/>
                    <a:pt x="12769" y="5589"/>
                    <a:pt x="12267" y="5345"/>
                  </a:cubicBezTo>
                  <a:cubicBezTo>
                    <a:pt x="10530" y="4497"/>
                    <a:pt x="8975" y="3743"/>
                    <a:pt x="7199" y="2943"/>
                  </a:cubicBezTo>
                  <a:cubicBezTo>
                    <a:pt x="6119" y="2457"/>
                    <a:pt x="5011" y="1998"/>
                    <a:pt x="3845" y="1470"/>
                  </a:cubicBezTo>
                  <a:cubicBezTo>
                    <a:pt x="3367" y="1248"/>
                    <a:pt x="2893" y="1035"/>
                    <a:pt x="2170" y="731"/>
                  </a:cubicBezTo>
                  <a:cubicBezTo>
                    <a:pt x="1742" y="549"/>
                    <a:pt x="705" y="1"/>
                    <a:pt x="495" y="90"/>
                  </a:cubicBezTo>
                  <a:cubicBezTo>
                    <a:pt x="281" y="179"/>
                    <a:pt x="1" y="701"/>
                    <a:pt x="90" y="906"/>
                  </a:cubicBezTo>
                  <a:cubicBezTo>
                    <a:pt x="169" y="1089"/>
                    <a:pt x="495" y="1198"/>
                    <a:pt x="840" y="1365"/>
                  </a:cubicBezTo>
                  <a:cubicBezTo>
                    <a:pt x="1719" y="1781"/>
                    <a:pt x="2594" y="2212"/>
                    <a:pt x="3340" y="2543"/>
                  </a:cubicBezTo>
                  <a:cubicBezTo>
                    <a:pt x="6189" y="3810"/>
                    <a:pt x="8937" y="5271"/>
                    <a:pt x="11693" y="6573"/>
                  </a:cubicBezTo>
                  <a:cubicBezTo>
                    <a:pt x="12229" y="6825"/>
                    <a:pt x="12948" y="7234"/>
                    <a:pt x="13286" y="7257"/>
                  </a:cubicBezTo>
                  <a:cubicBezTo>
                    <a:pt x="13457" y="6868"/>
                    <a:pt x="13616" y="6476"/>
                    <a:pt x="13783" y="6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63"/>
            <p:cNvSpPr/>
            <p:nvPr/>
          </p:nvSpPr>
          <p:spPr>
            <a:xfrm>
              <a:off x="4102150" y="1422875"/>
              <a:ext cx="328250" cy="174150"/>
            </a:xfrm>
            <a:custGeom>
              <a:rect b="b" l="l" r="r" t="t"/>
              <a:pathLst>
                <a:path extrusionOk="0" h="6966" w="13130">
                  <a:moveTo>
                    <a:pt x="13130" y="5746"/>
                  </a:moveTo>
                  <a:cubicBezTo>
                    <a:pt x="12842" y="5610"/>
                    <a:pt x="12547" y="5481"/>
                    <a:pt x="12267" y="5345"/>
                  </a:cubicBezTo>
                  <a:cubicBezTo>
                    <a:pt x="10529" y="4498"/>
                    <a:pt x="8975" y="3744"/>
                    <a:pt x="7199" y="2943"/>
                  </a:cubicBezTo>
                  <a:cubicBezTo>
                    <a:pt x="6118" y="2458"/>
                    <a:pt x="5010" y="1999"/>
                    <a:pt x="3844" y="1466"/>
                  </a:cubicBezTo>
                  <a:cubicBezTo>
                    <a:pt x="3366" y="1249"/>
                    <a:pt x="2892" y="1035"/>
                    <a:pt x="2169" y="732"/>
                  </a:cubicBezTo>
                  <a:cubicBezTo>
                    <a:pt x="1742" y="549"/>
                    <a:pt x="704" y="1"/>
                    <a:pt x="494" y="90"/>
                  </a:cubicBezTo>
                  <a:cubicBezTo>
                    <a:pt x="280" y="180"/>
                    <a:pt x="0" y="700"/>
                    <a:pt x="90" y="906"/>
                  </a:cubicBezTo>
                  <a:cubicBezTo>
                    <a:pt x="167" y="1086"/>
                    <a:pt x="494" y="1198"/>
                    <a:pt x="840" y="1365"/>
                  </a:cubicBezTo>
                  <a:cubicBezTo>
                    <a:pt x="1718" y="1781"/>
                    <a:pt x="2593" y="2212"/>
                    <a:pt x="3339" y="2543"/>
                  </a:cubicBezTo>
                  <a:cubicBezTo>
                    <a:pt x="6188" y="3806"/>
                    <a:pt x="8936" y="5271"/>
                    <a:pt x="11691" y="6573"/>
                  </a:cubicBezTo>
                  <a:cubicBezTo>
                    <a:pt x="11936" y="6690"/>
                    <a:pt x="12220" y="6837"/>
                    <a:pt x="12488" y="6966"/>
                  </a:cubicBezTo>
                  <a:cubicBezTo>
                    <a:pt x="12706" y="6562"/>
                    <a:pt x="12920" y="6157"/>
                    <a:pt x="13130" y="57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63"/>
            <p:cNvSpPr/>
            <p:nvPr/>
          </p:nvSpPr>
          <p:spPr>
            <a:xfrm>
              <a:off x="4062400" y="1483725"/>
              <a:ext cx="333700" cy="176375"/>
            </a:xfrm>
            <a:custGeom>
              <a:rect b="b" l="l" r="r" t="t"/>
              <a:pathLst>
                <a:path extrusionOk="0" h="7055" w="13348">
                  <a:moveTo>
                    <a:pt x="13347" y="5854"/>
                  </a:moveTo>
                  <a:cubicBezTo>
                    <a:pt x="12990" y="5675"/>
                    <a:pt x="12617" y="5519"/>
                    <a:pt x="12263" y="5344"/>
                  </a:cubicBezTo>
                  <a:cubicBezTo>
                    <a:pt x="10526" y="4497"/>
                    <a:pt x="8971" y="3743"/>
                    <a:pt x="7195" y="2942"/>
                  </a:cubicBezTo>
                  <a:cubicBezTo>
                    <a:pt x="6114" y="2456"/>
                    <a:pt x="5006" y="1998"/>
                    <a:pt x="3845" y="1465"/>
                  </a:cubicBezTo>
                  <a:cubicBezTo>
                    <a:pt x="3363" y="1248"/>
                    <a:pt x="2889" y="1034"/>
                    <a:pt x="2166" y="731"/>
                  </a:cubicBezTo>
                  <a:cubicBezTo>
                    <a:pt x="1734" y="548"/>
                    <a:pt x="700" y="0"/>
                    <a:pt x="490" y="89"/>
                  </a:cubicBezTo>
                  <a:cubicBezTo>
                    <a:pt x="277" y="179"/>
                    <a:pt x="1" y="700"/>
                    <a:pt x="86" y="905"/>
                  </a:cubicBezTo>
                  <a:cubicBezTo>
                    <a:pt x="168" y="1084"/>
                    <a:pt x="490" y="1197"/>
                    <a:pt x="837" y="1360"/>
                  </a:cubicBezTo>
                  <a:cubicBezTo>
                    <a:pt x="1714" y="1780"/>
                    <a:pt x="2589" y="2211"/>
                    <a:pt x="3336" y="2542"/>
                  </a:cubicBezTo>
                  <a:cubicBezTo>
                    <a:pt x="6184" y="3805"/>
                    <a:pt x="8932" y="5271"/>
                    <a:pt x="11688" y="6572"/>
                  </a:cubicBezTo>
                  <a:cubicBezTo>
                    <a:pt x="11995" y="6717"/>
                    <a:pt x="12357" y="6911"/>
                    <a:pt x="12675" y="7054"/>
                  </a:cubicBezTo>
                  <a:cubicBezTo>
                    <a:pt x="12901" y="6654"/>
                    <a:pt x="13122" y="6254"/>
                    <a:pt x="13347" y="5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63"/>
            <p:cNvSpPr/>
            <p:nvPr/>
          </p:nvSpPr>
          <p:spPr>
            <a:xfrm>
              <a:off x="4302125" y="983675"/>
              <a:ext cx="31975" cy="17800"/>
            </a:xfrm>
            <a:custGeom>
              <a:rect b="b" l="l" r="r" t="t"/>
              <a:pathLst>
                <a:path extrusionOk="0" h="712" w="1279">
                  <a:moveTo>
                    <a:pt x="0" y="172"/>
                  </a:moveTo>
                  <a:cubicBezTo>
                    <a:pt x="120" y="71"/>
                    <a:pt x="276" y="5"/>
                    <a:pt x="420" y="5"/>
                  </a:cubicBezTo>
                  <a:cubicBezTo>
                    <a:pt x="618" y="1"/>
                    <a:pt x="1279" y="168"/>
                    <a:pt x="1147" y="452"/>
                  </a:cubicBezTo>
                  <a:cubicBezTo>
                    <a:pt x="1022" y="712"/>
                    <a:pt x="27" y="518"/>
                    <a:pt x="0" y="1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63"/>
            <p:cNvSpPr/>
            <p:nvPr/>
          </p:nvSpPr>
          <p:spPr>
            <a:xfrm>
              <a:off x="4261800" y="980575"/>
              <a:ext cx="25675" cy="21875"/>
            </a:xfrm>
            <a:custGeom>
              <a:rect b="b" l="l" r="r" t="t"/>
              <a:pathLst>
                <a:path extrusionOk="0" h="875" w="1027">
                  <a:moveTo>
                    <a:pt x="1014" y="475"/>
                  </a:moveTo>
                  <a:cubicBezTo>
                    <a:pt x="847" y="658"/>
                    <a:pt x="533" y="875"/>
                    <a:pt x="373" y="762"/>
                  </a:cubicBezTo>
                  <a:cubicBezTo>
                    <a:pt x="0" y="491"/>
                    <a:pt x="1026" y="1"/>
                    <a:pt x="1014" y="4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63"/>
            <p:cNvSpPr/>
            <p:nvPr/>
          </p:nvSpPr>
          <p:spPr>
            <a:xfrm>
              <a:off x="4291625" y="1001275"/>
              <a:ext cx="15175" cy="13150"/>
            </a:xfrm>
            <a:custGeom>
              <a:rect b="b" l="l" r="r" t="t"/>
              <a:pathLst>
                <a:path extrusionOk="0" h="526" w="607">
                  <a:moveTo>
                    <a:pt x="607" y="241"/>
                  </a:moveTo>
                  <a:cubicBezTo>
                    <a:pt x="583" y="284"/>
                    <a:pt x="567" y="327"/>
                    <a:pt x="591" y="362"/>
                  </a:cubicBezTo>
                  <a:cubicBezTo>
                    <a:pt x="420" y="513"/>
                    <a:pt x="226" y="525"/>
                    <a:pt x="4" y="381"/>
                  </a:cubicBezTo>
                  <a:cubicBezTo>
                    <a:pt x="4" y="339"/>
                    <a:pt x="16" y="288"/>
                    <a:pt x="0" y="246"/>
                  </a:cubicBezTo>
                  <a:cubicBezTo>
                    <a:pt x="171" y="94"/>
                    <a:pt x="436" y="0"/>
                    <a:pt x="607" y="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63"/>
            <p:cNvSpPr/>
            <p:nvPr/>
          </p:nvSpPr>
          <p:spPr>
            <a:xfrm>
              <a:off x="4630450" y="1117675"/>
              <a:ext cx="22475" cy="25775"/>
            </a:xfrm>
            <a:custGeom>
              <a:rect b="b" l="l" r="r" t="t"/>
              <a:pathLst>
                <a:path extrusionOk="0" h="1031" w="899">
                  <a:moveTo>
                    <a:pt x="898" y="584"/>
                  </a:moveTo>
                  <a:cubicBezTo>
                    <a:pt x="777" y="1031"/>
                    <a:pt x="0" y="479"/>
                    <a:pt x="133" y="242"/>
                  </a:cubicBezTo>
                  <a:cubicBezTo>
                    <a:pt x="269" y="1"/>
                    <a:pt x="824" y="335"/>
                    <a:pt x="898" y="5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63"/>
            <p:cNvSpPr/>
            <p:nvPr/>
          </p:nvSpPr>
          <p:spPr>
            <a:xfrm>
              <a:off x="4592850" y="1101550"/>
              <a:ext cx="31975" cy="25175"/>
            </a:xfrm>
            <a:custGeom>
              <a:rect b="b" l="l" r="r" t="t"/>
              <a:pathLst>
                <a:path extrusionOk="0" h="1007" w="1279">
                  <a:moveTo>
                    <a:pt x="878" y="346"/>
                  </a:moveTo>
                  <a:cubicBezTo>
                    <a:pt x="1111" y="479"/>
                    <a:pt x="1278" y="553"/>
                    <a:pt x="1178" y="727"/>
                  </a:cubicBezTo>
                  <a:cubicBezTo>
                    <a:pt x="1022" y="1007"/>
                    <a:pt x="0" y="529"/>
                    <a:pt x="152" y="234"/>
                  </a:cubicBezTo>
                  <a:cubicBezTo>
                    <a:pt x="272" y="0"/>
                    <a:pt x="661" y="226"/>
                    <a:pt x="878" y="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63"/>
            <p:cNvSpPr/>
            <p:nvPr/>
          </p:nvSpPr>
          <p:spPr>
            <a:xfrm>
              <a:off x="4640925" y="1143025"/>
              <a:ext cx="14325" cy="18325"/>
            </a:xfrm>
            <a:custGeom>
              <a:rect b="b" l="l" r="r" t="t"/>
              <a:pathLst>
                <a:path extrusionOk="0" h="733" w="573">
                  <a:moveTo>
                    <a:pt x="541" y="284"/>
                  </a:moveTo>
                  <a:cubicBezTo>
                    <a:pt x="573" y="494"/>
                    <a:pt x="339" y="732"/>
                    <a:pt x="184" y="603"/>
                  </a:cubicBezTo>
                  <a:cubicBezTo>
                    <a:pt x="1" y="452"/>
                    <a:pt x="327" y="1"/>
                    <a:pt x="541" y="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63"/>
            <p:cNvSpPr/>
            <p:nvPr/>
          </p:nvSpPr>
          <p:spPr>
            <a:xfrm>
              <a:off x="4594300" y="1224175"/>
              <a:ext cx="59100" cy="87200"/>
            </a:xfrm>
            <a:custGeom>
              <a:rect b="b" l="l" r="r" t="t"/>
              <a:pathLst>
                <a:path extrusionOk="0" h="3488" w="2364">
                  <a:moveTo>
                    <a:pt x="0" y="3114"/>
                  </a:moveTo>
                  <a:cubicBezTo>
                    <a:pt x="70" y="2678"/>
                    <a:pt x="427" y="2142"/>
                    <a:pt x="750" y="1571"/>
                  </a:cubicBezTo>
                  <a:cubicBezTo>
                    <a:pt x="890" y="1314"/>
                    <a:pt x="1026" y="1089"/>
                    <a:pt x="1182" y="793"/>
                  </a:cubicBezTo>
                  <a:cubicBezTo>
                    <a:pt x="1302" y="568"/>
                    <a:pt x="1482" y="160"/>
                    <a:pt x="1660" y="79"/>
                  </a:cubicBezTo>
                  <a:cubicBezTo>
                    <a:pt x="1846" y="0"/>
                    <a:pt x="2266" y="265"/>
                    <a:pt x="2325" y="463"/>
                  </a:cubicBezTo>
                  <a:cubicBezTo>
                    <a:pt x="2363" y="603"/>
                    <a:pt x="2146" y="976"/>
                    <a:pt x="2025" y="1217"/>
                  </a:cubicBezTo>
                  <a:cubicBezTo>
                    <a:pt x="1742" y="1772"/>
                    <a:pt x="1566" y="2161"/>
                    <a:pt x="1256" y="2748"/>
                  </a:cubicBezTo>
                  <a:cubicBezTo>
                    <a:pt x="1127" y="2997"/>
                    <a:pt x="941" y="3351"/>
                    <a:pt x="754" y="3417"/>
                  </a:cubicBezTo>
                  <a:cubicBezTo>
                    <a:pt x="549" y="3487"/>
                    <a:pt x="187" y="3270"/>
                    <a:pt x="0" y="3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63"/>
            <p:cNvSpPr/>
            <p:nvPr/>
          </p:nvSpPr>
          <p:spPr>
            <a:xfrm>
              <a:off x="3926075" y="932375"/>
              <a:ext cx="606925" cy="761475"/>
            </a:xfrm>
            <a:custGeom>
              <a:rect b="b" l="l" r="r" t="t"/>
              <a:pathLst>
                <a:path extrusionOk="0" h="30459" w="24277">
                  <a:moveTo>
                    <a:pt x="6830" y="1"/>
                  </a:moveTo>
                  <a:cubicBezTo>
                    <a:pt x="6600" y="304"/>
                    <a:pt x="6487" y="1120"/>
                    <a:pt x="6387" y="1481"/>
                  </a:cubicBezTo>
                  <a:cubicBezTo>
                    <a:pt x="5640" y="4198"/>
                    <a:pt x="4867" y="6760"/>
                    <a:pt x="4209" y="9368"/>
                  </a:cubicBezTo>
                  <a:cubicBezTo>
                    <a:pt x="3402" y="12574"/>
                    <a:pt x="2476" y="15665"/>
                    <a:pt x="1574" y="18847"/>
                  </a:cubicBezTo>
                  <a:cubicBezTo>
                    <a:pt x="1147" y="20352"/>
                    <a:pt x="626" y="22042"/>
                    <a:pt x="296" y="23578"/>
                  </a:cubicBezTo>
                  <a:cubicBezTo>
                    <a:pt x="125" y="24363"/>
                    <a:pt x="1" y="25160"/>
                    <a:pt x="537" y="25696"/>
                  </a:cubicBezTo>
                  <a:cubicBezTo>
                    <a:pt x="1023" y="26186"/>
                    <a:pt x="2022" y="26504"/>
                    <a:pt x="2569" y="26706"/>
                  </a:cubicBezTo>
                  <a:cubicBezTo>
                    <a:pt x="3999" y="27231"/>
                    <a:pt x="5290" y="27702"/>
                    <a:pt x="6631" y="28078"/>
                  </a:cubicBezTo>
                  <a:cubicBezTo>
                    <a:pt x="8640" y="28649"/>
                    <a:pt x="10692" y="29299"/>
                    <a:pt x="12667" y="29750"/>
                  </a:cubicBezTo>
                  <a:cubicBezTo>
                    <a:pt x="12974" y="29820"/>
                    <a:pt x="13320" y="29862"/>
                    <a:pt x="13662" y="29952"/>
                  </a:cubicBezTo>
                  <a:cubicBezTo>
                    <a:pt x="13996" y="30037"/>
                    <a:pt x="14323" y="30150"/>
                    <a:pt x="14673" y="30231"/>
                  </a:cubicBezTo>
                  <a:cubicBezTo>
                    <a:pt x="15032" y="30320"/>
                    <a:pt x="15487" y="30458"/>
                    <a:pt x="15892" y="30458"/>
                  </a:cubicBezTo>
                  <a:cubicBezTo>
                    <a:pt x="16162" y="30458"/>
                    <a:pt x="16409" y="30397"/>
                    <a:pt x="16592" y="30220"/>
                  </a:cubicBezTo>
                  <a:cubicBezTo>
                    <a:pt x="16881" y="29948"/>
                    <a:pt x="17055" y="29198"/>
                    <a:pt x="17218" y="28685"/>
                  </a:cubicBezTo>
                  <a:cubicBezTo>
                    <a:pt x="17394" y="28118"/>
                    <a:pt x="17600" y="27612"/>
                    <a:pt x="17758" y="27119"/>
                  </a:cubicBezTo>
                  <a:cubicBezTo>
                    <a:pt x="18101" y="26053"/>
                    <a:pt x="18338" y="25016"/>
                    <a:pt x="18587" y="24013"/>
                  </a:cubicBezTo>
                  <a:cubicBezTo>
                    <a:pt x="19107" y="21918"/>
                    <a:pt x="19597" y="19932"/>
                    <a:pt x="20320" y="17794"/>
                  </a:cubicBezTo>
                  <a:cubicBezTo>
                    <a:pt x="21035" y="15672"/>
                    <a:pt x="21615" y="13686"/>
                    <a:pt x="22419" y="11528"/>
                  </a:cubicBezTo>
                  <a:cubicBezTo>
                    <a:pt x="22792" y="10529"/>
                    <a:pt x="23208" y="9453"/>
                    <a:pt x="23593" y="8365"/>
                  </a:cubicBezTo>
                  <a:cubicBezTo>
                    <a:pt x="23958" y="7331"/>
                    <a:pt x="24269" y="6515"/>
                    <a:pt x="24277" y="5621"/>
                  </a:cubicBezTo>
                  <a:cubicBezTo>
                    <a:pt x="24277" y="5465"/>
                    <a:pt x="24265" y="5302"/>
                    <a:pt x="24234" y="5142"/>
                  </a:cubicBezTo>
                  <a:cubicBezTo>
                    <a:pt x="23771" y="3716"/>
                    <a:pt x="17300" y="2880"/>
                    <a:pt x="15800" y="2461"/>
                  </a:cubicBezTo>
                  <a:cubicBezTo>
                    <a:pt x="14233" y="2022"/>
                    <a:pt x="12675" y="1626"/>
                    <a:pt x="11151" y="1206"/>
                  </a:cubicBezTo>
                  <a:cubicBezTo>
                    <a:pt x="9993" y="887"/>
                    <a:pt x="8843" y="611"/>
                    <a:pt x="7653" y="265"/>
                  </a:cubicBezTo>
                  <a:cubicBezTo>
                    <a:pt x="7470" y="214"/>
                    <a:pt x="7264" y="157"/>
                    <a:pt x="7074" y="90"/>
                  </a:cubicBezTo>
                  <a:cubicBezTo>
                    <a:pt x="6997" y="63"/>
                    <a:pt x="6911" y="35"/>
                    <a:pt x="6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63"/>
            <p:cNvSpPr/>
            <p:nvPr/>
          </p:nvSpPr>
          <p:spPr>
            <a:xfrm>
              <a:off x="4093975" y="960950"/>
              <a:ext cx="22575" cy="31100"/>
            </a:xfrm>
            <a:custGeom>
              <a:rect b="b" l="l" r="r" t="t"/>
              <a:pathLst>
                <a:path extrusionOk="0" h="1244" w="903">
                  <a:moveTo>
                    <a:pt x="362" y="1167"/>
                  </a:moveTo>
                  <a:cubicBezTo>
                    <a:pt x="1" y="1244"/>
                    <a:pt x="354" y="0"/>
                    <a:pt x="693" y="226"/>
                  </a:cubicBezTo>
                  <a:cubicBezTo>
                    <a:pt x="903" y="366"/>
                    <a:pt x="638" y="1104"/>
                    <a:pt x="362" y="11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63"/>
            <p:cNvSpPr/>
            <p:nvPr/>
          </p:nvSpPr>
          <p:spPr>
            <a:xfrm>
              <a:off x="4111575" y="984450"/>
              <a:ext cx="13725" cy="24325"/>
            </a:xfrm>
            <a:custGeom>
              <a:rect b="b" l="l" r="r" t="t"/>
              <a:pathLst>
                <a:path extrusionOk="0" h="973" w="549">
                  <a:moveTo>
                    <a:pt x="144" y="770"/>
                  </a:moveTo>
                  <a:cubicBezTo>
                    <a:pt x="0" y="693"/>
                    <a:pt x="70" y="354"/>
                    <a:pt x="210" y="250"/>
                  </a:cubicBezTo>
                  <a:cubicBezTo>
                    <a:pt x="549" y="1"/>
                    <a:pt x="513" y="973"/>
                    <a:pt x="144" y="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63"/>
            <p:cNvSpPr/>
            <p:nvPr/>
          </p:nvSpPr>
          <p:spPr>
            <a:xfrm>
              <a:off x="4088050" y="996200"/>
              <a:ext cx="17225" cy="23175"/>
            </a:xfrm>
            <a:custGeom>
              <a:rect b="b" l="l" r="r" t="t"/>
              <a:pathLst>
                <a:path extrusionOk="0" h="927" w="689">
                  <a:moveTo>
                    <a:pt x="324" y="899"/>
                  </a:moveTo>
                  <a:cubicBezTo>
                    <a:pt x="288" y="899"/>
                    <a:pt x="284" y="892"/>
                    <a:pt x="261" y="892"/>
                  </a:cubicBezTo>
                  <a:cubicBezTo>
                    <a:pt x="1" y="872"/>
                    <a:pt x="78" y="370"/>
                    <a:pt x="342" y="211"/>
                  </a:cubicBezTo>
                  <a:cubicBezTo>
                    <a:pt x="688" y="1"/>
                    <a:pt x="645" y="926"/>
                    <a:pt x="324" y="8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63"/>
            <p:cNvSpPr/>
            <p:nvPr/>
          </p:nvSpPr>
          <p:spPr>
            <a:xfrm>
              <a:off x="3950375" y="1037125"/>
              <a:ext cx="142750" cy="499100"/>
            </a:xfrm>
            <a:custGeom>
              <a:rect b="b" l="l" r="r" t="t"/>
              <a:pathLst>
                <a:path extrusionOk="0" h="19964" w="5710">
                  <a:moveTo>
                    <a:pt x="5663" y="20"/>
                  </a:moveTo>
                  <a:cubicBezTo>
                    <a:pt x="5679" y="28"/>
                    <a:pt x="5709" y="32"/>
                    <a:pt x="5706" y="51"/>
                  </a:cubicBezTo>
                  <a:cubicBezTo>
                    <a:pt x="5651" y="491"/>
                    <a:pt x="5422" y="1664"/>
                    <a:pt x="5208" y="2450"/>
                  </a:cubicBezTo>
                  <a:cubicBezTo>
                    <a:pt x="4991" y="3261"/>
                    <a:pt x="4758" y="4066"/>
                    <a:pt x="4501" y="4867"/>
                  </a:cubicBezTo>
                  <a:cubicBezTo>
                    <a:pt x="3471" y="8058"/>
                    <a:pt x="2561" y="11326"/>
                    <a:pt x="1784" y="14557"/>
                  </a:cubicBezTo>
                  <a:cubicBezTo>
                    <a:pt x="1446" y="15947"/>
                    <a:pt x="1088" y="17347"/>
                    <a:pt x="708" y="18762"/>
                  </a:cubicBezTo>
                  <a:cubicBezTo>
                    <a:pt x="618" y="19092"/>
                    <a:pt x="602" y="19314"/>
                    <a:pt x="416" y="19695"/>
                  </a:cubicBezTo>
                  <a:cubicBezTo>
                    <a:pt x="369" y="19784"/>
                    <a:pt x="369" y="19963"/>
                    <a:pt x="241" y="19940"/>
                  </a:cubicBezTo>
                  <a:cubicBezTo>
                    <a:pt x="1" y="19893"/>
                    <a:pt x="136" y="19539"/>
                    <a:pt x="167" y="19384"/>
                  </a:cubicBezTo>
                  <a:cubicBezTo>
                    <a:pt x="272" y="18774"/>
                    <a:pt x="444" y="18159"/>
                    <a:pt x="579" y="17526"/>
                  </a:cubicBezTo>
                  <a:cubicBezTo>
                    <a:pt x="1446" y="13437"/>
                    <a:pt x="2514" y="9278"/>
                    <a:pt x="3980" y="5034"/>
                  </a:cubicBezTo>
                  <a:cubicBezTo>
                    <a:pt x="4462" y="3634"/>
                    <a:pt x="4944" y="2118"/>
                    <a:pt x="5318" y="646"/>
                  </a:cubicBezTo>
                  <a:cubicBezTo>
                    <a:pt x="5379" y="393"/>
                    <a:pt x="5429" y="109"/>
                    <a:pt x="5546" y="39"/>
                  </a:cubicBezTo>
                  <a:cubicBezTo>
                    <a:pt x="5585" y="16"/>
                    <a:pt x="5624" y="1"/>
                    <a:pt x="5663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63"/>
            <p:cNvSpPr/>
            <p:nvPr/>
          </p:nvSpPr>
          <p:spPr>
            <a:xfrm>
              <a:off x="4161025" y="1081050"/>
              <a:ext cx="230125" cy="183175"/>
            </a:xfrm>
            <a:custGeom>
              <a:rect b="b" l="l" r="r" t="t"/>
              <a:pathLst>
                <a:path extrusionOk="0" h="7327" w="9205">
                  <a:moveTo>
                    <a:pt x="8652" y="2041"/>
                  </a:moveTo>
                  <a:cubicBezTo>
                    <a:pt x="8656" y="2045"/>
                    <a:pt x="8948" y="2177"/>
                    <a:pt x="9033" y="2309"/>
                  </a:cubicBezTo>
                  <a:cubicBezTo>
                    <a:pt x="9205" y="2577"/>
                    <a:pt x="8943" y="3129"/>
                    <a:pt x="8823" y="3506"/>
                  </a:cubicBezTo>
                  <a:cubicBezTo>
                    <a:pt x="8567" y="4291"/>
                    <a:pt x="8314" y="5119"/>
                    <a:pt x="8096" y="5943"/>
                  </a:cubicBezTo>
                  <a:cubicBezTo>
                    <a:pt x="7999" y="6317"/>
                    <a:pt x="7860" y="6900"/>
                    <a:pt x="7544" y="7097"/>
                  </a:cubicBezTo>
                  <a:cubicBezTo>
                    <a:pt x="7183" y="7327"/>
                    <a:pt x="6153" y="6880"/>
                    <a:pt x="5718" y="6740"/>
                  </a:cubicBezTo>
                  <a:cubicBezTo>
                    <a:pt x="4401" y="6313"/>
                    <a:pt x="3339" y="5986"/>
                    <a:pt x="2045" y="5671"/>
                  </a:cubicBezTo>
                  <a:cubicBezTo>
                    <a:pt x="1777" y="5609"/>
                    <a:pt x="1462" y="5520"/>
                    <a:pt x="1116" y="5418"/>
                  </a:cubicBezTo>
                  <a:cubicBezTo>
                    <a:pt x="797" y="5325"/>
                    <a:pt x="413" y="5212"/>
                    <a:pt x="214" y="4944"/>
                  </a:cubicBezTo>
                  <a:cubicBezTo>
                    <a:pt x="1" y="4657"/>
                    <a:pt x="156" y="4191"/>
                    <a:pt x="238" y="3821"/>
                  </a:cubicBezTo>
                  <a:cubicBezTo>
                    <a:pt x="338" y="3362"/>
                    <a:pt x="420" y="3009"/>
                    <a:pt x="514" y="2675"/>
                  </a:cubicBezTo>
                  <a:cubicBezTo>
                    <a:pt x="677" y="2099"/>
                    <a:pt x="840" y="1559"/>
                    <a:pt x="1061" y="910"/>
                  </a:cubicBezTo>
                  <a:cubicBezTo>
                    <a:pt x="1136" y="696"/>
                    <a:pt x="1221" y="436"/>
                    <a:pt x="1353" y="311"/>
                  </a:cubicBezTo>
                  <a:cubicBezTo>
                    <a:pt x="1683" y="0"/>
                    <a:pt x="2694" y="292"/>
                    <a:pt x="3113" y="389"/>
                  </a:cubicBezTo>
                  <a:cubicBezTo>
                    <a:pt x="4354" y="669"/>
                    <a:pt x="5562" y="1042"/>
                    <a:pt x="6779" y="1416"/>
                  </a:cubicBezTo>
                  <a:cubicBezTo>
                    <a:pt x="7389" y="1602"/>
                    <a:pt x="8026" y="1714"/>
                    <a:pt x="8652" y="20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63"/>
            <p:cNvSpPr/>
            <p:nvPr/>
          </p:nvSpPr>
          <p:spPr>
            <a:xfrm>
              <a:off x="4198725" y="1123425"/>
              <a:ext cx="156875" cy="54825"/>
            </a:xfrm>
            <a:custGeom>
              <a:rect b="b" l="l" r="r" t="t"/>
              <a:pathLst>
                <a:path extrusionOk="0" h="2193" w="6275">
                  <a:moveTo>
                    <a:pt x="39" y="471"/>
                  </a:moveTo>
                  <a:cubicBezTo>
                    <a:pt x="1" y="0"/>
                    <a:pt x="393" y="117"/>
                    <a:pt x="821" y="218"/>
                  </a:cubicBezTo>
                  <a:cubicBezTo>
                    <a:pt x="1598" y="404"/>
                    <a:pt x="2255" y="571"/>
                    <a:pt x="3017" y="770"/>
                  </a:cubicBezTo>
                  <a:cubicBezTo>
                    <a:pt x="4183" y="1073"/>
                    <a:pt x="4983" y="1255"/>
                    <a:pt x="5932" y="1531"/>
                  </a:cubicBezTo>
                  <a:cubicBezTo>
                    <a:pt x="6009" y="1554"/>
                    <a:pt x="6274" y="1823"/>
                    <a:pt x="6115" y="2033"/>
                  </a:cubicBezTo>
                  <a:cubicBezTo>
                    <a:pt x="5990" y="2193"/>
                    <a:pt x="5574" y="2021"/>
                    <a:pt x="5356" y="1963"/>
                  </a:cubicBezTo>
                  <a:cubicBezTo>
                    <a:pt x="3849" y="1563"/>
                    <a:pt x="2305" y="1104"/>
                    <a:pt x="774" y="758"/>
                  </a:cubicBezTo>
                  <a:cubicBezTo>
                    <a:pt x="533" y="700"/>
                    <a:pt x="218" y="715"/>
                    <a:pt x="39" y="4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63"/>
            <p:cNvSpPr/>
            <p:nvPr/>
          </p:nvSpPr>
          <p:spPr>
            <a:xfrm>
              <a:off x="4190075" y="1161325"/>
              <a:ext cx="153150" cy="53075"/>
            </a:xfrm>
            <a:custGeom>
              <a:rect b="b" l="l" r="r" t="t"/>
              <a:pathLst>
                <a:path extrusionOk="0" h="2123" w="6126">
                  <a:moveTo>
                    <a:pt x="5846" y="1524"/>
                  </a:moveTo>
                  <a:cubicBezTo>
                    <a:pt x="6017" y="1609"/>
                    <a:pt x="6126" y="1780"/>
                    <a:pt x="6032" y="1924"/>
                  </a:cubicBezTo>
                  <a:cubicBezTo>
                    <a:pt x="5901" y="2122"/>
                    <a:pt x="5571" y="1943"/>
                    <a:pt x="5298" y="1873"/>
                  </a:cubicBezTo>
                  <a:cubicBezTo>
                    <a:pt x="3770" y="1465"/>
                    <a:pt x="2356" y="1077"/>
                    <a:pt x="864" y="738"/>
                  </a:cubicBezTo>
                  <a:cubicBezTo>
                    <a:pt x="627" y="684"/>
                    <a:pt x="261" y="677"/>
                    <a:pt x="125" y="548"/>
                  </a:cubicBezTo>
                  <a:cubicBezTo>
                    <a:pt x="20" y="447"/>
                    <a:pt x="1" y="194"/>
                    <a:pt x="109" y="101"/>
                  </a:cubicBezTo>
                  <a:cubicBezTo>
                    <a:pt x="222" y="0"/>
                    <a:pt x="1357" y="327"/>
                    <a:pt x="1528" y="369"/>
                  </a:cubicBezTo>
                  <a:cubicBezTo>
                    <a:pt x="2963" y="723"/>
                    <a:pt x="4439" y="1236"/>
                    <a:pt x="5788" y="1511"/>
                  </a:cubicBezTo>
                  <a:cubicBezTo>
                    <a:pt x="5808" y="1516"/>
                    <a:pt x="5819" y="1508"/>
                    <a:pt x="5846" y="1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63"/>
            <p:cNvSpPr/>
            <p:nvPr/>
          </p:nvSpPr>
          <p:spPr>
            <a:xfrm>
              <a:off x="4431550" y="1043150"/>
              <a:ext cx="38675" cy="23050"/>
            </a:xfrm>
            <a:custGeom>
              <a:rect b="b" l="l" r="r" t="t"/>
              <a:pathLst>
                <a:path extrusionOk="0" h="922" w="1547">
                  <a:moveTo>
                    <a:pt x="63" y="183"/>
                  </a:moveTo>
                  <a:cubicBezTo>
                    <a:pt x="307" y="1"/>
                    <a:pt x="1547" y="164"/>
                    <a:pt x="1466" y="580"/>
                  </a:cubicBezTo>
                  <a:cubicBezTo>
                    <a:pt x="1399" y="921"/>
                    <a:pt x="307" y="751"/>
                    <a:pt x="78" y="475"/>
                  </a:cubicBezTo>
                  <a:cubicBezTo>
                    <a:pt x="16" y="401"/>
                    <a:pt x="0" y="338"/>
                    <a:pt x="63" y="1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63"/>
            <p:cNvSpPr/>
            <p:nvPr/>
          </p:nvSpPr>
          <p:spPr>
            <a:xfrm>
              <a:off x="4461950" y="1067825"/>
              <a:ext cx="16850" cy="19350"/>
            </a:xfrm>
            <a:custGeom>
              <a:rect b="b" l="l" r="r" t="t"/>
              <a:pathLst>
                <a:path extrusionOk="0" h="774" w="674">
                  <a:moveTo>
                    <a:pt x="51" y="413"/>
                  </a:moveTo>
                  <a:cubicBezTo>
                    <a:pt x="1" y="1"/>
                    <a:pt x="614" y="110"/>
                    <a:pt x="642" y="354"/>
                  </a:cubicBezTo>
                  <a:cubicBezTo>
                    <a:pt x="673" y="685"/>
                    <a:pt x="94" y="774"/>
                    <a:pt x="51" y="4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63"/>
            <p:cNvSpPr/>
            <p:nvPr/>
          </p:nvSpPr>
          <p:spPr>
            <a:xfrm>
              <a:off x="4481200" y="1048400"/>
              <a:ext cx="24700" cy="17925"/>
            </a:xfrm>
            <a:custGeom>
              <a:rect b="b" l="l" r="r" t="t"/>
              <a:pathLst>
                <a:path extrusionOk="0" h="717" w="988">
                  <a:moveTo>
                    <a:pt x="23" y="390"/>
                  </a:moveTo>
                  <a:cubicBezTo>
                    <a:pt x="54" y="1"/>
                    <a:pt x="987" y="168"/>
                    <a:pt x="913" y="517"/>
                  </a:cubicBezTo>
                  <a:cubicBezTo>
                    <a:pt x="883" y="669"/>
                    <a:pt x="773" y="688"/>
                    <a:pt x="583" y="700"/>
                  </a:cubicBezTo>
                  <a:cubicBezTo>
                    <a:pt x="296" y="716"/>
                    <a:pt x="0" y="661"/>
                    <a:pt x="23" y="3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9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0" name="Google Shape;328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450" y="1198425"/>
            <a:ext cx="2143799" cy="21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81" name="Google Shape;3281;p64"/>
          <p:cNvSpPr txBox="1"/>
          <p:nvPr>
            <p:ph type="title"/>
          </p:nvPr>
        </p:nvSpPr>
        <p:spPr>
          <a:xfrm>
            <a:off x="3755875" y="1961650"/>
            <a:ext cx="3810000" cy="16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</a:t>
            </a:r>
            <a:endParaRPr/>
          </a:p>
        </p:txBody>
      </p:sp>
      <p:sp>
        <p:nvSpPr>
          <p:cNvPr id="3282" name="Google Shape;3282;p64"/>
          <p:cNvSpPr/>
          <p:nvPr/>
        </p:nvSpPr>
        <p:spPr>
          <a:xfrm>
            <a:off x="5745000" y="779850"/>
            <a:ext cx="1332900" cy="13329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3" name="Google Shape;3283;p64"/>
          <p:cNvSpPr txBox="1"/>
          <p:nvPr>
            <p:ph idx="2" type="title"/>
          </p:nvPr>
        </p:nvSpPr>
        <p:spPr>
          <a:xfrm>
            <a:off x="5679450" y="1025400"/>
            <a:ext cx="146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87" name="Shape 3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8" name="Google Shape;3288;p65"/>
          <p:cNvSpPr txBox="1"/>
          <p:nvPr>
            <p:ph idx="6" type="title"/>
          </p:nvPr>
        </p:nvSpPr>
        <p:spPr>
          <a:xfrm>
            <a:off x="720000" y="540000"/>
            <a:ext cx="3852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289" name="Google Shape;3289;p65"/>
          <p:cNvSpPr/>
          <p:nvPr/>
        </p:nvSpPr>
        <p:spPr>
          <a:xfrm>
            <a:off x="9052400" y="1927918"/>
            <a:ext cx="21600" cy="216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0" name="Google Shape;3290;p65"/>
          <p:cNvPicPr preferRelativeResize="0"/>
          <p:nvPr/>
        </p:nvPicPr>
        <p:blipFill rotWithShape="1">
          <a:blip r:embed="rId3">
            <a:alphaModFix/>
          </a:blip>
          <a:srcRect b="9305" l="9727" r="13854" t="7830"/>
          <a:stretch/>
        </p:blipFill>
        <p:spPr>
          <a:xfrm>
            <a:off x="2920663" y="1216875"/>
            <a:ext cx="3302664" cy="3209175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780000" dist="76200">
              <a:srgbClr val="000000">
                <a:alpha val="50000"/>
              </a:srgbClr>
            </a:outerShdw>
          </a:effectLst>
        </p:spPr>
      </p:pic>
      <p:grpSp>
        <p:nvGrpSpPr>
          <p:cNvPr id="3291" name="Google Shape;3291;p65"/>
          <p:cNvGrpSpPr/>
          <p:nvPr/>
        </p:nvGrpSpPr>
        <p:grpSpPr>
          <a:xfrm rot="-2700000">
            <a:off x="636090" y="2580782"/>
            <a:ext cx="564698" cy="271511"/>
            <a:chOff x="5432475" y="322100"/>
            <a:chExt cx="382950" cy="184125"/>
          </a:xfrm>
        </p:grpSpPr>
        <p:sp>
          <p:nvSpPr>
            <p:cNvPr id="3292" name="Google Shape;3292;p65"/>
            <p:cNvSpPr/>
            <p:nvPr/>
          </p:nvSpPr>
          <p:spPr>
            <a:xfrm>
              <a:off x="5445575" y="326775"/>
              <a:ext cx="69500" cy="43075"/>
            </a:xfrm>
            <a:custGeom>
              <a:rect b="b" l="l" r="r" t="t"/>
              <a:pathLst>
                <a:path extrusionOk="0" h="1723" w="2780">
                  <a:moveTo>
                    <a:pt x="892" y="0"/>
                  </a:moveTo>
                  <a:cubicBezTo>
                    <a:pt x="537" y="0"/>
                    <a:pt x="235" y="60"/>
                    <a:pt x="164" y="232"/>
                  </a:cubicBezTo>
                  <a:cubicBezTo>
                    <a:pt x="1" y="632"/>
                    <a:pt x="1186" y="1499"/>
                    <a:pt x="1586" y="1662"/>
                  </a:cubicBezTo>
                  <a:cubicBezTo>
                    <a:pt x="1685" y="1703"/>
                    <a:pt x="1787" y="1722"/>
                    <a:pt x="1888" y="1722"/>
                  </a:cubicBezTo>
                  <a:cubicBezTo>
                    <a:pt x="2199" y="1722"/>
                    <a:pt x="2493" y="1536"/>
                    <a:pt x="2616" y="1231"/>
                  </a:cubicBezTo>
                  <a:cubicBezTo>
                    <a:pt x="2779" y="831"/>
                    <a:pt x="2585" y="368"/>
                    <a:pt x="2185" y="205"/>
                  </a:cubicBezTo>
                  <a:cubicBezTo>
                    <a:pt x="1953" y="111"/>
                    <a:pt x="1374" y="0"/>
                    <a:pt x="8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65"/>
            <p:cNvSpPr/>
            <p:nvPr/>
          </p:nvSpPr>
          <p:spPr>
            <a:xfrm>
              <a:off x="5432475" y="322100"/>
              <a:ext cx="23525" cy="17975"/>
            </a:xfrm>
            <a:custGeom>
              <a:rect b="b" l="l" r="r" t="t"/>
              <a:pathLst>
                <a:path extrusionOk="0" h="719" w="941">
                  <a:moveTo>
                    <a:pt x="290" y="1"/>
                  </a:moveTo>
                  <a:cubicBezTo>
                    <a:pt x="191" y="1"/>
                    <a:pt x="96" y="57"/>
                    <a:pt x="58" y="155"/>
                  </a:cubicBezTo>
                  <a:lnTo>
                    <a:pt x="54" y="162"/>
                  </a:lnTo>
                  <a:cubicBezTo>
                    <a:pt x="0" y="291"/>
                    <a:pt x="62" y="438"/>
                    <a:pt x="194" y="489"/>
                  </a:cubicBezTo>
                  <a:lnTo>
                    <a:pt x="750" y="718"/>
                  </a:lnTo>
                  <a:lnTo>
                    <a:pt x="941" y="244"/>
                  </a:lnTo>
                  <a:lnTo>
                    <a:pt x="385" y="19"/>
                  </a:lnTo>
                  <a:cubicBezTo>
                    <a:pt x="354" y="6"/>
                    <a:pt x="321" y="1"/>
                    <a:pt x="2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65"/>
            <p:cNvSpPr/>
            <p:nvPr/>
          </p:nvSpPr>
          <p:spPr>
            <a:xfrm>
              <a:off x="5776450" y="463950"/>
              <a:ext cx="38975" cy="26250"/>
            </a:xfrm>
            <a:custGeom>
              <a:rect b="b" l="l" r="r" t="t"/>
              <a:pathLst>
                <a:path extrusionOk="0" h="1050" w="1559">
                  <a:moveTo>
                    <a:pt x="428" y="1"/>
                  </a:moveTo>
                  <a:cubicBezTo>
                    <a:pt x="279" y="1"/>
                    <a:pt x="139" y="88"/>
                    <a:pt x="78" y="237"/>
                  </a:cubicBezTo>
                  <a:cubicBezTo>
                    <a:pt x="0" y="431"/>
                    <a:pt x="90" y="652"/>
                    <a:pt x="284" y="734"/>
                  </a:cubicBezTo>
                  <a:lnTo>
                    <a:pt x="980" y="1022"/>
                  </a:lnTo>
                  <a:cubicBezTo>
                    <a:pt x="1026" y="1041"/>
                    <a:pt x="1074" y="1050"/>
                    <a:pt x="1122" y="1050"/>
                  </a:cubicBezTo>
                  <a:cubicBezTo>
                    <a:pt x="1272" y="1050"/>
                    <a:pt x="1415" y="960"/>
                    <a:pt x="1477" y="812"/>
                  </a:cubicBezTo>
                  <a:cubicBezTo>
                    <a:pt x="1559" y="618"/>
                    <a:pt x="1466" y="396"/>
                    <a:pt x="1271" y="315"/>
                  </a:cubicBezTo>
                  <a:lnTo>
                    <a:pt x="579" y="31"/>
                  </a:lnTo>
                  <a:cubicBezTo>
                    <a:pt x="530" y="11"/>
                    <a:pt x="479" y="1"/>
                    <a:pt x="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65"/>
            <p:cNvSpPr/>
            <p:nvPr/>
          </p:nvSpPr>
          <p:spPr>
            <a:xfrm>
              <a:off x="5688700" y="416325"/>
              <a:ext cx="114575" cy="77275"/>
            </a:xfrm>
            <a:custGeom>
              <a:rect b="b" l="l" r="r" t="t"/>
              <a:pathLst>
                <a:path extrusionOk="0" h="3091" w="4583">
                  <a:moveTo>
                    <a:pt x="595" y="1"/>
                  </a:moveTo>
                  <a:lnTo>
                    <a:pt x="0" y="1461"/>
                  </a:lnTo>
                  <a:lnTo>
                    <a:pt x="3984" y="3090"/>
                  </a:lnTo>
                  <a:lnTo>
                    <a:pt x="4583" y="1629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65"/>
            <p:cNvSpPr/>
            <p:nvPr/>
          </p:nvSpPr>
          <p:spPr>
            <a:xfrm>
              <a:off x="5485225" y="331875"/>
              <a:ext cx="207775" cy="116625"/>
            </a:xfrm>
            <a:custGeom>
              <a:rect b="b" l="l" r="r" t="t"/>
              <a:pathLst>
                <a:path extrusionOk="0" h="4665" w="8311">
                  <a:moveTo>
                    <a:pt x="599" y="1"/>
                  </a:moveTo>
                  <a:lnTo>
                    <a:pt x="0" y="1458"/>
                  </a:lnTo>
                  <a:lnTo>
                    <a:pt x="7716" y="4665"/>
                  </a:lnTo>
                  <a:lnTo>
                    <a:pt x="8311" y="3207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65"/>
            <p:cNvSpPr/>
            <p:nvPr/>
          </p:nvSpPr>
          <p:spPr>
            <a:xfrm>
              <a:off x="5678100" y="412025"/>
              <a:ext cx="25500" cy="40850"/>
            </a:xfrm>
            <a:custGeom>
              <a:rect b="b" l="l" r="r" t="t"/>
              <a:pathLst>
                <a:path extrusionOk="0" h="1634" w="1020">
                  <a:moveTo>
                    <a:pt x="596" y="1"/>
                  </a:moveTo>
                  <a:lnTo>
                    <a:pt x="1" y="1459"/>
                  </a:lnTo>
                  <a:lnTo>
                    <a:pt x="424" y="1633"/>
                  </a:lnTo>
                  <a:lnTo>
                    <a:pt x="1019" y="17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65"/>
            <p:cNvSpPr/>
            <p:nvPr/>
          </p:nvSpPr>
          <p:spPr>
            <a:xfrm>
              <a:off x="5777900" y="454900"/>
              <a:ext cx="25375" cy="51325"/>
            </a:xfrm>
            <a:custGeom>
              <a:rect b="b" l="l" r="r" t="t"/>
              <a:pathLst>
                <a:path extrusionOk="0" h="2053" w="1015">
                  <a:moveTo>
                    <a:pt x="801" y="0"/>
                  </a:moveTo>
                  <a:lnTo>
                    <a:pt x="0" y="1967"/>
                  </a:lnTo>
                  <a:lnTo>
                    <a:pt x="210" y="2053"/>
                  </a:lnTo>
                  <a:lnTo>
                    <a:pt x="1015" y="86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65"/>
            <p:cNvSpPr/>
            <p:nvPr/>
          </p:nvSpPr>
          <p:spPr>
            <a:xfrm>
              <a:off x="5678000" y="455575"/>
              <a:ext cx="108275" cy="50650"/>
            </a:xfrm>
            <a:custGeom>
              <a:rect b="b" l="l" r="r" t="t"/>
              <a:pathLst>
                <a:path extrusionOk="0" h="2026" w="4331">
                  <a:moveTo>
                    <a:pt x="125" y="0"/>
                  </a:moveTo>
                  <a:lnTo>
                    <a:pt x="1" y="304"/>
                  </a:lnTo>
                  <a:lnTo>
                    <a:pt x="4206" y="2026"/>
                  </a:lnTo>
                  <a:lnTo>
                    <a:pt x="4331" y="172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65"/>
            <p:cNvSpPr/>
            <p:nvPr/>
          </p:nvSpPr>
          <p:spPr>
            <a:xfrm>
              <a:off x="5754475" y="460550"/>
              <a:ext cx="23150" cy="22275"/>
            </a:xfrm>
            <a:custGeom>
              <a:rect b="b" l="l" r="r" t="t"/>
              <a:pathLst>
                <a:path extrusionOk="0" h="891" w="926">
                  <a:moveTo>
                    <a:pt x="844" y="505"/>
                  </a:moveTo>
                  <a:cubicBezTo>
                    <a:pt x="926" y="890"/>
                    <a:pt x="1" y="618"/>
                    <a:pt x="67" y="334"/>
                  </a:cubicBezTo>
                  <a:cubicBezTo>
                    <a:pt x="144" y="0"/>
                    <a:pt x="708" y="291"/>
                    <a:pt x="833" y="470"/>
                  </a:cubicBezTo>
                  <a:cubicBezTo>
                    <a:pt x="840" y="478"/>
                    <a:pt x="840" y="490"/>
                    <a:pt x="844" y="5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65"/>
            <p:cNvSpPr/>
            <p:nvPr/>
          </p:nvSpPr>
          <p:spPr>
            <a:xfrm>
              <a:off x="5729800" y="451225"/>
              <a:ext cx="19850" cy="17875"/>
            </a:xfrm>
            <a:custGeom>
              <a:rect b="b" l="l" r="r" t="t"/>
              <a:pathLst>
                <a:path extrusionOk="0" h="715" w="794">
                  <a:moveTo>
                    <a:pt x="770" y="396"/>
                  </a:moveTo>
                  <a:cubicBezTo>
                    <a:pt x="793" y="715"/>
                    <a:pt x="1" y="528"/>
                    <a:pt x="137" y="229"/>
                  </a:cubicBezTo>
                  <a:cubicBezTo>
                    <a:pt x="238" y="0"/>
                    <a:pt x="751" y="174"/>
                    <a:pt x="770" y="3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65"/>
            <p:cNvSpPr/>
            <p:nvPr/>
          </p:nvSpPr>
          <p:spPr>
            <a:xfrm>
              <a:off x="5491350" y="332650"/>
              <a:ext cx="21200" cy="16175"/>
            </a:xfrm>
            <a:custGeom>
              <a:rect b="b" l="l" r="r" t="t"/>
              <a:pathLst>
                <a:path extrusionOk="0" h="647" w="848">
                  <a:moveTo>
                    <a:pt x="308" y="83"/>
                  </a:moveTo>
                  <a:cubicBezTo>
                    <a:pt x="521" y="141"/>
                    <a:pt x="848" y="280"/>
                    <a:pt x="813" y="440"/>
                  </a:cubicBezTo>
                  <a:cubicBezTo>
                    <a:pt x="770" y="646"/>
                    <a:pt x="552" y="545"/>
                    <a:pt x="381" y="487"/>
                  </a:cubicBezTo>
                  <a:cubicBezTo>
                    <a:pt x="211" y="424"/>
                    <a:pt x="1" y="343"/>
                    <a:pt x="47" y="180"/>
                  </a:cubicBezTo>
                  <a:cubicBezTo>
                    <a:pt x="101" y="1"/>
                    <a:pt x="222" y="63"/>
                    <a:pt x="308" y="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65"/>
            <p:cNvSpPr/>
            <p:nvPr/>
          </p:nvSpPr>
          <p:spPr>
            <a:xfrm>
              <a:off x="5512050" y="352975"/>
              <a:ext cx="16425" cy="13250"/>
            </a:xfrm>
            <a:custGeom>
              <a:rect b="b" l="l" r="r" t="t"/>
              <a:pathLst>
                <a:path extrusionOk="0" h="530" w="657">
                  <a:moveTo>
                    <a:pt x="350" y="23"/>
                  </a:moveTo>
                  <a:cubicBezTo>
                    <a:pt x="517" y="54"/>
                    <a:pt x="657" y="160"/>
                    <a:pt x="606" y="296"/>
                  </a:cubicBezTo>
                  <a:cubicBezTo>
                    <a:pt x="525" y="529"/>
                    <a:pt x="0" y="342"/>
                    <a:pt x="93" y="120"/>
                  </a:cubicBezTo>
                  <a:cubicBezTo>
                    <a:pt x="129" y="36"/>
                    <a:pt x="218" y="0"/>
                    <a:pt x="350" y="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4" name="Google Shape;3304;p65"/>
          <p:cNvGrpSpPr/>
          <p:nvPr/>
        </p:nvGrpSpPr>
        <p:grpSpPr>
          <a:xfrm>
            <a:off x="679848" y="1164394"/>
            <a:ext cx="1327804" cy="1164381"/>
            <a:chOff x="5452975" y="4404375"/>
            <a:chExt cx="900450" cy="789625"/>
          </a:xfrm>
        </p:grpSpPr>
        <p:sp>
          <p:nvSpPr>
            <p:cNvPr id="3305" name="Google Shape;3305;p65"/>
            <p:cNvSpPr/>
            <p:nvPr/>
          </p:nvSpPr>
          <p:spPr>
            <a:xfrm>
              <a:off x="5452975" y="4411275"/>
              <a:ext cx="900450" cy="782725"/>
            </a:xfrm>
            <a:custGeom>
              <a:rect b="b" l="l" r="r" t="t"/>
              <a:pathLst>
                <a:path extrusionOk="0" h="31309" w="36018">
                  <a:moveTo>
                    <a:pt x="17268" y="2243"/>
                  </a:moveTo>
                  <a:cubicBezTo>
                    <a:pt x="17067" y="2939"/>
                    <a:pt x="16888" y="3628"/>
                    <a:pt x="16705" y="4397"/>
                  </a:cubicBezTo>
                  <a:cubicBezTo>
                    <a:pt x="16545" y="5069"/>
                    <a:pt x="16200" y="5998"/>
                    <a:pt x="16475" y="6753"/>
                  </a:cubicBezTo>
                  <a:cubicBezTo>
                    <a:pt x="16662" y="7261"/>
                    <a:pt x="17343" y="7537"/>
                    <a:pt x="17984" y="7774"/>
                  </a:cubicBezTo>
                  <a:cubicBezTo>
                    <a:pt x="19577" y="8366"/>
                    <a:pt x="21210" y="8730"/>
                    <a:pt x="22951" y="9158"/>
                  </a:cubicBezTo>
                  <a:cubicBezTo>
                    <a:pt x="23360" y="9255"/>
                    <a:pt x="23744" y="9379"/>
                    <a:pt x="24101" y="9259"/>
                  </a:cubicBezTo>
                  <a:cubicBezTo>
                    <a:pt x="24770" y="9038"/>
                    <a:pt x="24987" y="7849"/>
                    <a:pt x="25179" y="7238"/>
                  </a:cubicBezTo>
                  <a:cubicBezTo>
                    <a:pt x="25439" y="6398"/>
                    <a:pt x="25695" y="5680"/>
                    <a:pt x="25920" y="4882"/>
                  </a:cubicBezTo>
                  <a:cubicBezTo>
                    <a:pt x="27884" y="5357"/>
                    <a:pt x="29477" y="5971"/>
                    <a:pt x="31246" y="6519"/>
                  </a:cubicBezTo>
                  <a:cubicBezTo>
                    <a:pt x="32132" y="6795"/>
                    <a:pt x="33029" y="7071"/>
                    <a:pt x="33802" y="7440"/>
                  </a:cubicBezTo>
                  <a:cubicBezTo>
                    <a:pt x="34615" y="7833"/>
                    <a:pt x="35194" y="8310"/>
                    <a:pt x="35571" y="9131"/>
                  </a:cubicBezTo>
                  <a:cubicBezTo>
                    <a:pt x="35976" y="10013"/>
                    <a:pt x="36018" y="11086"/>
                    <a:pt x="35929" y="12151"/>
                  </a:cubicBezTo>
                  <a:cubicBezTo>
                    <a:pt x="35661" y="15315"/>
                    <a:pt x="34557" y="17732"/>
                    <a:pt x="33729" y="20367"/>
                  </a:cubicBezTo>
                  <a:cubicBezTo>
                    <a:pt x="33181" y="22101"/>
                    <a:pt x="32575" y="23858"/>
                    <a:pt x="32038" y="25642"/>
                  </a:cubicBezTo>
                  <a:cubicBezTo>
                    <a:pt x="31513" y="27387"/>
                    <a:pt x="30799" y="29210"/>
                    <a:pt x="29834" y="30376"/>
                  </a:cubicBezTo>
                  <a:cubicBezTo>
                    <a:pt x="29567" y="30703"/>
                    <a:pt x="29278" y="30982"/>
                    <a:pt x="28863" y="31146"/>
                  </a:cubicBezTo>
                  <a:cubicBezTo>
                    <a:pt x="28435" y="31309"/>
                    <a:pt x="27884" y="31289"/>
                    <a:pt x="27328" y="31196"/>
                  </a:cubicBezTo>
                  <a:cubicBezTo>
                    <a:pt x="26379" y="31033"/>
                    <a:pt x="25462" y="30741"/>
                    <a:pt x="24587" y="30477"/>
                  </a:cubicBezTo>
                  <a:cubicBezTo>
                    <a:pt x="22753" y="29928"/>
                    <a:pt x="21074" y="29435"/>
                    <a:pt x="19266" y="28868"/>
                  </a:cubicBezTo>
                  <a:cubicBezTo>
                    <a:pt x="15768" y="27768"/>
                    <a:pt x="12313" y="26617"/>
                    <a:pt x="8796" y="25436"/>
                  </a:cubicBezTo>
                  <a:cubicBezTo>
                    <a:pt x="7090" y="24864"/>
                    <a:pt x="5240" y="24371"/>
                    <a:pt x="3549" y="23721"/>
                  </a:cubicBezTo>
                  <a:cubicBezTo>
                    <a:pt x="1909" y="23088"/>
                    <a:pt x="191" y="22315"/>
                    <a:pt x="66" y="20266"/>
                  </a:cubicBezTo>
                  <a:cubicBezTo>
                    <a:pt x="0" y="19159"/>
                    <a:pt x="226" y="18121"/>
                    <a:pt x="451" y="17168"/>
                  </a:cubicBezTo>
                  <a:cubicBezTo>
                    <a:pt x="677" y="16221"/>
                    <a:pt x="987" y="15326"/>
                    <a:pt x="1244" y="14479"/>
                  </a:cubicBezTo>
                  <a:cubicBezTo>
                    <a:pt x="2064" y="11797"/>
                    <a:pt x="2872" y="9197"/>
                    <a:pt x="3677" y="6496"/>
                  </a:cubicBezTo>
                  <a:cubicBezTo>
                    <a:pt x="3914" y="5699"/>
                    <a:pt x="4245" y="4774"/>
                    <a:pt x="4575" y="3935"/>
                  </a:cubicBezTo>
                  <a:cubicBezTo>
                    <a:pt x="4885" y="3138"/>
                    <a:pt x="5212" y="2298"/>
                    <a:pt x="5674" y="1556"/>
                  </a:cubicBezTo>
                  <a:cubicBezTo>
                    <a:pt x="6114" y="844"/>
                    <a:pt x="6720" y="141"/>
                    <a:pt x="7723" y="44"/>
                  </a:cubicBezTo>
                  <a:cubicBezTo>
                    <a:pt x="8182" y="1"/>
                    <a:pt x="8672" y="67"/>
                    <a:pt x="9130" y="121"/>
                  </a:cubicBezTo>
                  <a:cubicBezTo>
                    <a:pt x="10424" y="277"/>
                    <a:pt x="11571" y="654"/>
                    <a:pt x="12663" y="993"/>
                  </a:cubicBezTo>
                  <a:cubicBezTo>
                    <a:pt x="14206" y="1470"/>
                    <a:pt x="15702" y="1809"/>
                    <a:pt x="17268" y="22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65"/>
            <p:cNvSpPr/>
            <p:nvPr/>
          </p:nvSpPr>
          <p:spPr>
            <a:xfrm>
              <a:off x="5800625" y="4764200"/>
              <a:ext cx="97100" cy="92625"/>
            </a:xfrm>
            <a:custGeom>
              <a:rect b="b" l="l" r="r" t="t"/>
              <a:pathLst>
                <a:path extrusionOk="0" h="3705" w="3884">
                  <a:moveTo>
                    <a:pt x="1416" y="1431"/>
                  </a:moveTo>
                  <a:cubicBezTo>
                    <a:pt x="1847" y="1579"/>
                    <a:pt x="2318" y="1691"/>
                    <a:pt x="2729" y="1855"/>
                  </a:cubicBezTo>
                  <a:cubicBezTo>
                    <a:pt x="2854" y="1668"/>
                    <a:pt x="2904" y="1404"/>
                    <a:pt x="2998" y="1143"/>
                  </a:cubicBezTo>
                  <a:cubicBezTo>
                    <a:pt x="3064" y="956"/>
                    <a:pt x="3145" y="611"/>
                    <a:pt x="3398" y="576"/>
                  </a:cubicBezTo>
                  <a:cubicBezTo>
                    <a:pt x="3584" y="549"/>
                    <a:pt x="3833" y="685"/>
                    <a:pt x="3857" y="891"/>
                  </a:cubicBezTo>
                  <a:cubicBezTo>
                    <a:pt x="3884" y="1096"/>
                    <a:pt x="3701" y="1446"/>
                    <a:pt x="3615" y="1684"/>
                  </a:cubicBezTo>
                  <a:cubicBezTo>
                    <a:pt x="3444" y="2158"/>
                    <a:pt x="3262" y="2648"/>
                    <a:pt x="3079" y="3161"/>
                  </a:cubicBezTo>
                  <a:cubicBezTo>
                    <a:pt x="2986" y="3428"/>
                    <a:pt x="2869" y="3697"/>
                    <a:pt x="2625" y="3701"/>
                  </a:cubicBezTo>
                  <a:cubicBezTo>
                    <a:pt x="2103" y="3704"/>
                    <a:pt x="2266" y="2985"/>
                    <a:pt x="2488" y="2565"/>
                  </a:cubicBezTo>
                  <a:cubicBezTo>
                    <a:pt x="2131" y="2368"/>
                    <a:pt x="1703" y="2235"/>
                    <a:pt x="1260" y="2119"/>
                  </a:cubicBezTo>
                  <a:cubicBezTo>
                    <a:pt x="1030" y="2426"/>
                    <a:pt x="1179" y="3067"/>
                    <a:pt x="709" y="3071"/>
                  </a:cubicBezTo>
                  <a:cubicBezTo>
                    <a:pt x="1" y="3071"/>
                    <a:pt x="556" y="1773"/>
                    <a:pt x="700" y="1357"/>
                  </a:cubicBezTo>
                  <a:cubicBezTo>
                    <a:pt x="774" y="1148"/>
                    <a:pt x="867" y="922"/>
                    <a:pt x="937" y="705"/>
                  </a:cubicBezTo>
                  <a:cubicBezTo>
                    <a:pt x="1027" y="425"/>
                    <a:pt x="1042" y="156"/>
                    <a:pt x="1175" y="75"/>
                  </a:cubicBezTo>
                  <a:cubicBezTo>
                    <a:pt x="1295" y="0"/>
                    <a:pt x="1563" y="28"/>
                    <a:pt x="1645" y="140"/>
                  </a:cubicBezTo>
                  <a:cubicBezTo>
                    <a:pt x="1800" y="362"/>
                    <a:pt x="1641" y="649"/>
                    <a:pt x="1598" y="802"/>
                  </a:cubicBezTo>
                  <a:cubicBezTo>
                    <a:pt x="1528" y="1050"/>
                    <a:pt x="1509" y="1213"/>
                    <a:pt x="1416" y="143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65"/>
            <p:cNvSpPr/>
            <p:nvPr/>
          </p:nvSpPr>
          <p:spPr>
            <a:xfrm>
              <a:off x="5892825" y="4788975"/>
              <a:ext cx="82625" cy="93225"/>
            </a:xfrm>
            <a:custGeom>
              <a:rect b="b" l="l" r="r" t="t"/>
              <a:pathLst>
                <a:path extrusionOk="0" h="3729" w="3305">
                  <a:moveTo>
                    <a:pt x="802" y="28"/>
                  </a:moveTo>
                  <a:cubicBezTo>
                    <a:pt x="953" y="1"/>
                    <a:pt x="1144" y="67"/>
                    <a:pt x="1183" y="257"/>
                  </a:cubicBezTo>
                  <a:cubicBezTo>
                    <a:pt x="1214" y="417"/>
                    <a:pt x="1059" y="743"/>
                    <a:pt x="996" y="941"/>
                  </a:cubicBezTo>
                  <a:cubicBezTo>
                    <a:pt x="872" y="1350"/>
                    <a:pt x="650" y="1944"/>
                    <a:pt x="876" y="2376"/>
                  </a:cubicBezTo>
                  <a:cubicBezTo>
                    <a:pt x="907" y="2430"/>
                    <a:pt x="1019" y="2616"/>
                    <a:pt x="1202" y="2632"/>
                  </a:cubicBezTo>
                  <a:cubicBezTo>
                    <a:pt x="1540" y="2656"/>
                    <a:pt x="1828" y="2157"/>
                    <a:pt x="1995" y="1824"/>
                  </a:cubicBezTo>
                  <a:cubicBezTo>
                    <a:pt x="2178" y="1463"/>
                    <a:pt x="2228" y="824"/>
                    <a:pt x="2602" y="821"/>
                  </a:cubicBezTo>
                  <a:cubicBezTo>
                    <a:pt x="3305" y="813"/>
                    <a:pt x="2781" y="1948"/>
                    <a:pt x="2617" y="2255"/>
                  </a:cubicBezTo>
                  <a:cubicBezTo>
                    <a:pt x="2338" y="2787"/>
                    <a:pt x="1622" y="3728"/>
                    <a:pt x="716" y="3254"/>
                  </a:cubicBezTo>
                  <a:cubicBezTo>
                    <a:pt x="316" y="3044"/>
                    <a:pt x="1" y="2461"/>
                    <a:pt x="63" y="1773"/>
                  </a:cubicBezTo>
                  <a:cubicBezTo>
                    <a:pt x="90" y="1490"/>
                    <a:pt x="246" y="1015"/>
                    <a:pt x="312" y="813"/>
                  </a:cubicBezTo>
                  <a:cubicBezTo>
                    <a:pt x="394" y="568"/>
                    <a:pt x="514" y="75"/>
                    <a:pt x="802" y="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65"/>
            <p:cNvSpPr/>
            <p:nvPr/>
          </p:nvSpPr>
          <p:spPr>
            <a:xfrm>
              <a:off x="5952875" y="4817950"/>
              <a:ext cx="104400" cy="95425"/>
            </a:xfrm>
            <a:custGeom>
              <a:rect b="b" l="l" r="r" t="t"/>
              <a:pathLst>
                <a:path extrusionOk="0" h="3817" w="4176">
                  <a:moveTo>
                    <a:pt x="2302" y="1512"/>
                  </a:moveTo>
                  <a:cubicBezTo>
                    <a:pt x="2648" y="1380"/>
                    <a:pt x="2921" y="851"/>
                    <a:pt x="3317" y="793"/>
                  </a:cubicBezTo>
                  <a:cubicBezTo>
                    <a:pt x="4175" y="668"/>
                    <a:pt x="3752" y="1959"/>
                    <a:pt x="3658" y="2484"/>
                  </a:cubicBezTo>
                  <a:cubicBezTo>
                    <a:pt x="3569" y="2962"/>
                    <a:pt x="3581" y="3750"/>
                    <a:pt x="3181" y="3797"/>
                  </a:cubicBezTo>
                  <a:cubicBezTo>
                    <a:pt x="3005" y="3817"/>
                    <a:pt x="2792" y="3747"/>
                    <a:pt x="2745" y="3510"/>
                  </a:cubicBezTo>
                  <a:cubicBezTo>
                    <a:pt x="2702" y="3276"/>
                    <a:pt x="2835" y="2954"/>
                    <a:pt x="2878" y="2713"/>
                  </a:cubicBezTo>
                  <a:cubicBezTo>
                    <a:pt x="2932" y="2429"/>
                    <a:pt x="2963" y="2173"/>
                    <a:pt x="3009" y="1943"/>
                  </a:cubicBezTo>
                  <a:cubicBezTo>
                    <a:pt x="2729" y="2064"/>
                    <a:pt x="2465" y="2496"/>
                    <a:pt x="2058" y="2441"/>
                  </a:cubicBezTo>
                  <a:cubicBezTo>
                    <a:pt x="1545" y="2374"/>
                    <a:pt x="1645" y="1628"/>
                    <a:pt x="1455" y="1185"/>
                  </a:cubicBezTo>
                  <a:cubicBezTo>
                    <a:pt x="1276" y="1461"/>
                    <a:pt x="1199" y="1757"/>
                    <a:pt x="1043" y="2137"/>
                  </a:cubicBezTo>
                  <a:cubicBezTo>
                    <a:pt x="969" y="2328"/>
                    <a:pt x="798" y="2930"/>
                    <a:pt x="472" y="2923"/>
                  </a:cubicBezTo>
                  <a:cubicBezTo>
                    <a:pt x="1" y="2911"/>
                    <a:pt x="187" y="2433"/>
                    <a:pt x="332" y="2037"/>
                  </a:cubicBezTo>
                  <a:cubicBezTo>
                    <a:pt x="503" y="1554"/>
                    <a:pt x="767" y="781"/>
                    <a:pt x="980" y="428"/>
                  </a:cubicBezTo>
                  <a:cubicBezTo>
                    <a:pt x="1102" y="225"/>
                    <a:pt x="1385" y="0"/>
                    <a:pt x="1676" y="112"/>
                  </a:cubicBezTo>
                  <a:cubicBezTo>
                    <a:pt x="1882" y="194"/>
                    <a:pt x="1988" y="501"/>
                    <a:pt x="2076" y="731"/>
                  </a:cubicBezTo>
                  <a:cubicBezTo>
                    <a:pt x="2174" y="995"/>
                    <a:pt x="2228" y="1193"/>
                    <a:pt x="2302" y="15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65"/>
            <p:cNvSpPr/>
            <p:nvPr/>
          </p:nvSpPr>
          <p:spPr>
            <a:xfrm>
              <a:off x="6045975" y="4852350"/>
              <a:ext cx="78150" cy="94250"/>
            </a:xfrm>
            <a:custGeom>
              <a:rect b="b" l="l" r="r" t="t"/>
              <a:pathLst>
                <a:path extrusionOk="0" h="3770" w="3126">
                  <a:moveTo>
                    <a:pt x="2352" y="2526"/>
                  </a:moveTo>
                  <a:cubicBezTo>
                    <a:pt x="2033" y="2316"/>
                    <a:pt x="1559" y="2254"/>
                    <a:pt x="1147" y="2134"/>
                  </a:cubicBezTo>
                  <a:cubicBezTo>
                    <a:pt x="817" y="2219"/>
                    <a:pt x="743" y="2810"/>
                    <a:pt x="358" y="2802"/>
                  </a:cubicBezTo>
                  <a:cubicBezTo>
                    <a:pt x="230" y="2802"/>
                    <a:pt x="51" y="2670"/>
                    <a:pt x="31" y="2519"/>
                  </a:cubicBezTo>
                  <a:cubicBezTo>
                    <a:pt x="1" y="2254"/>
                    <a:pt x="269" y="2040"/>
                    <a:pt x="467" y="1811"/>
                  </a:cubicBezTo>
                  <a:cubicBezTo>
                    <a:pt x="747" y="1488"/>
                    <a:pt x="1229" y="991"/>
                    <a:pt x="1599" y="684"/>
                  </a:cubicBezTo>
                  <a:cubicBezTo>
                    <a:pt x="1850" y="478"/>
                    <a:pt x="2360" y="0"/>
                    <a:pt x="2768" y="299"/>
                  </a:cubicBezTo>
                  <a:cubicBezTo>
                    <a:pt x="3052" y="509"/>
                    <a:pt x="3106" y="1244"/>
                    <a:pt x="3118" y="1663"/>
                  </a:cubicBezTo>
                  <a:cubicBezTo>
                    <a:pt x="3126" y="1893"/>
                    <a:pt x="3098" y="2398"/>
                    <a:pt x="3086" y="2876"/>
                  </a:cubicBezTo>
                  <a:cubicBezTo>
                    <a:pt x="3075" y="3327"/>
                    <a:pt x="3102" y="3735"/>
                    <a:pt x="2733" y="3750"/>
                  </a:cubicBezTo>
                  <a:cubicBezTo>
                    <a:pt x="2224" y="3770"/>
                    <a:pt x="2340" y="3121"/>
                    <a:pt x="2352" y="2526"/>
                  </a:cubicBezTo>
                  <a:close/>
                  <a:moveTo>
                    <a:pt x="1715" y="1570"/>
                  </a:moveTo>
                  <a:cubicBezTo>
                    <a:pt x="1948" y="1617"/>
                    <a:pt x="2173" y="1671"/>
                    <a:pt x="2372" y="1753"/>
                  </a:cubicBezTo>
                  <a:cubicBezTo>
                    <a:pt x="2329" y="1543"/>
                    <a:pt x="2383" y="1240"/>
                    <a:pt x="2279" y="1088"/>
                  </a:cubicBezTo>
                  <a:cubicBezTo>
                    <a:pt x="2099" y="1260"/>
                    <a:pt x="1890" y="1399"/>
                    <a:pt x="1715" y="15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65"/>
            <p:cNvSpPr/>
            <p:nvPr/>
          </p:nvSpPr>
          <p:spPr>
            <a:xfrm>
              <a:off x="6131200" y="4874200"/>
              <a:ext cx="86500" cy="85325"/>
            </a:xfrm>
            <a:custGeom>
              <a:rect b="b" l="l" r="r" t="t"/>
              <a:pathLst>
                <a:path extrusionOk="0" h="3413" w="3460">
                  <a:moveTo>
                    <a:pt x="2271" y="2045"/>
                  </a:moveTo>
                  <a:cubicBezTo>
                    <a:pt x="2522" y="1800"/>
                    <a:pt x="2546" y="805"/>
                    <a:pt x="3048" y="793"/>
                  </a:cubicBezTo>
                  <a:cubicBezTo>
                    <a:pt x="3180" y="793"/>
                    <a:pt x="3397" y="902"/>
                    <a:pt x="3428" y="1081"/>
                  </a:cubicBezTo>
                  <a:cubicBezTo>
                    <a:pt x="3460" y="1263"/>
                    <a:pt x="3320" y="1532"/>
                    <a:pt x="3245" y="1710"/>
                  </a:cubicBezTo>
                  <a:cubicBezTo>
                    <a:pt x="3180" y="1858"/>
                    <a:pt x="3082" y="2056"/>
                    <a:pt x="3008" y="2255"/>
                  </a:cubicBezTo>
                  <a:cubicBezTo>
                    <a:pt x="2834" y="2736"/>
                    <a:pt x="2737" y="3413"/>
                    <a:pt x="2235" y="3394"/>
                  </a:cubicBezTo>
                  <a:cubicBezTo>
                    <a:pt x="1882" y="3382"/>
                    <a:pt x="1749" y="2892"/>
                    <a:pt x="1648" y="2578"/>
                  </a:cubicBezTo>
                  <a:cubicBezTo>
                    <a:pt x="1536" y="2223"/>
                    <a:pt x="1473" y="1905"/>
                    <a:pt x="1318" y="1547"/>
                  </a:cubicBezTo>
                  <a:cubicBezTo>
                    <a:pt x="1077" y="1819"/>
                    <a:pt x="1100" y="2919"/>
                    <a:pt x="619" y="2939"/>
                  </a:cubicBezTo>
                  <a:cubicBezTo>
                    <a:pt x="0" y="2962"/>
                    <a:pt x="436" y="1940"/>
                    <a:pt x="545" y="1555"/>
                  </a:cubicBezTo>
                  <a:cubicBezTo>
                    <a:pt x="689" y="1050"/>
                    <a:pt x="910" y="0"/>
                    <a:pt x="1566" y="506"/>
                  </a:cubicBezTo>
                  <a:cubicBezTo>
                    <a:pt x="1758" y="653"/>
                    <a:pt x="1897" y="992"/>
                    <a:pt x="1991" y="1209"/>
                  </a:cubicBezTo>
                  <a:cubicBezTo>
                    <a:pt x="2103" y="1477"/>
                    <a:pt x="2169" y="1746"/>
                    <a:pt x="2271" y="20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65"/>
            <p:cNvSpPr/>
            <p:nvPr/>
          </p:nvSpPr>
          <p:spPr>
            <a:xfrm>
              <a:off x="5778675" y="4857375"/>
              <a:ext cx="75325" cy="86125"/>
            </a:xfrm>
            <a:custGeom>
              <a:rect b="b" l="l" r="r" t="t"/>
              <a:pathLst>
                <a:path extrusionOk="0" h="3445" w="3013">
                  <a:moveTo>
                    <a:pt x="1372" y="137"/>
                  </a:moveTo>
                  <a:cubicBezTo>
                    <a:pt x="2313" y="1"/>
                    <a:pt x="3013" y="774"/>
                    <a:pt x="2989" y="1642"/>
                  </a:cubicBezTo>
                  <a:cubicBezTo>
                    <a:pt x="2954" y="2928"/>
                    <a:pt x="1567" y="3445"/>
                    <a:pt x="696" y="2768"/>
                  </a:cubicBezTo>
                  <a:cubicBezTo>
                    <a:pt x="1" y="2228"/>
                    <a:pt x="32" y="961"/>
                    <a:pt x="677" y="421"/>
                  </a:cubicBezTo>
                  <a:cubicBezTo>
                    <a:pt x="851" y="273"/>
                    <a:pt x="1031" y="187"/>
                    <a:pt x="1372" y="137"/>
                  </a:cubicBezTo>
                  <a:close/>
                  <a:moveTo>
                    <a:pt x="957" y="1256"/>
                  </a:moveTo>
                  <a:cubicBezTo>
                    <a:pt x="758" y="1796"/>
                    <a:pt x="1104" y="2267"/>
                    <a:pt x="1481" y="2322"/>
                  </a:cubicBezTo>
                  <a:cubicBezTo>
                    <a:pt x="2449" y="2453"/>
                    <a:pt x="2500" y="747"/>
                    <a:pt x="1465" y="856"/>
                  </a:cubicBezTo>
                  <a:cubicBezTo>
                    <a:pt x="1442" y="860"/>
                    <a:pt x="1438" y="883"/>
                    <a:pt x="1434" y="883"/>
                  </a:cubicBezTo>
                  <a:cubicBezTo>
                    <a:pt x="1205" y="926"/>
                    <a:pt x="1018" y="1089"/>
                    <a:pt x="957" y="12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65"/>
            <p:cNvSpPr/>
            <p:nvPr/>
          </p:nvSpPr>
          <p:spPr>
            <a:xfrm>
              <a:off x="5853775" y="4874300"/>
              <a:ext cx="87100" cy="91650"/>
            </a:xfrm>
            <a:custGeom>
              <a:rect b="b" l="l" r="r" t="t"/>
              <a:pathLst>
                <a:path extrusionOk="0" h="3666" w="3484">
                  <a:moveTo>
                    <a:pt x="2045" y="2398"/>
                  </a:moveTo>
                  <a:cubicBezTo>
                    <a:pt x="2096" y="2682"/>
                    <a:pt x="2818" y="2861"/>
                    <a:pt x="2850" y="3250"/>
                  </a:cubicBezTo>
                  <a:cubicBezTo>
                    <a:pt x="2865" y="3471"/>
                    <a:pt x="2702" y="3646"/>
                    <a:pt x="2508" y="3654"/>
                  </a:cubicBezTo>
                  <a:cubicBezTo>
                    <a:pt x="2220" y="3665"/>
                    <a:pt x="1909" y="3320"/>
                    <a:pt x="1668" y="3105"/>
                  </a:cubicBezTo>
                  <a:cubicBezTo>
                    <a:pt x="1385" y="2861"/>
                    <a:pt x="1171" y="2635"/>
                    <a:pt x="910" y="2507"/>
                  </a:cubicBezTo>
                  <a:cubicBezTo>
                    <a:pt x="832" y="2737"/>
                    <a:pt x="821" y="3035"/>
                    <a:pt x="619" y="3133"/>
                  </a:cubicBezTo>
                  <a:cubicBezTo>
                    <a:pt x="526" y="3133"/>
                    <a:pt x="432" y="3129"/>
                    <a:pt x="343" y="3125"/>
                  </a:cubicBezTo>
                  <a:cubicBezTo>
                    <a:pt x="0" y="2904"/>
                    <a:pt x="269" y="2111"/>
                    <a:pt x="382" y="1695"/>
                  </a:cubicBezTo>
                  <a:cubicBezTo>
                    <a:pt x="483" y="1302"/>
                    <a:pt x="568" y="895"/>
                    <a:pt x="739" y="653"/>
                  </a:cubicBezTo>
                  <a:cubicBezTo>
                    <a:pt x="1198" y="0"/>
                    <a:pt x="2558" y="409"/>
                    <a:pt x="2967" y="906"/>
                  </a:cubicBezTo>
                  <a:cubicBezTo>
                    <a:pt x="3484" y="1535"/>
                    <a:pt x="2967" y="2371"/>
                    <a:pt x="2045" y="2398"/>
                  </a:cubicBezTo>
                  <a:close/>
                  <a:moveTo>
                    <a:pt x="1415" y="1058"/>
                  </a:moveTo>
                  <a:cubicBezTo>
                    <a:pt x="1260" y="1174"/>
                    <a:pt x="1221" y="1419"/>
                    <a:pt x="1155" y="1632"/>
                  </a:cubicBezTo>
                  <a:cubicBezTo>
                    <a:pt x="1598" y="1679"/>
                    <a:pt x="2244" y="1757"/>
                    <a:pt x="2430" y="1446"/>
                  </a:cubicBezTo>
                  <a:cubicBezTo>
                    <a:pt x="2216" y="1198"/>
                    <a:pt x="1882" y="1065"/>
                    <a:pt x="1415" y="10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65"/>
            <p:cNvSpPr/>
            <p:nvPr/>
          </p:nvSpPr>
          <p:spPr>
            <a:xfrm>
              <a:off x="5926775" y="4907025"/>
              <a:ext cx="88625" cy="102350"/>
            </a:xfrm>
            <a:custGeom>
              <a:rect b="b" l="l" r="r" t="t"/>
              <a:pathLst>
                <a:path extrusionOk="0" h="4094" w="3545">
                  <a:moveTo>
                    <a:pt x="2343" y="2528"/>
                  </a:moveTo>
                  <a:cubicBezTo>
                    <a:pt x="1997" y="2322"/>
                    <a:pt x="1640" y="2399"/>
                    <a:pt x="1636" y="2042"/>
                  </a:cubicBezTo>
                  <a:cubicBezTo>
                    <a:pt x="1636" y="1591"/>
                    <a:pt x="2130" y="1742"/>
                    <a:pt x="2472" y="1843"/>
                  </a:cubicBezTo>
                  <a:cubicBezTo>
                    <a:pt x="2813" y="1941"/>
                    <a:pt x="3312" y="2003"/>
                    <a:pt x="3424" y="2309"/>
                  </a:cubicBezTo>
                  <a:cubicBezTo>
                    <a:pt x="3545" y="2644"/>
                    <a:pt x="3369" y="3068"/>
                    <a:pt x="3315" y="3328"/>
                  </a:cubicBezTo>
                  <a:cubicBezTo>
                    <a:pt x="3260" y="3561"/>
                    <a:pt x="3229" y="4035"/>
                    <a:pt x="2880" y="4063"/>
                  </a:cubicBezTo>
                  <a:cubicBezTo>
                    <a:pt x="2425" y="4094"/>
                    <a:pt x="2421" y="3612"/>
                    <a:pt x="2573" y="3251"/>
                  </a:cubicBezTo>
                  <a:cubicBezTo>
                    <a:pt x="2313" y="3278"/>
                    <a:pt x="2146" y="3364"/>
                    <a:pt x="1768" y="3312"/>
                  </a:cubicBezTo>
                  <a:cubicBezTo>
                    <a:pt x="415" y="3134"/>
                    <a:pt x="0" y="1346"/>
                    <a:pt x="987" y="506"/>
                  </a:cubicBezTo>
                  <a:cubicBezTo>
                    <a:pt x="1344" y="203"/>
                    <a:pt x="2110" y="1"/>
                    <a:pt x="2705" y="304"/>
                  </a:cubicBezTo>
                  <a:cubicBezTo>
                    <a:pt x="2926" y="413"/>
                    <a:pt x="3451" y="817"/>
                    <a:pt x="3428" y="1179"/>
                  </a:cubicBezTo>
                  <a:cubicBezTo>
                    <a:pt x="3416" y="1358"/>
                    <a:pt x="3265" y="1536"/>
                    <a:pt x="3032" y="1525"/>
                  </a:cubicBezTo>
                  <a:cubicBezTo>
                    <a:pt x="2701" y="1513"/>
                    <a:pt x="2604" y="1035"/>
                    <a:pt x="2273" y="926"/>
                  </a:cubicBezTo>
                  <a:cubicBezTo>
                    <a:pt x="1656" y="724"/>
                    <a:pt x="1185" y="1218"/>
                    <a:pt x="1177" y="1726"/>
                  </a:cubicBezTo>
                  <a:cubicBezTo>
                    <a:pt x="1170" y="2255"/>
                    <a:pt x="1644" y="2745"/>
                    <a:pt x="2343" y="25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65"/>
            <p:cNvSpPr/>
            <p:nvPr/>
          </p:nvSpPr>
          <p:spPr>
            <a:xfrm>
              <a:off x="6016050" y="4943075"/>
              <a:ext cx="88150" cy="89325"/>
            </a:xfrm>
            <a:custGeom>
              <a:rect b="b" l="l" r="r" t="t"/>
              <a:pathLst>
                <a:path extrusionOk="0" h="3573" w="3526">
                  <a:moveTo>
                    <a:pt x="2593" y="2625"/>
                  </a:moveTo>
                  <a:cubicBezTo>
                    <a:pt x="2138" y="2403"/>
                    <a:pt x="1617" y="2240"/>
                    <a:pt x="1120" y="2061"/>
                  </a:cubicBezTo>
                  <a:cubicBezTo>
                    <a:pt x="712" y="2209"/>
                    <a:pt x="770" y="2706"/>
                    <a:pt x="385" y="2702"/>
                  </a:cubicBezTo>
                  <a:cubicBezTo>
                    <a:pt x="254" y="2702"/>
                    <a:pt x="86" y="2578"/>
                    <a:pt x="59" y="2446"/>
                  </a:cubicBezTo>
                  <a:cubicBezTo>
                    <a:pt x="1" y="2139"/>
                    <a:pt x="281" y="1929"/>
                    <a:pt x="467" y="1712"/>
                  </a:cubicBezTo>
                  <a:cubicBezTo>
                    <a:pt x="945" y="1140"/>
                    <a:pt x="1532" y="467"/>
                    <a:pt x="2216" y="157"/>
                  </a:cubicBezTo>
                  <a:cubicBezTo>
                    <a:pt x="2562" y="1"/>
                    <a:pt x="2963" y="308"/>
                    <a:pt x="3090" y="541"/>
                  </a:cubicBezTo>
                  <a:cubicBezTo>
                    <a:pt x="3332" y="973"/>
                    <a:pt x="3304" y="1712"/>
                    <a:pt x="3323" y="2146"/>
                  </a:cubicBezTo>
                  <a:cubicBezTo>
                    <a:pt x="3339" y="2508"/>
                    <a:pt x="3526" y="3569"/>
                    <a:pt x="2982" y="3573"/>
                  </a:cubicBezTo>
                  <a:cubicBezTo>
                    <a:pt x="2550" y="3573"/>
                    <a:pt x="2593" y="3083"/>
                    <a:pt x="2593" y="2625"/>
                  </a:cubicBezTo>
                  <a:close/>
                  <a:moveTo>
                    <a:pt x="1630" y="1520"/>
                  </a:moveTo>
                  <a:cubicBezTo>
                    <a:pt x="1963" y="1599"/>
                    <a:pt x="2247" y="1727"/>
                    <a:pt x="2558" y="1824"/>
                  </a:cubicBezTo>
                  <a:cubicBezTo>
                    <a:pt x="2531" y="1482"/>
                    <a:pt x="2554" y="1093"/>
                    <a:pt x="2391" y="880"/>
                  </a:cubicBezTo>
                  <a:cubicBezTo>
                    <a:pt x="2115" y="1070"/>
                    <a:pt x="1851" y="1272"/>
                    <a:pt x="1630" y="15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65"/>
            <p:cNvSpPr/>
            <p:nvPr/>
          </p:nvSpPr>
          <p:spPr>
            <a:xfrm>
              <a:off x="6103700" y="4969050"/>
              <a:ext cx="94775" cy="94150"/>
            </a:xfrm>
            <a:custGeom>
              <a:rect b="b" l="l" r="r" t="t"/>
              <a:pathLst>
                <a:path extrusionOk="0" h="3766" w="3791">
                  <a:moveTo>
                    <a:pt x="2438" y="2254"/>
                  </a:moveTo>
                  <a:cubicBezTo>
                    <a:pt x="2698" y="1936"/>
                    <a:pt x="2562" y="703"/>
                    <a:pt x="3191" y="754"/>
                  </a:cubicBezTo>
                  <a:cubicBezTo>
                    <a:pt x="3790" y="804"/>
                    <a:pt x="3351" y="1784"/>
                    <a:pt x="3238" y="2192"/>
                  </a:cubicBezTo>
                  <a:cubicBezTo>
                    <a:pt x="3118" y="2627"/>
                    <a:pt x="3048" y="3035"/>
                    <a:pt x="2931" y="3315"/>
                  </a:cubicBezTo>
                  <a:cubicBezTo>
                    <a:pt x="2834" y="3545"/>
                    <a:pt x="2648" y="3766"/>
                    <a:pt x="2340" y="3712"/>
                  </a:cubicBezTo>
                  <a:cubicBezTo>
                    <a:pt x="1983" y="3653"/>
                    <a:pt x="1862" y="2888"/>
                    <a:pt x="1765" y="2592"/>
                  </a:cubicBezTo>
                  <a:cubicBezTo>
                    <a:pt x="1625" y="2180"/>
                    <a:pt x="1477" y="1815"/>
                    <a:pt x="1330" y="1368"/>
                  </a:cubicBezTo>
                  <a:cubicBezTo>
                    <a:pt x="1220" y="1563"/>
                    <a:pt x="1147" y="1881"/>
                    <a:pt x="1030" y="2215"/>
                  </a:cubicBezTo>
                  <a:cubicBezTo>
                    <a:pt x="902" y="2576"/>
                    <a:pt x="883" y="3082"/>
                    <a:pt x="373" y="2996"/>
                  </a:cubicBezTo>
                  <a:cubicBezTo>
                    <a:pt x="0" y="2740"/>
                    <a:pt x="404" y="1920"/>
                    <a:pt x="525" y="1484"/>
                  </a:cubicBezTo>
                  <a:cubicBezTo>
                    <a:pt x="587" y="1267"/>
                    <a:pt x="646" y="1057"/>
                    <a:pt x="707" y="855"/>
                  </a:cubicBezTo>
                  <a:cubicBezTo>
                    <a:pt x="820" y="478"/>
                    <a:pt x="1007" y="0"/>
                    <a:pt x="1524" y="268"/>
                  </a:cubicBezTo>
                  <a:cubicBezTo>
                    <a:pt x="2025" y="533"/>
                    <a:pt x="2142" y="1760"/>
                    <a:pt x="2438" y="22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65"/>
            <p:cNvSpPr/>
            <p:nvPr/>
          </p:nvSpPr>
          <p:spPr>
            <a:xfrm>
              <a:off x="5563350" y="4690725"/>
              <a:ext cx="190875" cy="202450"/>
            </a:xfrm>
            <a:custGeom>
              <a:rect b="b" l="l" r="r" t="t"/>
              <a:pathLst>
                <a:path extrusionOk="0" h="8098" w="7635">
                  <a:moveTo>
                    <a:pt x="5403" y="3021"/>
                  </a:moveTo>
                  <a:cubicBezTo>
                    <a:pt x="5776" y="3154"/>
                    <a:pt x="6219" y="3262"/>
                    <a:pt x="6682" y="3414"/>
                  </a:cubicBezTo>
                  <a:cubicBezTo>
                    <a:pt x="7032" y="3527"/>
                    <a:pt x="7506" y="3658"/>
                    <a:pt x="7568" y="3989"/>
                  </a:cubicBezTo>
                  <a:cubicBezTo>
                    <a:pt x="7634" y="4320"/>
                    <a:pt x="7479" y="4910"/>
                    <a:pt x="7382" y="5143"/>
                  </a:cubicBezTo>
                  <a:cubicBezTo>
                    <a:pt x="7276" y="5393"/>
                    <a:pt x="7187" y="5893"/>
                    <a:pt x="6883" y="5956"/>
                  </a:cubicBezTo>
                  <a:cubicBezTo>
                    <a:pt x="6565" y="6022"/>
                    <a:pt x="6099" y="5812"/>
                    <a:pt x="5792" y="5734"/>
                  </a:cubicBezTo>
                  <a:cubicBezTo>
                    <a:pt x="5480" y="5657"/>
                    <a:pt x="5181" y="5583"/>
                    <a:pt x="4863" y="5517"/>
                  </a:cubicBezTo>
                  <a:cubicBezTo>
                    <a:pt x="4657" y="6321"/>
                    <a:pt x="4583" y="7522"/>
                    <a:pt x="3887" y="7837"/>
                  </a:cubicBezTo>
                  <a:cubicBezTo>
                    <a:pt x="3308" y="8098"/>
                    <a:pt x="2107" y="7919"/>
                    <a:pt x="1940" y="7398"/>
                  </a:cubicBezTo>
                  <a:cubicBezTo>
                    <a:pt x="1812" y="7002"/>
                    <a:pt x="1995" y="6539"/>
                    <a:pt x="2084" y="6189"/>
                  </a:cubicBezTo>
                  <a:cubicBezTo>
                    <a:pt x="2185" y="5789"/>
                    <a:pt x="2271" y="5431"/>
                    <a:pt x="2364" y="5061"/>
                  </a:cubicBezTo>
                  <a:cubicBezTo>
                    <a:pt x="1995" y="4964"/>
                    <a:pt x="1579" y="4894"/>
                    <a:pt x="1155" y="4782"/>
                  </a:cubicBezTo>
                  <a:cubicBezTo>
                    <a:pt x="786" y="4688"/>
                    <a:pt x="303" y="4603"/>
                    <a:pt x="176" y="4315"/>
                  </a:cubicBezTo>
                  <a:cubicBezTo>
                    <a:pt x="0" y="3923"/>
                    <a:pt x="222" y="3445"/>
                    <a:pt x="346" y="3107"/>
                  </a:cubicBezTo>
                  <a:cubicBezTo>
                    <a:pt x="455" y="2799"/>
                    <a:pt x="595" y="2345"/>
                    <a:pt x="918" y="2236"/>
                  </a:cubicBezTo>
                  <a:cubicBezTo>
                    <a:pt x="1252" y="2131"/>
                    <a:pt x="1683" y="2283"/>
                    <a:pt x="1995" y="2349"/>
                  </a:cubicBezTo>
                  <a:cubicBezTo>
                    <a:pt x="2332" y="2422"/>
                    <a:pt x="2632" y="2519"/>
                    <a:pt x="2951" y="2598"/>
                  </a:cubicBezTo>
                  <a:cubicBezTo>
                    <a:pt x="3121" y="2178"/>
                    <a:pt x="3222" y="810"/>
                    <a:pt x="3755" y="382"/>
                  </a:cubicBezTo>
                  <a:cubicBezTo>
                    <a:pt x="4230" y="1"/>
                    <a:pt x="5453" y="94"/>
                    <a:pt x="5683" y="600"/>
                  </a:cubicBezTo>
                  <a:cubicBezTo>
                    <a:pt x="5982" y="1260"/>
                    <a:pt x="5547" y="2477"/>
                    <a:pt x="5403" y="30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65"/>
            <p:cNvSpPr/>
            <p:nvPr/>
          </p:nvSpPr>
          <p:spPr>
            <a:xfrm>
              <a:off x="5545475" y="4412025"/>
              <a:ext cx="807950" cy="404875"/>
            </a:xfrm>
            <a:custGeom>
              <a:rect b="b" l="l" r="r" t="t"/>
              <a:pathLst>
                <a:path extrusionOk="0" h="16195" w="32318">
                  <a:moveTo>
                    <a:pt x="4335" y="1"/>
                  </a:moveTo>
                  <a:cubicBezTo>
                    <a:pt x="4230" y="1"/>
                    <a:pt x="4126" y="5"/>
                    <a:pt x="4023" y="14"/>
                  </a:cubicBezTo>
                  <a:cubicBezTo>
                    <a:pt x="3020" y="111"/>
                    <a:pt x="2414" y="814"/>
                    <a:pt x="1974" y="1526"/>
                  </a:cubicBezTo>
                  <a:cubicBezTo>
                    <a:pt x="1512" y="2268"/>
                    <a:pt x="1185" y="3108"/>
                    <a:pt x="875" y="3905"/>
                  </a:cubicBezTo>
                  <a:cubicBezTo>
                    <a:pt x="552" y="4717"/>
                    <a:pt x="234" y="5611"/>
                    <a:pt x="1" y="6392"/>
                  </a:cubicBezTo>
                  <a:lnTo>
                    <a:pt x="31408" y="16194"/>
                  </a:lnTo>
                  <a:cubicBezTo>
                    <a:pt x="31790" y="14935"/>
                    <a:pt x="32101" y="13613"/>
                    <a:pt x="32229" y="12121"/>
                  </a:cubicBezTo>
                  <a:cubicBezTo>
                    <a:pt x="32318" y="11056"/>
                    <a:pt x="32276" y="9983"/>
                    <a:pt x="31871" y="9101"/>
                  </a:cubicBezTo>
                  <a:cubicBezTo>
                    <a:pt x="31657" y="8639"/>
                    <a:pt x="31381" y="8285"/>
                    <a:pt x="31032" y="7993"/>
                  </a:cubicBezTo>
                  <a:cubicBezTo>
                    <a:pt x="30938" y="8183"/>
                    <a:pt x="30798" y="8336"/>
                    <a:pt x="30682" y="8378"/>
                  </a:cubicBezTo>
                  <a:cubicBezTo>
                    <a:pt x="30621" y="8399"/>
                    <a:pt x="30551" y="8407"/>
                    <a:pt x="30474" y="8407"/>
                  </a:cubicBezTo>
                  <a:cubicBezTo>
                    <a:pt x="30229" y="8407"/>
                    <a:pt x="29923" y="8321"/>
                    <a:pt x="29683" y="8250"/>
                  </a:cubicBezTo>
                  <a:cubicBezTo>
                    <a:pt x="28735" y="7966"/>
                    <a:pt x="28047" y="7725"/>
                    <a:pt x="27047" y="7430"/>
                  </a:cubicBezTo>
                  <a:cubicBezTo>
                    <a:pt x="26520" y="7274"/>
                    <a:pt x="25881" y="7103"/>
                    <a:pt x="25228" y="6917"/>
                  </a:cubicBezTo>
                  <a:cubicBezTo>
                    <a:pt x="24724" y="6773"/>
                    <a:pt x="23795" y="6610"/>
                    <a:pt x="23666" y="6178"/>
                  </a:cubicBezTo>
                  <a:cubicBezTo>
                    <a:pt x="23596" y="5930"/>
                    <a:pt x="23721" y="5510"/>
                    <a:pt x="23935" y="5323"/>
                  </a:cubicBezTo>
                  <a:cubicBezTo>
                    <a:pt x="23386" y="5156"/>
                    <a:pt x="22823" y="4997"/>
                    <a:pt x="22220" y="4852"/>
                  </a:cubicBezTo>
                  <a:cubicBezTo>
                    <a:pt x="21995" y="5650"/>
                    <a:pt x="21739" y="6368"/>
                    <a:pt x="21479" y="7208"/>
                  </a:cubicBezTo>
                  <a:cubicBezTo>
                    <a:pt x="21287" y="7819"/>
                    <a:pt x="21070" y="9008"/>
                    <a:pt x="20401" y="9229"/>
                  </a:cubicBezTo>
                  <a:cubicBezTo>
                    <a:pt x="20296" y="9265"/>
                    <a:pt x="20189" y="9279"/>
                    <a:pt x="20079" y="9279"/>
                  </a:cubicBezTo>
                  <a:cubicBezTo>
                    <a:pt x="19816" y="9279"/>
                    <a:pt x="19539" y="9197"/>
                    <a:pt x="19251" y="9128"/>
                  </a:cubicBezTo>
                  <a:cubicBezTo>
                    <a:pt x="17510" y="8700"/>
                    <a:pt x="15877" y="8336"/>
                    <a:pt x="14284" y="7744"/>
                  </a:cubicBezTo>
                  <a:cubicBezTo>
                    <a:pt x="13643" y="7507"/>
                    <a:pt x="12962" y="7231"/>
                    <a:pt x="12775" y="6723"/>
                  </a:cubicBezTo>
                  <a:cubicBezTo>
                    <a:pt x="12500" y="5968"/>
                    <a:pt x="12845" y="5039"/>
                    <a:pt x="13005" y="4367"/>
                  </a:cubicBezTo>
                  <a:cubicBezTo>
                    <a:pt x="13188" y="3598"/>
                    <a:pt x="13367" y="2909"/>
                    <a:pt x="13568" y="2213"/>
                  </a:cubicBezTo>
                  <a:cubicBezTo>
                    <a:pt x="13180" y="2109"/>
                    <a:pt x="12791" y="2004"/>
                    <a:pt x="12411" y="1903"/>
                  </a:cubicBezTo>
                  <a:lnTo>
                    <a:pt x="12411" y="1903"/>
                  </a:lnTo>
                  <a:cubicBezTo>
                    <a:pt x="12411" y="1910"/>
                    <a:pt x="12414" y="1914"/>
                    <a:pt x="12418" y="1922"/>
                  </a:cubicBezTo>
                  <a:cubicBezTo>
                    <a:pt x="12508" y="2326"/>
                    <a:pt x="12205" y="2793"/>
                    <a:pt x="11983" y="2870"/>
                  </a:cubicBezTo>
                  <a:cubicBezTo>
                    <a:pt x="11922" y="2891"/>
                    <a:pt x="11851" y="2900"/>
                    <a:pt x="11773" y="2900"/>
                  </a:cubicBezTo>
                  <a:cubicBezTo>
                    <a:pt x="11529" y="2900"/>
                    <a:pt x="11223" y="2813"/>
                    <a:pt x="10985" y="2742"/>
                  </a:cubicBezTo>
                  <a:cubicBezTo>
                    <a:pt x="10036" y="2459"/>
                    <a:pt x="9347" y="2217"/>
                    <a:pt x="8349" y="1922"/>
                  </a:cubicBezTo>
                  <a:cubicBezTo>
                    <a:pt x="7820" y="1767"/>
                    <a:pt x="7183" y="1596"/>
                    <a:pt x="6530" y="1409"/>
                  </a:cubicBezTo>
                  <a:cubicBezTo>
                    <a:pt x="6021" y="1266"/>
                    <a:pt x="5092" y="1102"/>
                    <a:pt x="4968" y="667"/>
                  </a:cubicBezTo>
                  <a:cubicBezTo>
                    <a:pt x="4921" y="500"/>
                    <a:pt x="4963" y="247"/>
                    <a:pt x="5065" y="48"/>
                  </a:cubicBezTo>
                  <a:cubicBezTo>
                    <a:pt x="4824" y="22"/>
                    <a:pt x="4577" y="1"/>
                    <a:pt x="4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65"/>
            <p:cNvSpPr/>
            <p:nvPr/>
          </p:nvSpPr>
          <p:spPr>
            <a:xfrm>
              <a:off x="5672075" y="4404375"/>
              <a:ext cx="183675" cy="55225"/>
            </a:xfrm>
            <a:custGeom>
              <a:rect b="b" l="l" r="r" t="t"/>
              <a:pathLst>
                <a:path extrusionOk="0" h="2209" w="7347">
                  <a:moveTo>
                    <a:pt x="444" y="1"/>
                  </a:moveTo>
                  <a:cubicBezTo>
                    <a:pt x="412" y="1"/>
                    <a:pt x="401" y="24"/>
                    <a:pt x="389" y="28"/>
                  </a:cubicBezTo>
                  <a:cubicBezTo>
                    <a:pt x="386" y="29"/>
                    <a:pt x="382" y="29"/>
                    <a:pt x="378" y="29"/>
                  </a:cubicBezTo>
                  <a:cubicBezTo>
                    <a:pt x="368" y="29"/>
                    <a:pt x="358" y="27"/>
                    <a:pt x="348" y="27"/>
                  </a:cubicBezTo>
                  <a:cubicBezTo>
                    <a:pt x="345" y="27"/>
                    <a:pt x="342" y="27"/>
                    <a:pt x="339" y="28"/>
                  </a:cubicBezTo>
                  <a:cubicBezTo>
                    <a:pt x="199" y="60"/>
                    <a:pt x="82" y="191"/>
                    <a:pt x="1" y="354"/>
                  </a:cubicBezTo>
                  <a:cubicBezTo>
                    <a:pt x="121" y="367"/>
                    <a:pt x="245" y="382"/>
                    <a:pt x="366" y="397"/>
                  </a:cubicBezTo>
                  <a:cubicBezTo>
                    <a:pt x="1660" y="553"/>
                    <a:pt x="2807" y="930"/>
                    <a:pt x="3899" y="1269"/>
                  </a:cubicBezTo>
                  <a:cubicBezTo>
                    <a:pt x="5058" y="1626"/>
                    <a:pt x="6192" y="1909"/>
                    <a:pt x="7347" y="2209"/>
                  </a:cubicBezTo>
                  <a:cubicBezTo>
                    <a:pt x="7238" y="1855"/>
                    <a:pt x="6312" y="1563"/>
                    <a:pt x="5893" y="1408"/>
                  </a:cubicBezTo>
                  <a:cubicBezTo>
                    <a:pt x="4676" y="957"/>
                    <a:pt x="3514" y="686"/>
                    <a:pt x="2360" y="386"/>
                  </a:cubicBezTo>
                  <a:cubicBezTo>
                    <a:pt x="1746" y="227"/>
                    <a:pt x="1128" y="5"/>
                    <a:pt x="4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65"/>
            <p:cNvSpPr/>
            <p:nvPr/>
          </p:nvSpPr>
          <p:spPr>
            <a:xfrm>
              <a:off x="5668500" y="4413225"/>
              <a:ext cx="189675" cy="71300"/>
            </a:xfrm>
            <a:custGeom>
              <a:rect b="b" l="l" r="r" t="t"/>
              <a:pathLst>
                <a:path extrusionOk="0" h="2852" w="7587">
                  <a:moveTo>
                    <a:pt x="144" y="0"/>
                  </a:moveTo>
                  <a:cubicBezTo>
                    <a:pt x="42" y="199"/>
                    <a:pt x="0" y="452"/>
                    <a:pt x="47" y="619"/>
                  </a:cubicBezTo>
                  <a:cubicBezTo>
                    <a:pt x="171" y="1054"/>
                    <a:pt x="1100" y="1218"/>
                    <a:pt x="1609" y="1361"/>
                  </a:cubicBezTo>
                  <a:cubicBezTo>
                    <a:pt x="2262" y="1548"/>
                    <a:pt x="2899" y="1719"/>
                    <a:pt x="3428" y="1874"/>
                  </a:cubicBezTo>
                  <a:cubicBezTo>
                    <a:pt x="4426" y="2169"/>
                    <a:pt x="5115" y="2411"/>
                    <a:pt x="6064" y="2694"/>
                  </a:cubicBezTo>
                  <a:cubicBezTo>
                    <a:pt x="6302" y="2765"/>
                    <a:pt x="6608" y="2852"/>
                    <a:pt x="6852" y="2852"/>
                  </a:cubicBezTo>
                  <a:cubicBezTo>
                    <a:pt x="6930" y="2852"/>
                    <a:pt x="7001" y="2843"/>
                    <a:pt x="7062" y="2822"/>
                  </a:cubicBezTo>
                  <a:cubicBezTo>
                    <a:pt x="7284" y="2745"/>
                    <a:pt x="7587" y="2278"/>
                    <a:pt x="7497" y="1874"/>
                  </a:cubicBezTo>
                  <a:cubicBezTo>
                    <a:pt x="7493" y="1866"/>
                    <a:pt x="7490" y="1862"/>
                    <a:pt x="7490" y="1855"/>
                  </a:cubicBezTo>
                  <a:cubicBezTo>
                    <a:pt x="6335" y="1555"/>
                    <a:pt x="5201" y="1272"/>
                    <a:pt x="4042" y="915"/>
                  </a:cubicBezTo>
                  <a:cubicBezTo>
                    <a:pt x="2950" y="576"/>
                    <a:pt x="1803" y="199"/>
                    <a:pt x="509" y="43"/>
                  </a:cubicBezTo>
                  <a:cubicBezTo>
                    <a:pt x="388" y="28"/>
                    <a:pt x="264" y="13"/>
                    <a:pt x="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65"/>
            <p:cNvSpPr/>
            <p:nvPr/>
          </p:nvSpPr>
          <p:spPr>
            <a:xfrm>
              <a:off x="6143825" y="4542075"/>
              <a:ext cx="180675" cy="69800"/>
            </a:xfrm>
            <a:custGeom>
              <a:rect b="b" l="l" r="r" t="t"/>
              <a:pathLst>
                <a:path extrusionOk="0" h="2792" w="7227">
                  <a:moveTo>
                    <a:pt x="273" y="0"/>
                  </a:moveTo>
                  <a:cubicBezTo>
                    <a:pt x="241" y="0"/>
                    <a:pt x="230" y="24"/>
                    <a:pt x="222" y="28"/>
                  </a:cubicBezTo>
                  <a:cubicBezTo>
                    <a:pt x="218" y="29"/>
                    <a:pt x="215" y="29"/>
                    <a:pt x="211" y="29"/>
                  </a:cubicBezTo>
                  <a:cubicBezTo>
                    <a:pt x="201" y="29"/>
                    <a:pt x="191" y="27"/>
                    <a:pt x="181" y="27"/>
                  </a:cubicBezTo>
                  <a:cubicBezTo>
                    <a:pt x="176" y="27"/>
                    <a:pt x="172" y="27"/>
                    <a:pt x="168" y="28"/>
                  </a:cubicBezTo>
                  <a:cubicBezTo>
                    <a:pt x="110" y="39"/>
                    <a:pt x="51" y="75"/>
                    <a:pt x="1" y="121"/>
                  </a:cubicBezTo>
                  <a:cubicBezTo>
                    <a:pt x="1240" y="495"/>
                    <a:pt x="2383" y="906"/>
                    <a:pt x="3612" y="1287"/>
                  </a:cubicBezTo>
                  <a:cubicBezTo>
                    <a:pt x="4498" y="1563"/>
                    <a:pt x="5395" y="1839"/>
                    <a:pt x="6168" y="2208"/>
                  </a:cubicBezTo>
                  <a:cubicBezTo>
                    <a:pt x="6523" y="2379"/>
                    <a:pt x="6830" y="2565"/>
                    <a:pt x="7098" y="2791"/>
                  </a:cubicBezTo>
                  <a:cubicBezTo>
                    <a:pt x="7180" y="2620"/>
                    <a:pt x="7226" y="2418"/>
                    <a:pt x="7183" y="2228"/>
                  </a:cubicBezTo>
                  <a:cubicBezTo>
                    <a:pt x="7101" y="1862"/>
                    <a:pt x="6150" y="1567"/>
                    <a:pt x="5722" y="1408"/>
                  </a:cubicBezTo>
                  <a:cubicBezTo>
                    <a:pt x="4505" y="956"/>
                    <a:pt x="3343" y="685"/>
                    <a:pt x="2193" y="385"/>
                  </a:cubicBezTo>
                  <a:cubicBezTo>
                    <a:pt x="1579" y="226"/>
                    <a:pt x="957" y="5"/>
                    <a:pt x="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65"/>
            <p:cNvSpPr/>
            <p:nvPr/>
          </p:nvSpPr>
          <p:spPr>
            <a:xfrm>
              <a:off x="6135375" y="4545100"/>
              <a:ext cx="185900" cy="77125"/>
            </a:xfrm>
            <a:custGeom>
              <a:rect b="b" l="l" r="r" t="t"/>
              <a:pathLst>
                <a:path extrusionOk="0" h="3085" w="7436">
                  <a:moveTo>
                    <a:pt x="339" y="0"/>
                  </a:moveTo>
                  <a:cubicBezTo>
                    <a:pt x="125" y="187"/>
                    <a:pt x="0" y="607"/>
                    <a:pt x="70" y="855"/>
                  </a:cubicBezTo>
                  <a:cubicBezTo>
                    <a:pt x="199" y="1287"/>
                    <a:pt x="1128" y="1450"/>
                    <a:pt x="1632" y="1594"/>
                  </a:cubicBezTo>
                  <a:cubicBezTo>
                    <a:pt x="2285" y="1780"/>
                    <a:pt x="2924" y="1951"/>
                    <a:pt x="3451" y="2107"/>
                  </a:cubicBezTo>
                  <a:cubicBezTo>
                    <a:pt x="4451" y="2402"/>
                    <a:pt x="5139" y="2643"/>
                    <a:pt x="6087" y="2927"/>
                  </a:cubicBezTo>
                  <a:cubicBezTo>
                    <a:pt x="6327" y="2998"/>
                    <a:pt x="6633" y="3084"/>
                    <a:pt x="6878" y="3084"/>
                  </a:cubicBezTo>
                  <a:cubicBezTo>
                    <a:pt x="6955" y="3084"/>
                    <a:pt x="7025" y="3076"/>
                    <a:pt x="7086" y="3055"/>
                  </a:cubicBezTo>
                  <a:cubicBezTo>
                    <a:pt x="7202" y="3013"/>
                    <a:pt x="7342" y="2860"/>
                    <a:pt x="7436" y="2670"/>
                  </a:cubicBezTo>
                  <a:cubicBezTo>
                    <a:pt x="7168" y="2444"/>
                    <a:pt x="6861" y="2258"/>
                    <a:pt x="6506" y="2087"/>
                  </a:cubicBezTo>
                  <a:cubicBezTo>
                    <a:pt x="5733" y="1718"/>
                    <a:pt x="4836" y="1442"/>
                    <a:pt x="3950" y="1166"/>
                  </a:cubicBezTo>
                  <a:cubicBezTo>
                    <a:pt x="2721" y="785"/>
                    <a:pt x="1578" y="374"/>
                    <a:pt x="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65"/>
            <p:cNvSpPr/>
            <p:nvPr/>
          </p:nvSpPr>
          <p:spPr>
            <a:xfrm>
              <a:off x="5843500" y="4500675"/>
              <a:ext cx="278875" cy="121000"/>
            </a:xfrm>
            <a:custGeom>
              <a:rect b="b" l="l" r="r" t="t"/>
              <a:pathLst>
                <a:path extrusionOk="0" h="4840" w="11155">
                  <a:moveTo>
                    <a:pt x="490" y="0"/>
                  </a:moveTo>
                  <a:lnTo>
                    <a:pt x="0" y="1633"/>
                  </a:lnTo>
                  <a:lnTo>
                    <a:pt x="10665" y="4840"/>
                  </a:lnTo>
                  <a:lnTo>
                    <a:pt x="11155" y="3204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65"/>
            <p:cNvSpPr/>
            <p:nvPr/>
          </p:nvSpPr>
          <p:spPr>
            <a:xfrm>
              <a:off x="6305900" y="4636625"/>
              <a:ext cx="28200" cy="52200"/>
            </a:xfrm>
            <a:custGeom>
              <a:rect b="b" l="l" r="r" t="t"/>
              <a:pathLst>
                <a:path extrusionOk="0" h="2088" w="1128">
                  <a:moveTo>
                    <a:pt x="397" y="1753"/>
                  </a:moveTo>
                  <a:cubicBezTo>
                    <a:pt x="1128" y="2087"/>
                    <a:pt x="1070" y="1"/>
                    <a:pt x="370" y="369"/>
                  </a:cubicBezTo>
                  <a:cubicBezTo>
                    <a:pt x="1" y="564"/>
                    <a:pt x="203" y="1411"/>
                    <a:pt x="397" y="17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65"/>
            <p:cNvSpPr/>
            <p:nvPr/>
          </p:nvSpPr>
          <p:spPr>
            <a:xfrm>
              <a:off x="6296000" y="4698225"/>
              <a:ext cx="43150" cy="90975"/>
            </a:xfrm>
            <a:custGeom>
              <a:rect b="b" l="l" r="r" t="t"/>
              <a:pathLst>
                <a:path extrusionOk="0" h="3639" w="1726">
                  <a:moveTo>
                    <a:pt x="1594" y="440"/>
                  </a:moveTo>
                  <a:cubicBezTo>
                    <a:pt x="1524" y="284"/>
                    <a:pt x="1299" y="0"/>
                    <a:pt x="996" y="164"/>
                  </a:cubicBezTo>
                  <a:cubicBezTo>
                    <a:pt x="603" y="373"/>
                    <a:pt x="564" y="1272"/>
                    <a:pt x="483" y="1629"/>
                  </a:cubicBezTo>
                  <a:cubicBezTo>
                    <a:pt x="385" y="2056"/>
                    <a:pt x="0" y="2822"/>
                    <a:pt x="366" y="3161"/>
                  </a:cubicBezTo>
                  <a:cubicBezTo>
                    <a:pt x="890" y="3638"/>
                    <a:pt x="1275" y="2414"/>
                    <a:pt x="1387" y="1986"/>
                  </a:cubicBezTo>
                  <a:cubicBezTo>
                    <a:pt x="1450" y="1761"/>
                    <a:pt x="1485" y="1532"/>
                    <a:pt x="1527" y="1338"/>
                  </a:cubicBezTo>
                  <a:cubicBezTo>
                    <a:pt x="1602" y="1003"/>
                    <a:pt x="1726" y="743"/>
                    <a:pt x="1594" y="4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65"/>
            <p:cNvSpPr/>
            <p:nvPr/>
          </p:nvSpPr>
          <p:spPr>
            <a:xfrm>
              <a:off x="5568975" y="4527125"/>
              <a:ext cx="51150" cy="74725"/>
            </a:xfrm>
            <a:custGeom>
              <a:rect b="b" l="l" r="r" t="t"/>
              <a:pathLst>
                <a:path extrusionOk="0" h="2989" w="2046">
                  <a:moveTo>
                    <a:pt x="281" y="2833"/>
                  </a:moveTo>
                  <a:cubicBezTo>
                    <a:pt x="1" y="2316"/>
                    <a:pt x="642" y="0"/>
                    <a:pt x="1416" y="268"/>
                  </a:cubicBezTo>
                  <a:cubicBezTo>
                    <a:pt x="2046" y="486"/>
                    <a:pt x="1435" y="2515"/>
                    <a:pt x="844" y="2884"/>
                  </a:cubicBezTo>
                  <a:cubicBezTo>
                    <a:pt x="688" y="2982"/>
                    <a:pt x="564" y="2989"/>
                    <a:pt x="281" y="28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65"/>
            <p:cNvSpPr/>
            <p:nvPr/>
          </p:nvSpPr>
          <p:spPr>
            <a:xfrm>
              <a:off x="5622125" y="4519725"/>
              <a:ext cx="37350" cy="29375"/>
            </a:xfrm>
            <a:custGeom>
              <a:rect b="b" l="l" r="r" t="t"/>
              <a:pathLst>
                <a:path extrusionOk="0" h="1175" w="1494">
                  <a:moveTo>
                    <a:pt x="794" y="1159"/>
                  </a:moveTo>
                  <a:cubicBezTo>
                    <a:pt x="1" y="1143"/>
                    <a:pt x="366" y="1"/>
                    <a:pt x="840" y="20"/>
                  </a:cubicBezTo>
                  <a:cubicBezTo>
                    <a:pt x="1477" y="43"/>
                    <a:pt x="1493" y="1174"/>
                    <a:pt x="794" y="11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65"/>
            <p:cNvSpPr/>
            <p:nvPr/>
          </p:nvSpPr>
          <p:spPr>
            <a:xfrm>
              <a:off x="5590375" y="4460550"/>
              <a:ext cx="37625" cy="50350"/>
            </a:xfrm>
            <a:custGeom>
              <a:rect b="b" l="l" r="r" t="t"/>
              <a:pathLst>
                <a:path extrusionOk="0" h="2014" w="1505">
                  <a:moveTo>
                    <a:pt x="734" y="1897"/>
                  </a:moveTo>
                  <a:cubicBezTo>
                    <a:pt x="0" y="1738"/>
                    <a:pt x="571" y="1"/>
                    <a:pt x="1220" y="234"/>
                  </a:cubicBezTo>
                  <a:cubicBezTo>
                    <a:pt x="1497" y="335"/>
                    <a:pt x="1504" y="545"/>
                    <a:pt x="1473" y="914"/>
                  </a:cubicBezTo>
                  <a:cubicBezTo>
                    <a:pt x="1430" y="1462"/>
                    <a:pt x="1251" y="2014"/>
                    <a:pt x="734" y="18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8" name="Google Shape;3328;p65"/>
          <p:cNvGrpSpPr/>
          <p:nvPr/>
        </p:nvGrpSpPr>
        <p:grpSpPr>
          <a:xfrm>
            <a:off x="2043881" y="2137240"/>
            <a:ext cx="735494" cy="686500"/>
            <a:chOff x="5235500" y="3600725"/>
            <a:chExt cx="498775" cy="465550"/>
          </a:xfrm>
        </p:grpSpPr>
        <p:sp>
          <p:nvSpPr>
            <p:cNvPr id="3329" name="Google Shape;3329;p65"/>
            <p:cNvSpPr/>
            <p:nvPr/>
          </p:nvSpPr>
          <p:spPr>
            <a:xfrm>
              <a:off x="5237450" y="3600900"/>
              <a:ext cx="496825" cy="367325"/>
            </a:xfrm>
            <a:custGeom>
              <a:rect b="b" l="l" r="r" t="t"/>
              <a:pathLst>
                <a:path extrusionOk="0" h="14693" w="19873">
                  <a:moveTo>
                    <a:pt x="18777" y="14486"/>
                  </a:moveTo>
                  <a:cubicBezTo>
                    <a:pt x="19406" y="14179"/>
                    <a:pt x="19842" y="13593"/>
                    <a:pt x="19858" y="12827"/>
                  </a:cubicBezTo>
                  <a:cubicBezTo>
                    <a:pt x="19873" y="12093"/>
                    <a:pt x="19453" y="11334"/>
                    <a:pt x="18902" y="11000"/>
                  </a:cubicBezTo>
                  <a:cubicBezTo>
                    <a:pt x="18400" y="10697"/>
                    <a:pt x="17587" y="10611"/>
                    <a:pt x="16966" y="10915"/>
                  </a:cubicBezTo>
                  <a:cubicBezTo>
                    <a:pt x="16398" y="11191"/>
                    <a:pt x="15990" y="11720"/>
                    <a:pt x="16045" y="12551"/>
                  </a:cubicBezTo>
                  <a:cubicBezTo>
                    <a:pt x="14828" y="11595"/>
                    <a:pt x="4703" y="3048"/>
                    <a:pt x="1326" y="724"/>
                  </a:cubicBezTo>
                  <a:cubicBezTo>
                    <a:pt x="755" y="331"/>
                    <a:pt x="292" y="71"/>
                    <a:pt x="0" y="1"/>
                  </a:cubicBezTo>
                  <a:cubicBezTo>
                    <a:pt x="0" y="1"/>
                    <a:pt x="13278" y="11361"/>
                    <a:pt x="13685" y="11673"/>
                  </a:cubicBezTo>
                  <a:cubicBezTo>
                    <a:pt x="14086" y="11976"/>
                    <a:pt x="14494" y="12298"/>
                    <a:pt x="14882" y="12644"/>
                  </a:cubicBezTo>
                  <a:cubicBezTo>
                    <a:pt x="15209" y="12936"/>
                    <a:pt x="15648" y="13270"/>
                    <a:pt x="16037" y="13639"/>
                  </a:cubicBezTo>
                  <a:cubicBezTo>
                    <a:pt x="16426" y="14005"/>
                    <a:pt x="16900" y="14366"/>
                    <a:pt x="17308" y="14526"/>
                  </a:cubicBezTo>
                  <a:cubicBezTo>
                    <a:pt x="17724" y="14693"/>
                    <a:pt x="18408" y="14665"/>
                    <a:pt x="18777" y="14486"/>
                  </a:cubicBezTo>
                  <a:close/>
                  <a:moveTo>
                    <a:pt x="16966" y="13733"/>
                  </a:moveTo>
                  <a:cubicBezTo>
                    <a:pt x="16663" y="13429"/>
                    <a:pt x="16371" y="12722"/>
                    <a:pt x="16597" y="12111"/>
                  </a:cubicBezTo>
                  <a:cubicBezTo>
                    <a:pt x="16729" y="11754"/>
                    <a:pt x="17074" y="11331"/>
                    <a:pt x="17700" y="11257"/>
                  </a:cubicBezTo>
                  <a:cubicBezTo>
                    <a:pt x="18299" y="11183"/>
                    <a:pt x="18777" y="11498"/>
                    <a:pt x="19026" y="11863"/>
                  </a:cubicBezTo>
                  <a:cubicBezTo>
                    <a:pt x="19076" y="11941"/>
                    <a:pt x="19196" y="12151"/>
                    <a:pt x="19239" y="12279"/>
                  </a:cubicBezTo>
                  <a:cubicBezTo>
                    <a:pt x="19574" y="13356"/>
                    <a:pt x="18758" y="14199"/>
                    <a:pt x="17883" y="14149"/>
                  </a:cubicBezTo>
                  <a:cubicBezTo>
                    <a:pt x="17490" y="14125"/>
                    <a:pt x="17207" y="13973"/>
                    <a:pt x="16966" y="137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65"/>
            <p:cNvSpPr/>
            <p:nvPr/>
          </p:nvSpPr>
          <p:spPr>
            <a:xfrm>
              <a:off x="5235500" y="3600725"/>
              <a:ext cx="408425" cy="465550"/>
            </a:xfrm>
            <a:custGeom>
              <a:rect b="b" l="l" r="r" t="t"/>
              <a:pathLst>
                <a:path extrusionOk="0" h="18622" w="16337">
                  <a:moveTo>
                    <a:pt x="16099" y="15854"/>
                  </a:moveTo>
                  <a:cubicBezTo>
                    <a:pt x="15901" y="15462"/>
                    <a:pt x="15505" y="15019"/>
                    <a:pt x="15100" y="14665"/>
                  </a:cubicBezTo>
                  <a:cubicBezTo>
                    <a:pt x="14704" y="14307"/>
                    <a:pt x="14331" y="13899"/>
                    <a:pt x="14013" y="13600"/>
                  </a:cubicBezTo>
                  <a:cubicBezTo>
                    <a:pt x="13631" y="13246"/>
                    <a:pt x="13277" y="12869"/>
                    <a:pt x="12936" y="12496"/>
                  </a:cubicBezTo>
                  <a:cubicBezTo>
                    <a:pt x="12590" y="12118"/>
                    <a:pt x="1" y="0"/>
                    <a:pt x="1" y="0"/>
                  </a:cubicBezTo>
                  <a:cubicBezTo>
                    <a:pt x="98" y="288"/>
                    <a:pt x="397" y="723"/>
                    <a:pt x="840" y="1260"/>
                  </a:cubicBezTo>
                  <a:cubicBezTo>
                    <a:pt x="3452" y="4419"/>
                    <a:pt x="12963" y="13639"/>
                    <a:pt x="14020" y="14769"/>
                  </a:cubicBezTo>
                  <a:cubicBezTo>
                    <a:pt x="13184" y="14789"/>
                    <a:pt x="12694" y="15240"/>
                    <a:pt x="12473" y="15826"/>
                  </a:cubicBezTo>
                  <a:cubicBezTo>
                    <a:pt x="12224" y="16476"/>
                    <a:pt x="12384" y="17277"/>
                    <a:pt x="12726" y="17747"/>
                  </a:cubicBezTo>
                  <a:cubicBezTo>
                    <a:pt x="13110" y="18271"/>
                    <a:pt x="13903" y="18621"/>
                    <a:pt x="14630" y="18540"/>
                  </a:cubicBezTo>
                  <a:cubicBezTo>
                    <a:pt x="15392" y="18458"/>
                    <a:pt x="15940" y="17972"/>
                    <a:pt x="16189" y="17319"/>
                  </a:cubicBezTo>
                  <a:cubicBezTo>
                    <a:pt x="16336" y="16935"/>
                    <a:pt x="16302" y="16251"/>
                    <a:pt x="16099" y="15854"/>
                  </a:cubicBezTo>
                  <a:close/>
                  <a:moveTo>
                    <a:pt x="15773" y="16456"/>
                  </a:moveTo>
                  <a:cubicBezTo>
                    <a:pt x="15901" y="17324"/>
                    <a:pt x="15136" y="18213"/>
                    <a:pt x="14032" y="17972"/>
                  </a:cubicBezTo>
                  <a:cubicBezTo>
                    <a:pt x="13900" y="17945"/>
                    <a:pt x="13682" y="17844"/>
                    <a:pt x="13596" y="17797"/>
                  </a:cubicBezTo>
                  <a:cubicBezTo>
                    <a:pt x="13211" y="17584"/>
                    <a:pt x="12858" y="17132"/>
                    <a:pt x="12877" y="16531"/>
                  </a:cubicBezTo>
                  <a:cubicBezTo>
                    <a:pt x="12897" y="15901"/>
                    <a:pt x="13286" y="15519"/>
                    <a:pt x="13631" y="15356"/>
                  </a:cubicBezTo>
                  <a:cubicBezTo>
                    <a:pt x="14219" y="15076"/>
                    <a:pt x="14953" y="15306"/>
                    <a:pt x="15279" y="15578"/>
                  </a:cubicBezTo>
                  <a:cubicBezTo>
                    <a:pt x="15540" y="15799"/>
                    <a:pt x="15719" y="16072"/>
                    <a:pt x="15773" y="164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65"/>
            <p:cNvSpPr/>
            <p:nvPr/>
          </p:nvSpPr>
          <p:spPr>
            <a:xfrm>
              <a:off x="5503775" y="3841000"/>
              <a:ext cx="40175" cy="41525"/>
            </a:xfrm>
            <a:custGeom>
              <a:rect b="b" l="l" r="r" t="t"/>
              <a:pathLst>
                <a:path extrusionOk="0" h="1661" w="1607">
                  <a:moveTo>
                    <a:pt x="1407" y="164"/>
                  </a:moveTo>
                  <a:cubicBezTo>
                    <a:pt x="1563" y="304"/>
                    <a:pt x="1606" y="507"/>
                    <a:pt x="1509" y="615"/>
                  </a:cubicBezTo>
                  <a:lnTo>
                    <a:pt x="661" y="1551"/>
                  </a:lnTo>
                  <a:cubicBezTo>
                    <a:pt x="564" y="1660"/>
                    <a:pt x="358" y="1637"/>
                    <a:pt x="203" y="1497"/>
                  </a:cubicBezTo>
                  <a:cubicBezTo>
                    <a:pt x="47" y="1357"/>
                    <a:pt x="1" y="1155"/>
                    <a:pt x="102" y="1043"/>
                  </a:cubicBezTo>
                  <a:lnTo>
                    <a:pt x="946" y="110"/>
                  </a:lnTo>
                  <a:cubicBezTo>
                    <a:pt x="1046" y="1"/>
                    <a:pt x="1253" y="24"/>
                    <a:pt x="1407" y="1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2" name="Google Shape;3332;p65"/>
          <p:cNvGrpSpPr/>
          <p:nvPr/>
        </p:nvGrpSpPr>
        <p:grpSpPr>
          <a:xfrm>
            <a:off x="840286" y="3077749"/>
            <a:ext cx="1097287" cy="1177542"/>
            <a:chOff x="3926075" y="922850"/>
            <a:chExt cx="744125" cy="798550"/>
          </a:xfrm>
        </p:grpSpPr>
        <p:sp>
          <p:nvSpPr>
            <p:cNvPr id="3333" name="Google Shape;3333;p65"/>
            <p:cNvSpPr/>
            <p:nvPr/>
          </p:nvSpPr>
          <p:spPr>
            <a:xfrm>
              <a:off x="4096800" y="922850"/>
              <a:ext cx="438825" cy="135675"/>
            </a:xfrm>
            <a:custGeom>
              <a:rect b="b" l="l" r="r" t="t"/>
              <a:pathLst>
                <a:path extrusionOk="0" h="5427" w="17553">
                  <a:moveTo>
                    <a:pt x="825" y="0"/>
                  </a:moveTo>
                  <a:cubicBezTo>
                    <a:pt x="567" y="0"/>
                    <a:pt x="300" y="60"/>
                    <a:pt x="113" y="276"/>
                  </a:cubicBezTo>
                  <a:cubicBezTo>
                    <a:pt x="94" y="289"/>
                    <a:pt x="74" y="300"/>
                    <a:pt x="55" y="316"/>
                  </a:cubicBezTo>
                  <a:lnTo>
                    <a:pt x="51" y="319"/>
                  </a:lnTo>
                  <a:cubicBezTo>
                    <a:pt x="31" y="339"/>
                    <a:pt x="16" y="358"/>
                    <a:pt x="1" y="382"/>
                  </a:cubicBezTo>
                  <a:cubicBezTo>
                    <a:pt x="82" y="416"/>
                    <a:pt x="168" y="444"/>
                    <a:pt x="245" y="471"/>
                  </a:cubicBezTo>
                  <a:cubicBezTo>
                    <a:pt x="435" y="538"/>
                    <a:pt x="641" y="595"/>
                    <a:pt x="824" y="646"/>
                  </a:cubicBezTo>
                  <a:cubicBezTo>
                    <a:pt x="2014" y="992"/>
                    <a:pt x="3164" y="1268"/>
                    <a:pt x="4322" y="1587"/>
                  </a:cubicBezTo>
                  <a:cubicBezTo>
                    <a:pt x="5846" y="2007"/>
                    <a:pt x="7404" y="2403"/>
                    <a:pt x="8971" y="2842"/>
                  </a:cubicBezTo>
                  <a:cubicBezTo>
                    <a:pt x="10471" y="3261"/>
                    <a:pt x="17417" y="5415"/>
                    <a:pt x="17552" y="5426"/>
                  </a:cubicBezTo>
                  <a:lnTo>
                    <a:pt x="17514" y="5166"/>
                  </a:lnTo>
                  <a:cubicBezTo>
                    <a:pt x="17502" y="5112"/>
                    <a:pt x="17491" y="5062"/>
                    <a:pt x="17475" y="5007"/>
                  </a:cubicBezTo>
                  <a:lnTo>
                    <a:pt x="17475" y="4999"/>
                  </a:lnTo>
                  <a:cubicBezTo>
                    <a:pt x="17459" y="4945"/>
                    <a:pt x="17440" y="4890"/>
                    <a:pt x="17421" y="4840"/>
                  </a:cubicBezTo>
                  <a:lnTo>
                    <a:pt x="17421" y="4832"/>
                  </a:lnTo>
                  <a:cubicBezTo>
                    <a:pt x="17401" y="4786"/>
                    <a:pt x="17378" y="4739"/>
                    <a:pt x="17358" y="4692"/>
                  </a:cubicBezTo>
                  <a:cubicBezTo>
                    <a:pt x="17355" y="4684"/>
                    <a:pt x="17351" y="4676"/>
                    <a:pt x="17347" y="4669"/>
                  </a:cubicBezTo>
                  <a:cubicBezTo>
                    <a:pt x="17319" y="4622"/>
                    <a:pt x="17292" y="4572"/>
                    <a:pt x="17261" y="4525"/>
                  </a:cubicBezTo>
                  <a:cubicBezTo>
                    <a:pt x="17261" y="4521"/>
                    <a:pt x="17258" y="4521"/>
                    <a:pt x="17254" y="4517"/>
                  </a:cubicBezTo>
                  <a:cubicBezTo>
                    <a:pt x="17226" y="4474"/>
                    <a:pt x="17195" y="4432"/>
                    <a:pt x="17164" y="4393"/>
                  </a:cubicBezTo>
                  <a:cubicBezTo>
                    <a:pt x="17156" y="4385"/>
                    <a:pt x="17148" y="4373"/>
                    <a:pt x="17141" y="4366"/>
                  </a:cubicBezTo>
                  <a:cubicBezTo>
                    <a:pt x="17102" y="4323"/>
                    <a:pt x="17063" y="4280"/>
                    <a:pt x="17021" y="4237"/>
                  </a:cubicBezTo>
                  <a:cubicBezTo>
                    <a:pt x="17021" y="4237"/>
                    <a:pt x="17016" y="4233"/>
                    <a:pt x="17012" y="4230"/>
                  </a:cubicBezTo>
                  <a:cubicBezTo>
                    <a:pt x="16974" y="4194"/>
                    <a:pt x="16927" y="4160"/>
                    <a:pt x="16884" y="4124"/>
                  </a:cubicBezTo>
                  <a:cubicBezTo>
                    <a:pt x="16872" y="4113"/>
                    <a:pt x="16857" y="4106"/>
                    <a:pt x="16845" y="4093"/>
                  </a:cubicBezTo>
                  <a:cubicBezTo>
                    <a:pt x="16795" y="4059"/>
                    <a:pt x="16741" y="4023"/>
                    <a:pt x="16682" y="3989"/>
                  </a:cubicBezTo>
                  <a:cubicBezTo>
                    <a:pt x="16068" y="3631"/>
                    <a:pt x="15287" y="3460"/>
                    <a:pt x="14572" y="3227"/>
                  </a:cubicBezTo>
                  <a:cubicBezTo>
                    <a:pt x="12450" y="2538"/>
                    <a:pt x="10355" y="2170"/>
                    <a:pt x="8314" y="1637"/>
                  </a:cubicBezTo>
                  <a:cubicBezTo>
                    <a:pt x="6215" y="1089"/>
                    <a:pt x="4148" y="626"/>
                    <a:pt x="2107" y="215"/>
                  </a:cubicBezTo>
                  <a:cubicBezTo>
                    <a:pt x="1788" y="149"/>
                    <a:pt x="1419" y="59"/>
                    <a:pt x="1073" y="16"/>
                  </a:cubicBezTo>
                  <a:cubicBezTo>
                    <a:pt x="994" y="7"/>
                    <a:pt x="910" y="0"/>
                    <a:pt x="8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65"/>
            <p:cNvSpPr/>
            <p:nvPr/>
          </p:nvSpPr>
          <p:spPr>
            <a:xfrm>
              <a:off x="4014200" y="958525"/>
              <a:ext cx="656000" cy="762875"/>
            </a:xfrm>
            <a:custGeom>
              <a:rect b="b" l="l" r="r" t="t"/>
              <a:pathLst>
                <a:path extrusionOk="0" h="30515" w="26240">
                  <a:moveTo>
                    <a:pt x="25027" y="6075"/>
                  </a:moveTo>
                  <a:cubicBezTo>
                    <a:pt x="25334" y="6265"/>
                    <a:pt x="25956" y="6736"/>
                    <a:pt x="26073" y="7156"/>
                  </a:cubicBezTo>
                  <a:cubicBezTo>
                    <a:pt x="26186" y="7560"/>
                    <a:pt x="25936" y="8089"/>
                    <a:pt x="25750" y="8504"/>
                  </a:cubicBezTo>
                  <a:cubicBezTo>
                    <a:pt x="25575" y="8897"/>
                    <a:pt x="25199" y="9600"/>
                    <a:pt x="25346" y="9927"/>
                  </a:cubicBezTo>
                  <a:cubicBezTo>
                    <a:pt x="25470" y="10206"/>
                    <a:pt x="25956" y="10436"/>
                    <a:pt x="26112" y="10743"/>
                  </a:cubicBezTo>
                  <a:cubicBezTo>
                    <a:pt x="26240" y="10996"/>
                    <a:pt x="26069" y="11419"/>
                    <a:pt x="25976" y="11688"/>
                  </a:cubicBezTo>
                  <a:cubicBezTo>
                    <a:pt x="25739" y="12375"/>
                    <a:pt x="25439" y="12982"/>
                    <a:pt x="25097" y="13681"/>
                  </a:cubicBezTo>
                  <a:cubicBezTo>
                    <a:pt x="24895" y="14093"/>
                    <a:pt x="24677" y="14529"/>
                    <a:pt x="24374" y="14746"/>
                  </a:cubicBezTo>
                  <a:cubicBezTo>
                    <a:pt x="24168" y="14890"/>
                    <a:pt x="23881" y="15019"/>
                    <a:pt x="23647" y="15104"/>
                  </a:cubicBezTo>
                  <a:cubicBezTo>
                    <a:pt x="23371" y="15205"/>
                    <a:pt x="23084" y="15220"/>
                    <a:pt x="22928" y="15365"/>
                  </a:cubicBezTo>
                  <a:cubicBezTo>
                    <a:pt x="22691" y="15582"/>
                    <a:pt x="22458" y="16006"/>
                    <a:pt x="22268" y="16340"/>
                  </a:cubicBezTo>
                  <a:cubicBezTo>
                    <a:pt x="21798" y="17175"/>
                    <a:pt x="21234" y="18373"/>
                    <a:pt x="20880" y="19146"/>
                  </a:cubicBezTo>
                  <a:cubicBezTo>
                    <a:pt x="20305" y="20397"/>
                    <a:pt x="19772" y="21773"/>
                    <a:pt x="19403" y="22831"/>
                  </a:cubicBezTo>
                  <a:cubicBezTo>
                    <a:pt x="18789" y="24572"/>
                    <a:pt x="18070" y="26480"/>
                    <a:pt x="17425" y="28311"/>
                  </a:cubicBezTo>
                  <a:cubicBezTo>
                    <a:pt x="17234" y="28848"/>
                    <a:pt x="17060" y="29698"/>
                    <a:pt x="16535" y="30130"/>
                  </a:cubicBezTo>
                  <a:cubicBezTo>
                    <a:pt x="16065" y="30515"/>
                    <a:pt x="15229" y="30332"/>
                    <a:pt x="14565" y="30208"/>
                  </a:cubicBezTo>
                  <a:cubicBezTo>
                    <a:pt x="13818" y="30068"/>
                    <a:pt x="13137" y="29878"/>
                    <a:pt x="12516" y="29691"/>
                  </a:cubicBezTo>
                  <a:cubicBezTo>
                    <a:pt x="11155" y="29279"/>
                    <a:pt x="9709" y="28809"/>
                    <a:pt x="8357" y="28315"/>
                  </a:cubicBezTo>
                  <a:cubicBezTo>
                    <a:pt x="7529" y="28012"/>
                    <a:pt x="6860" y="27716"/>
                    <a:pt x="6231" y="27476"/>
                  </a:cubicBezTo>
                  <a:cubicBezTo>
                    <a:pt x="4867" y="26959"/>
                    <a:pt x="3499" y="26437"/>
                    <a:pt x="2026" y="25831"/>
                  </a:cubicBezTo>
                  <a:cubicBezTo>
                    <a:pt x="960" y="25393"/>
                    <a:pt x="1" y="24727"/>
                    <a:pt x="24" y="23737"/>
                  </a:cubicBezTo>
                  <a:cubicBezTo>
                    <a:pt x="31" y="23317"/>
                    <a:pt x="211" y="22804"/>
                    <a:pt x="347" y="22291"/>
                  </a:cubicBezTo>
                  <a:cubicBezTo>
                    <a:pt x="479" y="21797"/>
                    <a:pt x="596" y="21284"/>
                    <a:pt x="747" y="20826"/>
                  </a:cubicBezTo>
                  <a:cubicBezTo>
                    <a:pt x="1081" y="19811"/>
                    <a:pt x="1513" y="18812"/>
                    <a:pt x="1913" y="17864"/>
                  </a:cubicBezTo>
                  <a:cubicBezTo>
                    <a:pt x="3168" y="14879"/>
                    <a:pt x="4280" y="11871"/>
                    <a:pt x="5558" y="8900"/>
                  </a:cubicBezTo>
                  <a:cubicBezTo>
                    <a:pt x="6375" y="7004"/>
                    <a:pt x="7444" y="4851"/>
                    <a:pt x="8427" y="2880"/>
                  </a:cubicBezTo>
                  <a:cubicBezTo>
                    <a:pt x="9065" y="1601"/>
                    <a:pt x="10021" y="74"/>
                    <a:pt x="11164" y="20"/>
                  </a:cubicBezTo>
                  <a:cubicBezTo>
                    <a:pt x="11661" y="0"/>
                    <a:pt x="12275" y="234"/>
                    <a:pt x="12839" y="404"/>
                  </a:cubicBezTo>
                  <a:cubicBezTo>
                    <a:pt x="14513" y="921"/>
                    <a:pt x="16301" y="1823"/>
                    <a:pt x="18011" y="2670"/>
                  </a:cubicBezTo>
                  <a:cubicBezTo>
                    <a:pt x="19866" y="3592"/>
                    <a:pt x="21439" y="4229"/>
                    <a:pt x="23231" y="5104"/>
                  </a:cubicBezTo>
                  <a:cubicBezTo>
                    <a:pt x="23838" y="5399"/>
                    <a:pt x="24429" y="5710"/>
                    <a:pt x="25027" y="60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65"/>
            <p:cNvSpPr/>
            <p:nvPr/>
          </p:nvSpPr>
          <p:spPr>
            <a:xfrm>
              <a:off x="4270225" y="1039550"/>
              <a:ext cx="335750" cy="178225"/>
            </a:xfrm>
            <a:custGeom>
              <a:rect b="b" l="l" r="r" t="t"/>
              <a:pathLst>
                <a:path extrusionOk="0" h="7129" w="13430">
                  <a:moveTo>
                    <a:pt x="13356" y="6068"/>
                  </a:moveTo>
                  <a:cubicBezTo>
                    <a:pt x="13383" y="6009"/>
                    <a:pt x="13406" y="5951"/>
                    <a:pt x="13430" y="5893"/>
                  </a:cubicBezTo>
                  <a:cubicBezTo>
                    <a:pt x="13049" y="5699"/>
                    <a:pt x="12644" y="5532"/>
                    <a:pt x="12264" y="5345"/>
                  </a:cubicBezTo>
                  <a:cubicBezTo>
                    <a:pt x="10527" y="4498"/>
                    <a:pt x="8972" y="3743"/>
                    <a:pt x="7196" y="2943"/>
                  </a:cubicBezTo>
                  <a:cubicBezTo>
                    <a:pt x="6115" y="2453"/>
                    <a:pt x="5007" y="1994"/>
                    <a:pt x="3845" y="1466"/>
                  </a:cubicBezTo>
                  <a:cubicBezTo>
                    <a:pt x="3363" y="1248"/>
                    <a:pt x="2889" y="1035"/>
                    <a:pt x="2166" y="728"/>
                  </a:cubicBezTo>
                  <a:cubicBezTo>
                    <a:pt x="1739" y="545"/>
                    <a:pt x="704" y="1"/>
                    <a:pt x="491" y="91"/>
                  </a:cubicBezTo>
                  <a:cubicBezTo>
                    <a:pt x="277" y="179"/>
                    <a:pt x="1" y="701"/>
                    <a:pt x="87" y="907"/>
                  </a:cubicBezTo>
                  <a:cubicBezTo>
                    <a:pt x="168" y="1085"/>
                    <a:pt x="491" y="1198"/>
                    <a:pt x="837" y="1361"/>
                  </a:cubicBezTo>
                  <a:cubicBezTo>
                    <a:pt x="1715" y="1781"/>
                    <a:pt x="2589" y="2208"/>
                    <a:pt x="3336" y="2543"/>
                  </a:cubicBezTo>
                  <a:cubicBezTo>
                    <a:pt x="6185" y="3806"/>
                    <a:pt x="8933" y="5271"/>
                    <a:pt x="11688" y="6574"/>
                  </a:cubicBezTo>
                  <a:cubicBezTo>
                    <a:pt x="12050" y="6741"/>
                    <a:pt x="12493" y="6981"/>
                    <a:pt x="12847" y="7129"/>
                  </a:cubicBezTo>
                  <a:cubicBezTo>
                    <a:pt x="13029" y="6779"/>
                    <a:pt x="13209" y="6429"/>
                    <a:pt x="13356" y="60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65"/>
            <p:cNvSpPr/>
            <p:nvPr/>
          </p:nvSpPr>
          <p:spPr>
            <a:xfrm>
              <a:off x="4230400" y="1100375"/>
              <a:ext cx="344575" cy="181350"/>
            </a:xfrm>
            <a:custGeom>
              <a:rect b="b" l="l" r="r" t="t"/>
              <a:pathLst>
                <a:path extrusionOk="0" h="7254" w="13783">
                  <a:moveTo>
                    <a:pt x="13783" y="6084"/>
                  </a:moveTo>
                  <a:cubicBezTo>
                    <a:pt x="13309" y="5804"/>
                    <a:pt x="12764" y="5590"/>
                    <a:pt x="12263" y="5345"/>
                  </a:cubicBezTo>
                  <a:cubicBezTo>
                    <a:pt x="10526" y="4498"/>
                    <a:pt x="8972" y="3744"/>
                    <a:pt x="7195" y="2943"/>
                  </a:cubicBezTo>
                  <a:cubicBezTo>
                    <a:pt x="6114" y="2453"/>
                    <a:pt x="5007" y="1995"/>
                    <a:pt x="3845" y="1466"/>
                  </a:cubicBezTo>
                  <a:cubicBezTo>
                    <a:pt x="3363" y="1249"/>
                    <a:pt x="2889" y="1031"/>
                    <a:pt x="2166" y="727"/>
                  </a:cubicBezTo>
                  <a:cubicBezTo>
                    <a:pt x="1738" y="545"/>
                    <a:pt x="704" y="1"/>
                    <a:pt x="490" y="90"/>
                  </a:cubicBezTo>
                  <a:cubicBezTo>
                    <a:pt x="277" y="180"/>
                    <a:pt x="1" y="700"/>
                    <a:pt x="90" y="907"/>
                  </a:cubicBezTo>
                  <a:cubicBezTo>
                    <a:pt x="168" y="1086"/>
                    <a:pt x="490" y="1198"/>
                    <a:pt x="836" y="1361"/>
                  </a:cubicBezTo>
                  <a:cubicBezTo>
                    <a:pt x="1714" y="1781"/>
                    <a:pt x="2589" y="2209"/>
                    <a:pt x="3335" y="2539"/>
                  </a:cubicBezTo>
                  <a:cubicBezTo>
                    <a:pt x="6184" y="3806"/>
                    <a:pt x="8932" y="5271"/>
                    <a:pt x="11692" y="6573"/>
                  </a:cubicBezTo>
                  <a:cubicBezTo>
                    <a:pt x="12224" y="6826"/>
                    <a:pt x="12943" y="7230"/>
                    <a:pt x="13281" y="7253"/>
                  </a:cubicBezTo>
                  <a:cubicBezTo>
                    <a:pt x="13453" y="6869"/>
                    <a:pt x="13616" y="6473"/>
                    <a:pt x="13783" y="60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65"/>
            <p:cNvSpPr/>
            <p:nvPr/>
          </p:nvSpPr>
          <p:spPr>
            <a:xfrm>
              <a:off x="4218450" y="1171325"/>
              <a:ext cx="328150" cy="174050"/>
            </a:xfrm>
            <a:custGeom>
              <a:rect b="b" l="l" r="r" t="t"/>
              <a:pathLst>
                <a:path extrusionOk="0" h="6962" w="13126">
                  <a:moveTo>
                    <a:pt x="13126" y="5745"/>
                  </a:moveTo>
                  <a:cubicBezTo>
                    <a:pt x="12838" y="5608"/>
                    <a:pt x="12543" y="5481"/>
                    <a:pt x="12263" y="5344"/>
                  </a:cubicBezTo>
                  <a:cubicBezTo>
                    <a:pt x="10526" y="4493"/>
                    <a:pt x="8971" y="3739"/>
                    <a:pt x="7195" y="2942"/>
                  </a:cubicBezTo>
                  <a:cubicBezTo>
                    <a:pt x="6115" y="2453"/>
                    <a:pt x="5007" y="1994"/>
                    <a:pt x="3844" y="1466"/>
                  </a:cubicBezTo>
                  <a:cubicBezTo>
                    <a:pt x="3363" y="1248"/>
                    <a:pt x="2888" y="1030"/>
                    <a:pt x="2165" y="727"/>
                  </a:cubicBezTo>
                  <a:cubicBezTo>
                    <a:pt x="1738" y="544"/>
                    <a:pt x="704" y="0"/>
                    <a:pt x="490" y="90"/>
                  </a:cubicBezTo>
                  <a:cubicBezTo>
                    <a:pt x="276" y="179"/>
                    <a:pt x="0" y="700"/>
                    <a:pt x="90" y="901"/>
                  </a:cubicBezTo>
                  <a:cubicBezTo>
                    <a:pt x="168" y="1084"/>
                    <a:pt x="490" y="1197"/>
                    <a:pt x="836" y="1360"/>
                  </a:cubicBezTo>
                  <a:cubicBezTo>
                    <a:pt x="1715" y="1780"/>
                    <a:pt x="2589" y="2207"/>
                    <a:pt x="3335" y="2539"/>
                  </a:cubicBezTo>
                  <a:cubicBezTo>
                    <a:pt x="6185" y="3805"/>
                    <a:pt x="8932" y="5267"/>
                    <a:pt x="11692" y="6573"/>
                  </a:cubicBezTo>
                  <a:cubicBezTo>
                    <a:pt x="11936" y="6685"/>
                    <a:pt x="12216" y="6833"/>
                    <a:pt x="12485" y="6961"/>
                  </a:cubicBezTo>
                  <a:cubicBezTo>
                    <a:pt x="12706" y="6561"/>
                    <a:pt x="12920" y="6153"/>
                    <a:pt x="13126" y="57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65"/>
            <p:cNvSpPr/>
            <p:nvPr/>
          </p:nvSpPr>
          <p:spPr>
            <a:xfrm>
              <a:off x="4178600" y="1232150"/>
              <a:ext cx="333700" cy="176275"/>
            </a:xfrm>
            <a:custGeom>
              <a:rect b="b" l="l" r="r" t="t"/>
              <a:pathLst>
                <a:path extrusionOk="0" h="7051" w="13348">
                  <a:moveTo>
                    <a:pt x="13348" y="5850"/>
                  </a:moveTo>
                  <a:cubicBezTo>
                    <a:pt x="12994" y="5674"/>
                    <a:pt x="12617" y="5516"/>
                    <a:pt x="12264" y="5344"/>
                  </a:cubicBezTo>
                  <a:cubicBezTo>
                    <a:pt x="10530" y="4497"/>
                    <a:pt x="8972" y="3739"/>
                    <a:pt x="7196" y="2942"/>
                  </a:cubicBezTo>
                  <a:cubicBezTo>
                    <a:pt x="6115" y="2453"/>
                    <a:pt x="5007" y="1995"/>
                    <a:pt x="3845" y="1466"/>
                  </a:cubicBezTo>
                  <a:cubicBezTo>
                    <a:pt x="3363" y="1248"/>
                    <a:pt x="2889" y="1030"/>
                    <a:pt x="2170" y="727"/>
                  </a:cubicBezTo>
                  <a:cubicBezTo>
                    <a:pt x="1739" y="544"/>
                    <a:pt x="704" y="0"/>
                    <a:pt x="491" y="90"/>
                  </a:cubicBezTo>
                  <a:cubicBezTo>
                    <a:pt x="277" y="179"/>
                    <a:pt x="1" y="700"/>
                    <a:pt x="90" y="902"/>
                  </a:cubicBezTo>
                  <a:cubicBezTo>
                    <a:pt x="168" y="1085"/>
                    <a:pt x="491" y="1197"/>
                    <a:pt x="837" y="1360"/>
                  </a:cubicBezTo>
                  <a:cubicBezTo>
                    <a:pt x="1715" y="1780"/>
                    <a:pt x="2589" y="2208"/>
                    <a:pt x="3336" y="2538"/>
                  </a:cubicBezTo>
                  <a:cubicBezTo>
                    <a:pt x="6185" y="3805"/>
                    <a:pt x="8933" y="5267"/>
                    <a:pt x="11692" y="6569"/>
                  </a:cubicBezTo>
                  <a:cubicBezTo>
                    <a:pt x="11995" y="6713"/>
                    <a:pt x="12357" y="6907"/>
                    <a:pt x="12676" y="7050"/>
                  </a:cubicBezTo>
                  <a:cubicBezTo>
                    <a:pt x="12901" y="6650"/>
                    <a:pt x="13126" y="6250"/>
                    <a:pt x="13348" y="58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65"/>
            <p:cNvSpPr/>
            <p:nvPr/>
          </p:nvSpPr>
          <p:spPr>
            <a:xfrm>
              <a:off x="4153950" y="1291125"/>
              <a:ext cx="335725" cy="178225"/>
            </a:xfrm>
            <a:custGeom>
              <a:rect b="b" l="l" r="r" t="t"/>
              <a:pathLst>
                <a:path extrusionOk="0" h="7129" w="13429">
                  <a:moveTo>
                    <a:pt x="13359" y="6072"/>
                  </a:moveTo>
                  <a:cubicBezTo>
                    <a:pt x="13382" y="6013"/>
                    <a:pt x="13405" y="5951"/>
                    <a:pt x="13429" y="5893"/>
                  </a:cubicBezTo>
                  <a:cubicBezTo>
                    <a:pt x="13051" y="5703"/>
                    <a:pt x="12647" y="5531"/>
                    <a:pt x="12266" y="5344"/>
                  </a:cubicBezTo>
                  <a:cubicBezTo>
                    <a:pt x="10529" y="4497"/>
                    <a:pt x="8975" y="3744"/>
                    <a:pt x="7198" y="2942"/>
                  </a:cubicBezTo>
                  <a:cubicBezTo>
                    <a:pt x="6117" y="2457"/>
                    <a:pt x="5010" y="1998"/>
                    <a:pt x="3844" y="1469"/>
                  </a:cubicBezTo>
                  <a:cubicBezTo>
                    <a:pt x="3366" y="1248"/>
                    <a:pt x="2892" y="1035"/>
                    <a:pt x="2169" y="732"/>
                  </a:cubicBezTo>
                  <a:cubicBezTo>
                    <a:pt x="1737" y="549"/>
                    <a:pt x="703" y="0"/>
                    <a:pt x="493" y="90"/>
                  </a:cubicBezTo>
                  <a:cubicBezTo>
                    <a:pt x="280" y="183"/>
                    <a:pt x="0" y="700"/>
                    <a:pt x="90" y="906"/>
                  </a:cubicBezTo>
                  <a:cubicBezTo>
                    <a:pt x="167" y="1089"/>
                    <a:pt x="493" y="1198"/>
                    <a:pt x="836" y="1365"/>
                  </a:cubicBezTo>
                  <a:cubicBezTo>
                    <a:pt x="1717" y="1781"/>
                    <a:pt x="2592" y="2212"/>
                    <a:pt x="3339" y="2542"/>
                  </a:cubicBezTo>
                  <a:cubicBezTo>
                    <a:pt x="6187" y="3810"/>
                    <a:pt x="8935" y="5271"/>
                    <a:pt x="11691" y="6573"/>
                  </a:cubicBezTo>
                  <a:cubicBezTo>
                    <a:pt x="12053" y="6744"/>
                    <a:pt x="12496" y="6981"/>
                    <a:pt x="12849" y="7129"/>
                  </a:cubicBezTo>
                  <a:cubicBezTo>
                    <a:pt x="13028" y="6779"/>
                    <a:pt x="13210" y="6433"/>
                    <a:pt x="13359" y="60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65"/>
            <p:cNvSpPr/>
            <p:nvPr/>
          </p:nvSpPr>
          <p:spPr>
            <a:xfrm>
              <a:off x="4114075" y="1351950"/>
              <a:ext cx="344600" cy="181450"/>
            </a:xfrm>
            <a:custGeom>
              <a:rect b="b" l="l" r="r" t="t"/>
              <a:pathLst>
                <a:path extrusionOk="0" h="7258" w="13784">
                  <a:moveTo>
                    <a:pt x="13783" y="6083"/>
                  </a:moveTo>
                  <a:cubicBezTo>
                    <a:pt x="13309" y="5808"/>
                    <a:pt x="12769" y="5589"/>
                    <a:pt x="12267" y="5345"/>
                  </a:cubicBezTo>
                  <a:cubicBezTo>
                    <a:pt x="10530" y="4497"/>
                    <a:pt x="8975" y="3743"/>
                    <a:pt x="7199" y="2943"/>
                  </a:cubicBezTo>
                  <a:cubicBezTo>
                    <a:pt x="6119" y="2457"/>
                    <a:pt x="5011" y="1998"/>
                    <a:pt x="3845" y="1470"/>
                  </a:cubicBezTo>
                  <a:cubicBezTo>
                    <a:pt x="3367" y="1248"/>
                    <a:pt x="2893" y="1035"/>
                    <a:pt x="2170" y="731"/>
                  </a:cubicBezTo>
                  <a:cubicBezTo>
                    <a:pt x="1742" y="549"/>
                    <a:pt x="705" y="1"/>
                    <a:pt x="495" y="90"/>
                  </a:cubicBezTo>
                  <a:cubicBezTo>
                    <a:pt x="281" y="179"/>
                    <a:pt x="1" y="701"/>
                    <a:pt x="90" y="906"/>
                  </a:cubicBezTo>
                  <a:cubicBezTo>
                    <a:pt x="169" y="1089"/>
                    <a:pt x="495" y="1198"/>
                    <a:pt x="840" y="1365"/>
                  </a:cubicBezTo>
                  <a:cubicBezTo>
                    <a:pt x="1719" y="1781"/>
                    <a:pt x="2594" y="2212"/>
                    <a:pt x="3340" y="2543"/>
                  </a:cubicBezTo>
                  <a:cubicBezTo>
                    <a:pt x="6189" y="3810"/>
                    <a:pt x="8937" y="5271"/>
                    <a:pt x="11693" y="6573"/>
                  </a:cubicBezTo>
                  <a:cubicBezTo>
                    <a:pt x="12229" y="6825"/>
                    <a:pt x="12948" y="7234"/>
                    <a:pt x="13286" y="7257"/>
                  </a:cubicBezTo>
                  <a:cubicBezTo>
                    <a:pt x="13457" y="6868"/>
                    <a:pt x="13616" y="6476"/>
                    <a:pt x="13783" y="6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65"/>
            <p:cNvSpPr/>
            <p:nvPr/>
          </p:nvSpPr>
          <p:spPr>
            <a:xfrm>
              <a:off x="4102150" y="1422875"/>
              <a:ext cx="328250" cy="174150"/>
            </a:xfrm>
            <a:custGeom>
              <a:rect b="b" l="l" r="r" t="t"/>
              <a:pathLst>
                <a:path extrusionOk="0" h="6966" w="13130">
                  <a:moveTo>
                    <a:pt x="13130" y="5746"/>
                  </a:moveTo>
                  <a:cubicBezTo>
                    <a:pt x="12842" y="5610"/>
                    <a:pt x="12547" y="5481"/>
                    <a:pt x="12267" y="5345"/>
                  </a:cubicBezTo>
                  <a:cubicBezTo>
                    <a:pt x="10529" y="4498"/>
                    <a:pt x="8975" y="3744"/>
                    <a:pt x="7199" y="2943"/>
                  </a:cubicBezTo>
                  <a:cubicBezTo>
                    <a:pt x="6118" y="2458"/>
                    <a:pt x="5010" y="1999"/>
                    <a:pt x="3844" y="1466"/>
                  </a:cubicBezTo>
                  <a:cubicBezTo>
                    <a:pt x="3366" y="1249"/>
                    <a:pt x="2892" y="1035"/>
                    <a:pt x="2169" y="732"/>
                  </a:cubicBezTo>
                  <a:cubicBezTo>
                    <a:pt x="1742" y="549"/>
                    <a:pt x="704" y="1"/>
                    <a:pt x="494" y="90"/>
                  </a:cubicBezTo>
                  <a:cubicBezTo>
                    <a:pt x="280" y="180"/>
                    <a:pt x="0" y="700"/>
                    <a:pt x="90" y="906"/>
                  </a:cubicBezTo>
                  <a:cubicBezTo>
                    <a:pt x="167" y="1086"/>
                    <a:pt x="494" y="1198"/>
                    <a:pt x="840" y="1365"/>
                  </a:cubicBezTo>
                  <a:cubicBezTo>
                    <a:pt x="1718" y="1781"/>
                    <a:pt x="2593" y="2212"/>
                    <a:pt x="3339" y="2543"/>
                  </a:cubicBezTo>
                  <a:cubicBezTo>
                    <a:pt x="6188" y="3806"/>
                    <a:pt x="8936" y="5271"/>
                    <a:pt x="11691" y="6573"/>
                  </a:cubicBezTo>
                  <a:cubicBezTo>
                    <a:pt x="11936" y="6690"/>
                    <a:pt x="12220" y="6837"/>
                    <a:pt x="12488" y="6966"/>
                  </a:cubicBezTo>
                  <a:cubicBezTo>
                    <a:pt x="12706" y="6562"/>
                    <a:pt x="12920" y="6157"/>
                    <a:pt x="13130" y="57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65"/>
            <p:cNvSpPr/>
            <p:nvPr/>
          </p:nvSpPr>
          <p:spPr>
            <a:xfrm>
              <a:off x="4062400" y="1483725"/>
              <a:ext cx="333700" cy="176375"/>
            </a:xfrm>
            <a:custGeom>
              <a:rect b="b" l="l" r="r" t="t"/>
              <a:pathLst>
                <a:path extrusionOk="0" h="7055" w="13348">
                  <a:moveTo>
                    <a:pt x="13347" y="5854"/>
                  </a:moveTo>
                  <a:cubicBezTo>
                    <a:pt x="12990" y="5675"/>
                    <a:pt x="12617" y="5519"/>
                    <a:pt x="12263" y="5344"/>
                  </a:cubicBezTo>
                  <a:cubicBezTo>
                    <a:pt x="10526" y="4497"/>
                    <a:pt x="8971" y="3743"/>
                    <a:pt x="7195" y="2942"/>
                  </a:cubicBezTo>
                  <a:cubicBezTo>
                    <a:pt x="6114" y="2456"/>
                    <a:pt x="5006" y="1998"/>
                    <a:pt x="3845" y="1465"/>
                  </a:cubicBezTo>
                  <a:cubicBezTo>
                    <a:pt x="3363" y="1248"/>
                    <a:pt x="2889" y="1034"/>
                    <a:pt x="2166" y="731"/>
                  </a:cubicBezTo>
                  <a:cubicBezTo>
                    <a:pt x="1734" y="548"/>
                    <a:pt x="700" y="0"/>
                    <a:pt x="490" y="89"/>
                  </a:cubicBezTo>
                  <a:cubicBezTo>
                    <a:pt x="277" y="179"/>
                    <a:pt x="1" y="700"/>
                    <a:pt x="86" y="905"/>
                  </a:cubicBezTo>
                  <a:cubicBezTo>
                    <a:pt x="168" y="1084"/>
                    <a:pt x="490" y="1197"/>
                    <a:pt x="837" y="1360"/>
                  </a:cubicBezTo>
                  <a:cubicBezTo>
                    <a:pt x="1714" y="1780"/>
                    <a:pt x="2589" y="2211"/>
                    <a:pt x="3336" y="2542"/>
                  </a:cubicBezTo>
                  <a:cubicBezTo>
                    <a:pt x="6184" y="3805"/>
                    <a:pt x="8932" y="5271"/>
                    <a:pt x="11688" y="6572"/>
                  </a:cubicBezTo>
                  <a:cubicBezTo>
                    <a:pt x="11995" y="6717"/>
                    <a:pt x="12357" y="6911"/>
                    <a:pt x="12675" y="7054"/>
                  </a:cubicBezTo>
                  <a:cubicBezTo>
                    <a:pt x="12901" y="6654"/>
                    <a:pt x="13122" y="6254"/>
                    <a:pt x="13347" y="5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65"/>
            <p:cNvSpPr/>
            <p:nvPr/>
          </p:nvSpPr>
          <p:spPr>
            <a:xfrm>
              <a:off x="4302125" y="983675"/>
              <a:ext cx="31975" cy="17800"/>
            </a:xfrm>
            <a:custGeom>
              <a:rect b="b" l="l" r="r" t="t"/>
              <a:pathLst>
                <a:path extrusionOk="0" h="712" w="1279">
                  <a:moveTo>
                    <a:pt x="0" y="172"/>
                  </a:moveTo>
                  <a:cubicBezTo>
                    <a:pt x="120" y="71"/>
                    <a:pt x="276" y="5"/>
                    <a:pt x="420" y="5"/>
                  </a:cubicBezTo>
                  <a:cubicBezTo>
                    <a:pt x="618" y="1"/>
                    <a:pt x="1279" y="168"/>
                    <a:pt x="1147" y="452"/>
                  </a:cubicBezTo>
                  <a:cubicBezTo>
                    <a:pt x="1022" y="712"/>
                    <a:pt x="27" y="518"/>
                    <a:pt x="0" y="1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65"/>
            <p:cNvSpPr/>
            <p:nvPr/>
          </p:nvSpPr>
          <p:spPr>
            <a:xfrm>
              <a:off x="4261800" y="980575"/>
              <a:ext cx="25675" cy="21875"/>
            </a:xfrm>
            <a:custGeom>
              <a:rect b="b" l="l" r="r" t="t"/>
              <a:pathLst>
                <a:path extrusionOk="0" h="875" w="1027">
                  <a:moveTo>
                    <a:pt x="1014" y="475"/>
                  </a:moveTo>
                  <a:cubicBezTo>
                    <a:pt x="847" y="658"/>
                    <a:pt x="533" y="875"/>
                    <a:pt x="373" y="762"/>
                  </a:cubicBezTo>
                  <a:cubicBezTo>
                    <a:pt x="0" y="491"/>
                    <a:pt x="1026" y="1"/>
                    <a:pt x="1014" y="4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65"/>
            <p:cNvSpPr/>
            <p:nvPr/>
          </p:nvSpPr>
          <p:spPr>
            <a:xfrm>
              <a:off x="4291625" y="1001275"/>
              <a:ext cx="15175" cy="13150"/>
            </a:xfrm>
            <a:custGeom>
              <a:rect b="b" l="l" r="r" t="t"/>
              <a:pathLst>
                <a:path extrusionOk="0" h="526" w="607">
                  <a:moveTo>
                    <a:pt x="607" y="241"/>
                  </a:moveTo>
                  <a:cubicBezTo>
                    <a:pt x="583" y="284"/>
                    <a:pt x="567" y="327"/>
                    <a:pt x="591" y="362"/>
                  </a:cubicBezTo>
                  <a:cubicBezTo>
                    <a:pt x="420" y="513"/>
                    <a:pt x="226" y="525"/>
                    <a:pt x="4" y="381"/>
                  </a:cubicBezTo>
                  <a:cubicBezTo>
                    <a:pt x="4" y="339"/>
                    <a:pt x="16" y="288"/>
                    <a:pt x="0" y="246"/>
                  </a:cubicBezTo>
                  <a:cubicBezTo>
                    <a:pt x="171" y="94"/>
                    <a:pt x="436" y="0"/>
                    <a:pt x="607" y="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65"/>
            <p:cNvSpPr/>
            <p:nvPr/>
          </p:nvSpPr>
          <p:spPr>
            <a:xfrm>
              <a:off x="4630450" y="1117675"/>
              <a:ext cx="22475" cy="25775"/>
            </a:xfrm>
            <a:custGeom>
              <a:rect b="b" l="l" r="r" t="t"/>
              <a:pathLst>
                <a:path extrusionOk="0" h="1031" w="899">
                  <a:moveTo>
                    <a:pt x="898" y="584"/>
                  </a:moveTo>
                  <a:cubicBezTo>
                    <a:pt x="777" y="1031"/>
                    <a:pt x="0" y="479"/>
                    <a:pt x="133" y="242"/>
                  </a:cubicBezTo>
                  <a:cubicBezTo>
                    <a:pt x="269" y="1"/>
                    <a:pt x="824" y="335"/>
                    <a:pt x="898" y="5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65"/>
            <p:cNvSpPr/>
            <p:nvPr/>
          </p:nvSpPr>
          <p:spPr>
            <a:xfrm>
              <a:off x="4592850" y="1101550"/>
              <a:ext cx="31975" cy="25175"/>
            </a:xfrm>
            <a:custGeom>
              <a:rect b="b" l="l" r="r" t="t"/>
              <a:pathLst>
                <a:path extrusionOk="0" h="1007" w="1279">
                  <a:moveTo>
                    <a:pt x="878" y="346"/>
                  </a:moveTo>
                  <a:cubicBezTo>
                    <a:pt x="1111" y="479"/>
                    <a:pt x="1278" y="553"/>
                    <a:pt x="1178" y="727"/>
                  </a:cubicBezTo>
                  <a:cubicBezTo>
                    <a:pt x="1022" y="1007"/>
                    <a:pt x="0" y="529"/>
                    <a:pt x="152" y="234"/>
                  </a:cubicBezTo>
                  <a:cubicBezTo>
                    <a:pt x="272" y="0"/>
                    <a:pt x="661" y="226"/>
                    <a:pt x="878" y="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65"/>
            <p:cNvSpPr/>
            <p:nvPr/>
          </p:nvSpPr>
          <p:spPr>
            <a:xfrm>
              <a:off x="4640925" y="1143025"/>
              <a:ext cx="14325" cy="18325"/>
            </a:xfrm>
            <a:custGeom>
              <a:rect b="b" l="l" r="r" t="t"/>
              <a:pathLst>
                <a:path extrusionOk="0" h="733" w="573">
                  <a:moveTo>
                    <a:pt x="541" y="284"/>
                  </a:moveTo>
                  <a:cubicBezTo>
                    <a:pt x="573" y="494"/>
                    <a:pt x="339" y="732"/>
                    <a:pt x="184" y="603"/>
                  </a:cubicBezTo>
                  <a:cubicBezTo>
                    <a:pt x="1" y="452"/>
                    <a:pt x="327" y="1"/>
                    <a:pt x="541" y="2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65"/>
            <p:cNvSpPr/>
            <p:nvPr/>
          </p:nvSpPr>
          <p:spPr>
            <a:xfrm>
              <a:off x="4594300" y="1224175"/>
              <a:ext cx="59100" cy="87200"/>
            </a:xfrm>
            <a:custGeom>
              <a:rect b="b" l="l" r="r" t="t"/>
              <a:pathLst>
                <a:path extrusionOk="0" h="3488" w="2364">
                  <a:moveTo>
                    <a:pt x="0" y="3114"/>
                  </a:moveTo>
                  <a:cubicBezTo>
                    <a:pt x="70" y="2678"/>
                    <a:pt x="427" y="2142"/>
                    <a:pt x="750" y="1571"/>
                  </a:cubicBezTo>
                  <a:cubicBezTo>
                    <a:pt x="890" y="1314"/>
                    <a:pt x="1026" y="1089"/>
                    <a:pt x="1182" y="793"/>
                  </a:cubicBezTo>
                  <a:cubicBezTo>
                    <a:pt x="1302" y="568"/>
                    <a:pt x="1482" y="160"/>
                    <a:pt x="1660" y="79"/>
                  </a:cubicBezTo>
                  <a:cubicBezTo>
                    <a:pt x="1846" y="0"/>
                    <a:pt x="2266" y="265"/>
                    <a:pt x="2325" y="463"/>
                  </a:cubicBezTo>
                  <a:cubicBezTo>
                    <a:pt x="2363" y="603"/>
                    <a:pt x="2146" y="976"/>
                    <a:pt x="2025" y="1217"/>
                  </a:cubicBezTo>
                  <a:cubicBezTo>
                    <a:pt x="1742" y="1772"/>
                    <a:pt x="1566" y="2161"/>
                    <a:pt x="1256" y="2748"/>
                  </a:cubicBezTo>
                  <a:cubicBezTo>
                    <a:pt x="1127" y="2997"/>
                    <a:pt x="941" y="3351"/>
                    <a:pt x="754" y="3417"/>
                  </a:cubicBezTo>
                  <a:cubicBezTo>
                    <a:pt x="549" y="3487"/>
                    <a:pt x="187" y="3270"/>
                    <a:pt x="0" y="31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65"/>
            <p:cNvSpPr/>
            <p:nvPr/>
          </p:nvSpPr>
          <p:spPr>
            <a:xfrm>
              <a:off x="3926075" y="932375"/>
              <a:ext cx="606925" cy="761475"/>
            </a:xfrm>
            <a:custGeom>
              <a:rect b="b" l="l" r="r" t="t"/>
              <a:pathLst>
                <a:path extrusionOk="0" h="30459" w="24277">
                  <a:moveTo>
                    <a:pt x="6830" y="1"/>
                  </a:moveTo>
                  <a:cubicBezTo>
                    <a:pt x="6600" y="304"/>
                    <a:pt x="6487" y="1120"/>
                    <a:pt x="6387" y="1481"/>
                  </a:cubicBezTo>
                  <a:cubicBezTo>
                    <a:pt x="5640" y="4198"/>
                    <a:pt x="4867" y="6760"/>
                    <a:pt x="4209" y="9368"/>
                  </a:cubicBezTo>
                  <a:cubicBezTo>
                    <a:pt x="3402" y="12574"/>
                    <a:pt x="2476" y="15665"/>
                    <a:pt x="1574" y="18847"/>
                  </a:cubicBezTo>
                  <a:cubicBezTo>
                    <a:pt x="1147" y="20352"/>
                    <a:pt x="626" y="22042"/>
                    <a:pt x="296" y="23578"/>
                  </a:cubicBezTo>
                  <a:cubicBezTo>
                    <a:pt x="125" y="24363"/>
                    <a:pt x="1" y="25160"/>
                    <a:pt x="537" y="25696"/>
                  </a:cubicBezTo>
                  <a:cubicBezTo>
                    <a:pt x="1023" y="26186"/>
                    <a:pt x="2022" y="26504"/>
                    <a:pt x="2569" y="26706"/>
                  </a:cubicBezTo>
                  <a:cubicBezTo>
                    <a:pt x="3999" y="27231"/>
                    <a:pt x="5290" y="27702"/>
                    <a:pt x="6631" y="28078"/>
                  </a:cubicBezTo>
                  <a:cubicBezTo>
                    <a:pt x="8640" y="28649"/>
                    <a:pt x="10692" y="29299"/>
                    <a:pt x="12667" y="29750"/>
                  </a:cubicBezTo>
                  <a:cubicBezTo>
                    <a:pt x="12974" y="29820"/>
                    <a:pt x="13320" y="29862"/>
                    <a:pt x="13662" y="29952"/>
                  </a:cubicBezTo>
                  <a:cubicBezTo>
                    <a:pt x="13996" y="30037"/>
                    <a:pt x="14323" y="30150"/>
                    <a:pt x="14673" y="30231"/>
                  </a:cubicBezTo>
                  <a:cubicBezTo>
                    <a:pt x="15032" y="30320"/>
                    <a:pt x="15487" y="30458"/>
                    <a:pt x="15892" y="30458"/>
                  </a:cubicBezTo>
                  <a:cubicBezTo>
                    <a:pt x="16162" y="30458"/>
                    <a:pt x="16409" y="30397"/>
                    <a:pt x="16592" y="30220"/>
                  </a:cubicBezTo>
                  <a:cubicBezTo>
                    <a:pt x="16881" y="29948"/>
                    <a:pt x="17055" y="29198"/>
                    <a:pt x="17218" y="28685"/>
                  </a:cubicBezTo>
                  <a:cubicBezTo>
                    <a:pt x="17394" y="28118"/>
                    <a:pt x="17600" y="27612"/>
                    <a:pt x="17758" y="27119"/>
                  </a:cubicBezTo>
                  <a:cubicBezTo>
                    <a:pt x="18101" y="26053"/>
                    <a:pt x="18338" y="25016"/>
                    <a:pt x="18587" y="24013"/>
                  </a:cubicBezTo>
                  <a:cubicBezTo>
                    <a:pt x="19107" y="21918"/>
                    <a:pt x="19597" y="19932"/>
                    <a:pt x="20320" y="17794"/>
                  </a:cubicBezTo>
                  <a:cubicBezTo>
                    <a:pt x="21035" y="15672"/>
                    <a:pt x="21615" y="13686"/>
                    <a:pt x="22419" y="11528"/>
                  </a:cubicBezTo>
                  <a:cubicBezTo>
                    <a:pt x="22792" y="10529"/>
                    <a:pt x="23208" y="9453"/>
                    <a:pt x="23593" y="8365"/>
                  </a:cubicBezTo>
                  <a:cubicBezTo>
                    <a:pt x="23958" y="7331"/>
                    <a:pt x="24269" y="6515"/>
                    <a:pt x="24277" y="5621"/>
                  </a:cubicBezTo>
                  <a:cubicBezTo>
                    <a:pt x="24277" y="5465"/>
                    <a:pt x="24265" y="5302"/>
                    <a:pt x="24234" y="5142"/>
                  </a:cubicBezTo>
                  <a:cubicBezTo>
                    <a:pt x="23771" y="3716"/>
                    <a:pt x="17300" y="2880"/>
                    <a:pt x="15800" y="2461"/>
                  </a:cubicBezTo>
                  <a:cubicBezTo>
                    <a:pt x="14233" y="2022"/>
                    <a:pt x="12675" y="1626"/>
                    <a:pt x="11151" y="1206"/>
                  </a:cubicBezTo>
                  <a:cubicBezTo>
                    <a:pt x="9993" y="887"/>
                    <a:pt x="8843" y="611"/>
                    <a:pt x="7653" y="265"/>
                  </a:cubicBezTo>
                  <a:cubicBezTo>
                    <a:pt x="7470" y="214"/>
                    <a:pt x="7264" y="157"/>
                    <a:pt x="7074" y="90"/>
                  </a:cubicBezTo>
                  <a:cubicBezTo>
                    <a:pt x="6997" y="63"/>
                    <a:pt x="6911" y="35"/>
                    <a:pt x="6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65"/>
            <p:cNvSpPr/>
            <p:nvPr/>
          </p:nvSpPr>
          <p:spPr>
            <a:xfrm>
              <a:off x="4093975" y="960950"/>
              <a:ext cx="22575" cy="31100"/>
            </a:xfrm>
            <a:custGeom>
              <a:rect b="b" l="l" r="r" t="t"/>
              <a:pathLst>
                <a:path extrusionOk="0" h="1244" w="903">
                  <a:moveTo>
                    <a:pt x="362" y="1167"/>
                  </a:moveTo>
                  <a:cubicBezTo>
                    <a:pt x="1" y="1244"/>
                    <a:pt x="354" y="0"/>
                    <a:pt x="693" y="226"/>
                  </a:cubicBezTo>
                  <a:cubicBezTo>
                    <a:pt x="903" y="366"/>
                    <a:pt x="638" y="1104"/>
                    <a:pt x="362" y="11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65"/>
            <p:cNvSpPr/>
            <p:nvPr/>
          </p:nvSpPr>
          <p:spPr>
            <a:xfrm>
              <a:off x="4111575" y="984450"/>
              <a:ext cx="13725" cy="24325"/>
            </a:xfrm>
            <a:custGeom>
              <a:rect b="b" l="l" r="r" t="t"/>
              <a:pathLst>
                <a:path extrusionOk="0" h="973" w="549">
                  <a:moveTo>
                    <a:pt x="144" y="770"/>
                  </a:moveTo>
                  <a:cubicBezTo>
                    <a:pt x="0" y="693"/>
                    <a:pt x="70" y="354"/>
                    <a:pt x="210" y="250"/>
                  </a:cubicBezTo>
                  <a:cubicBezTo>
                    <a:pt x="549" y="1"/>
                    <a:pt x="513" y="973"/>
                    <a:pt x="144" y="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65"/>
            <p:cNvSpPr/>
            <p:nvPr/>
          </p:nvSpPr>
          <p:spPr>
            <a:xfrm>
              <a:off x="4088050" y="996200"/>
              <a:ext cx="17225" cy="23175"/>
            </a:xfrm>
            <a:custGeom>
              <a:rect b="b" l="l" r="r" t="t"/>
              <a:pathLst>
                <a:path extrusionOk="0" h="927" w="689">
                  <a:moveTo>
                    <a:pt x="324" y="899"/>
                  </a:moveTo>
                  <a:cubicBezTo>
                    <a:pt x="288" y="899"/>
                    <a:pt x="284" y="892"/>
                    <a:pt x="261" y="892"/>
                  </a:cubicBezTo>
                  <a:cubicBezTo>
                    <a:pt x="1" y="872"/>
                    <a:pt x="78" y="370"/>
                    <a:pt x="342" y="211"/>
                  </a:cubicBezTo>
                  <a:cubicBezTo>
                    <a:pt x="688" y="1"/>
                    <a:pt x="645" y="926"/>
                    <a:pt x="324" y="8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65"/>
            <p:cNvSpPr/>
            <p:nvPr/>
          </p:nvSpPr>
          <p:spPr>
            <a:xfrm>
              <a:off x="3950375" y="1037125"/>
              <a:ext cx="142750" cy="499100"/>
            </a:xfrm>
            <a:custGeom>
              <a:rect b="b" l="l" r="r" t="t"/>
              <a:pathLst>
                <a:path extrusionOk="0" h="19964" w="5710">
                  <a:moveTo>
                    <a:pt x="5663" y="20"/>
                  </a:moveTo>
                  <a:cubicBezTo>
                    <a:pt x="5679" y="28"/>
                    <a:pt x="5709" y="32"/>
                    <a:pt x="5706" y="51"/>
                  </a:cubicBezTo>
                  <a:cubicBezTo>
                    <a:pt x="5651" y="491"/>
                    <a:pt x="5422" y="1664"/>
                    <a:pt x="5208" y="2450"/>
                  </a:cubicBezTo>
                  <a:cubicBezTo>
                    <a:pt x="4991" y="3261"/>
                    <a:pt x="4758" y="4066"/>
                    <a:pt x="4501" y="4867"/>
                  </a:cubicBezTo>
                  <a:cubicBezTo>
                    <a:pt x="3471" y="8058"/>
                    <a:pt x="2561" y="11326"/>
                    <a:pt x="1784" y="14557"/>
                  </a:cubicBezTo>
                  <a:cubicBezTo>
                    <a:pt x="1446" y="15947"/>
                    <a:pt x="1088" y="17347"/>
                    <a:pt x="708" y="18762"/>
                  </a:cubicBezTo>
                  <a:cubicBezTo>
                    <a:pt x="618" y="19092"/>
                    <a:pt x="602" y="19314"/>
                    <a:pt x="416" y="19695"/>
                  </a:cubicBezTo>
                  <a:cubicBezTo>
                    <a:pt x="369" y="19784"/>
                    <a:pt x="369" y="19963"/>
                    <a:pt x="241" y="19940"/>
                  </a:cubicBezTo>
                  <a:cubicBezTo>
                    <a:pt x="1" y="19893"/>
                    <a:pt x="136" y="19539"/>
                    <a:pt x="167" y="19384"/>
                  </a:cubicBezTo>
                  <a:cubicBezTo>
                    <a:pt x="272" y="18774"/>
                    <a:pt x="444" y="18159"/>
                    <a:pt x="579" y="17526"/>
                  </a:cubicBezTo>
                  <a:cubicBezTo>
                    <a:pt x="1446" y="13437"/>
                    <a:pt x="2514" y="9278"/>
                    <a:pt x="3980" y="5034"/>
                  </a:cubicBezTo>
                  <a:cubicBezTo>
                    <a:pt x="4462" y="3634"/>
                    <a:pt x="4944" y="2118"/>
                    <a:pt x="5318" y="646"/>
                  </a:cubicBezTo>
                  <a:cubicBezTo>
                    <a:pt x="5379" y="393"/>
                    <a:pt x="5429" y="109"/>
                    <a:pt x="5546" y="39"/>
                  </a:cubicBezTo>
                  <a:cubicBezTo>
                    <a:pt x="5585" y="16"/>
                    <a:pt x="5624" y="1"/>
                    <a:pt x="5663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65"/>
            <p:cNvSpPr/>
            <p:nvPr/>
          </p:nvSpPr>
          <p:spPr>
            <a:xfrm>
              <a:off x="4161025" y="1081050"/>
              <a:ext cx="230125" cy="183175"/>
            </a:xfrm>
            <a:custGeom>
              <a:rect b="b" l="l" r="r" t="t"/>
              <a:pathLst>
                <a:path extrusionOk="0" h="7327" w="9205">
                  <a:moveTo>
                    <a:pt x="8652" y="2041"/>
                  </a:moveTo>
                  <a:cubicBezTo>
                    <a:pt x="8656" y="2045"/>
                    <a:pt x="8948" y="2177"/>
                    <a:pt x="9033" y="2309"/>
                  </a:cubicBezTo>
                  <a:cubicBezTo>
                    <a:pt x="9205" y="2577"/>
                    <a:pt x="8943" y="3129"/>
                    <a:pt x="8823" y="3506"/>
                  </a:cubicBezTo>
                  <a:cubicBezTo>
                    <a:pt x="8567" y="4291"/>
                    <a:pt x="8314" y="5119"/>
                    <a:pt x="8096" y="5943"/>
                  </a:cubicBezTo>
                  <a:cubicBezTo>
                    <a:pt x="7999" y="6317"/>
                    <a:pt x="7860" y="6900"/>
                    <a:pt x="7544" y="7097"/>
                  </a:cubicBezTo>
                  <a:cubicBezTo>
                    <a:pt x="7183" y="7327"/>
                    <a:pt x="6153" y="6880"/>
                    <a:pt x="5718" y="6740"/>
                  </a:cubicBezTo>
                  <a:cubicBezTo>
                    <a:pt x="4401" y="6313"/>
                    <a:pt x="3339" y="5986"/>
                    <a:pt x="2045" y="5671"/>
                  </a:cubicBezTo>
                  <a:cubicBezTo>
                    <a:pt x="1777" y="5609"/>
                    <a:pt x="1462" y="5520"/>
                    <a:pt x="1116" y="5418"/>
                  </a:cubicBezTo>
                  <a:cubicBezTo>
                    <a:pt x="797" y="5325"/>
                    <a:pt x="413" y="5212"/>
                    <a:pt x="214" y="4944"/>
                  </a:cubicBezTo>
                  <a:cubicBezTo>
                    <a:pt x="1" y="4657"/>
                    <a:pt x="156" y="4191"/>
                    <a:pt x="238" y="3821"/>
                  </a:cubicBezTo>
                  <a:cubicBezTo>
                    <a:pt x="338" y="3362"/>
                    <a:pt x="420" y="3009"/>
                    <a:pt x="514" y="2675"/>
                  </a:cubicBezTo>
                  <a:cubicBezTo>
                    <a:pt x="677" y="2099"/>
                    <a:pt x="840" y="1559"/>
                    <a:pt x="1061" y="910"/>
                  </a:cubicBezTo>
                  <a:cubicBezTo>
                    <a:pt x="1136" y="696"/>
                    <a:pt x="1221" y="436"/>
                    <a:pt x="1353" y="311"/>
                  </a:cubicBezTo>
                  <a:cubicBezTo>
                    <a:pt x="1683" y="0"/>
                    <a:pt x="2694" y="292"/>
                    <a:pt x="3113" y="389"/>
                  </a:cubicBezTo>
                  <a:cubicBezTo>
                    <a:pt x="4354" y="669"/>
                    <a:pt x="5562" y="1042"/>
                    <a:pt x="6779" y="1416"/>
                  </a:cubicBezTo>
                  <a:cubicBezTo>
                    <a:pt x="7389" y="1602"/>
                    <a:pt x="8026" y="1714"/>
                    <a:pt x="8652" y="20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65"/>
            <p:cNvSpPr/>
            <p:nvPr/>
          </p:nvSpPr>
          <p:spPr>
            <a:xfrm>
              <a:off x="4198725" y="1123425"/>
              <a:ext cx="156875" cy="54825"/>
            </a:xfrm>
            <a:custGeom>
              <a:rect b="b" l="l" r="r" t="t"/>
              <a:pathLst>
                <a:path extrusionOk="0" h="2193" w="6275">
                  <a:moveTo>
                    <a:pt x="39" y="471"/>
                  </a:moveTo>
                  <a:cubicBezTo>
                    <a:pt x="1" y="0"/>
                    <a:pt x="393" y="117"/>
                    <a:pt x="821" y="218"/>
                  </a:cubicBezTo>
                  <a:cubicBezTo>
                    <a:pt x="1598" y="404"/>
                    <a:pt x="2255" y="571"/>
                    <a:pt x="3017" y="770"/>
                  </a:cubicBezTo>
                  <a:cubicBezTo>
                    <a:pt x="4183" y="1073"/>
                    <a:pt x="4983" y="1255"/>
                    <a:pt x="5932" y="1531"/>
                  </a:cubicBezTo>
                  <a:cubicBezTo>
                    <a:pt x="6009" y="1554"/>
                    <a:pt x="6274" y="1823"/>
                    <a:pt x="6115" y="2033"/>
                  </a:cubicBezTo>
                  <a:cubicBezTo>
                    <a:pt x="5990" y="2193"/>
                    <a:pt x="5574" y="2021"/>
                    <a:pt x="5356" y="1963"/>
                  </a:cubicBezTo>
                  <a:cubicBezTo>
                    <a:pt x="3849" y="1563"/>
                    <a:pt x="2305" y="1104"/>
                    <a:pt x="774" y="758"/>
                  </a:cubicBezTo>
                  <a:cubicBezTo>
                    <a:pt x="533" y="700"/>
                    <a:pt x="218" y="715"/>
                    <a:pt x="39" y="4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65"/>
            <p:cNvSpPr/>
            <p:nvPr/>
          </p:nvSpPr>
          <p:spPr>
            <a:xfrm>
              <a:off x="4190075" y="1161325"/>
              <a:ext cx="153150" cy="53075"/>
            </a:xfrm>
            <a:custGeom>
              <a:rect b="b" l="l" r="r" t="t"/>
              <a:pathLst>
                <a:path extrusionOk="0" h="2123" w="6126">
                  <a:moveTo>
                    <a:pt x="5846" y="1524"/>
                  </a:moveTo>
                  <a:cubicBezTo>
                    <a:pt x="6017" y="1609"/>
                    <a:pt x="6126" y="1780"/>
                    <a:pt x="6032" y="1924"/>
                  </a:cubicBezTo>
                  <a:cubicBezTo>
                    <a:pt x="5901" y="2122"/>
                    <a:pt x="5571" y="1943"/>
                    <a:pt x="5298" y="1873"/>
                  </a:cubicBezTo>
                  <a:cubicBezTo>
                    <a:pt x="3770" y="1465"/>
                    <a:pt x="2356" y="1077"/>
                    <a:pt x="864" y="738"/>
                  </a:cubicBezTo>
                  <a:cubicBezTo>
                    <a:pt x="627" y="684"/>
                    <a:pt x="261" y="677"/>
                    <a:pt x="125" y="548"/>
                  </a:cubicBezTo>
                  <a:cubicBezTo>
                    <a:pt x="20" y="447"/>
                    <a:pt x="1" y="194"/>
                    <a:pt x="109" y="101"/>
                  </a:cubicBezTo>
                  <a:cubicBezTo>
                    <a:pt x="222" y="0"/>
                    <a:pt x="1357" y="327"/>
                    <a:pt x="1528" y="369"/>
                  </a:cubicBezTo>
                  <a:cubicBezTo>
                    <a:pt x="2963" y="723"/>
                    <a:pt x="4439" y="1236"/>
                    <a:pt x="5788" y="1511"/>
                  </a:cubicBezTo>
                  <a:cubicBezTo>
                    <a:pt x="5808" y="1516"/>
                    <a:pt x="5819" y="1508"/>
                    <a:pt x="5846" y="1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65"/>
            <p:cNvSpPr/>
            <p:nvPr/>
          </p:nvSpPr>
          <p:spPr>
            <a:xfrm>
              <a:off x="4431550" y="1043150"/>
              <a:ext cx="38675" cy="23050"/>
            </a:xfrm>
            <a:custGeom>
              <a:rect b="b" l="l" r="r" t="t"/>
              <a:pathLst>
                <a:path extrusionOk="0" h="922" w="1547">
                  <a:moveTo>
                    <a:pt x="63" y="183"/>
                  </a:moveTo>
                  <a:cubicBezTo>
                    <a:pt x="307" y="1"/>
                    <a:pt x="1547" y="164"/>
                    <a:pt x="1466" y="580"/>
                  </a:cubicBezTo>
                  <a:cubicBezTo>
                    <a:pt x="1399" y="921"/>
                    <a:pt x="307" y="751"/>
                    <a:pt x="78" y="475"/>
                  </a:cubicBezTo>
                  <a:cubicBezTo>
                    <a:pt x="16" y="401"/>
                    <a:pt x="0" y="338"/>
                    <a:pt x="63" y="1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65"/>
            <p:cNvSpPr/>
            <p:nvPr/>
          </p:nvSpPr>
          <p:spPr>
            <a:xfrm>
              <a:off x="4461950" y="1067825"/>
              <a:ext cx="16850" cy="19350"/>
            </a:xfrm>
            <a:custGeom>
              <a:rect b="b" l="l" r="r" t="t"/>
              <a:pathLst>
                <a:path extrusionOk="0" h="774" w="674">
                  <a:moveTo>
                    <a:pt x="51" y="413"/>
                  </a:moveTo>
                  <a:cubicBezTo>
                    <a:pt x="1" y="1"/>
                    <a:pt x="614" y="110"/>
                    <a:pt x="642" y="354"/>
                  </a:cubicBezTo>
                  <a:cubicBezTo>
                    <a:pt x="673" y="685"/>
                    <a:pt x="94" y="774"/>
                    <a:pt x="51" y="4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65"/>
            <p:cNvSpPr/>
            <p:nvPr/>
          </p:nvSpPr>
          <p:spPr>
            <a:xfrm>
              <a:off x="4481200" y="1048400"/>
              <a:ext cx="24700" cy="17925"/>
            </a:xfrm>
            <a:custGeom>
              <a:rect b="b" l="l" r="r" t="t"/>
              <a:pathLst>
                <a:path extrusionOk="0" h="717" w="988">
                  <a:moveTo>
                    <a:pt x="23" y="390"/>
                  </a:moveTo>
                  <a:cubicBezTo>
                    <a:pt x="54" y="1"/>
                    <a:pt x="987" y="168"/>
                    <a:pt x="913" y="517"/>
                  </a:cubicBezTo>
                  <a:cubicBezTo>
                    <a:pt x="883" y="669"/>
                    <a:pt x="773" y="688"/>
                    <a:pt x="583" y="700"/>
                  </a:cubicBezTo>
                  <a:cubicBezTo>
                    <a:pt x="296" y="716"/>
                    <a:pt x="0" y="661"/>
                    <a:pt x="23" y="3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1" name="Google Shape;3361;p65"/>
          <p:cNvGrpSpPr/>
          <p:nvPr/>
        </p:nvGrpSpPr>
        <p:grpSpPr>
          <a:xfrm>
            <a:off x="2520304" y="3284932"/>
            <a:ext cx="208951" cy="656418"/>
            <a:chOff x="4368475" y="3018675"/>
            <a:chExt cx="141700" cy="445150"/>
          </a:xfrm>
        </p:grpSpPr>
        <p:sp>
          <p:nvSpPr>
            <p:cNvPr id="3362" name="Google Shape;3362;p65"/>
            <p:cNvSpPr/>
            <p:nvPr/>
          </p:nvSpPr>
          <p:spPr>
            <a:xfrm>
              <a:off x="4368475" y="3018675"/>
              <a:ext cx="141700" cy="445150"/>
            </a:xfrm>
            <a:custGeom>
              <a:rect b="b" l="l" r="r" t="t"/>
              <a:pathLst>
                <a:path extrusionOk="0" h="17806" w="5668">
                  <a:moveTo>
                    <a:pt x="4109" y="1229"/>
                  </a:moveTo>
                  <a:cubicBezTo>
                    <a:pt x="4505" y="3731"/>
                    <a:pt x="4793" y="6270"/>
                    <a:pt x="5045" y="9127"/>
                  </a:cubicBezTo>
                  <a:cubicBezTo>
                    <a:pt x="5158" y="10429"/>
                    <a:pt x="5329" y="11723"/>
                    <a:pt x="5372" y="13219"/>
                  </a:cubicBezTo>
                  <a:cubicBezTo>
                    <a:pt x="5403" y="14401"/>
                    <a:pt x="5668" y="16247"/>
                    <a:pt x="5185" y="17187"/>
                  </a:cubicBezTo>
                  <a:cubicBezTo>
                    <a:pt x="5061" y="17429"/>
                    <a:pt x="4789" y="17728"/>
                    <a:pt x="4502" y="17759"/>
                  </a:cubicBezTo>
                  <a:cubicBezTo>
                    <a:pt x="4086" y="17806"/>
                    <a:pt x="3720" y="17463"/>
                    <a:pt x="3549" y="17230"/>
                  </a:cubicBezTo>
                  <a:cubicBezTo>
                    <a:pt x="2950" y="16430"/>
                    <a:pt x="2768" y="14887"/>
                    <a:pt x="2586" y="13685"/>
                  </a:cubicBezTo>
                  <a:cubicBezTo>
                    <a:pt x="1994" y="9760"/>
                    <a:pt x="1738" y="5364"/>
                    <a:pt x="1120" y="1594"/>
                  </a:cubicBezTo>
                  <a:cubicBezTo>
                    <a:pt x="658" y="1606"/>
                    <a:pt x="28" y="1652"/>
                    <a:pt x="16" y="1171"/>
                  </a:cubicBezTo>
                  <a:cubicBezTo>
                    <a:pt x="1" y="696"/>
                    <a:pt x="930" y="525"/>
                    <a:pt x="1567" y="385"/>
                  </a:cubicBezTo>
                  <a:cubicBezTo>
                    <a:pt x="2337" y="215"/>
                    <a:pt x="3075" y="93"/>
                    <a:pt x="3662" y="55"/>
                  </a:cubicBezTo>
                  <a:cubicBezTo>
                    <a:pt x="4311" y="9"/>
                    <a:pt x="5096" y="0"/>
                    <a:pt x="5128" y="475"/>
                  </a:cubicBezTo>
                  <a:cubicBezTo>
                    <a:pt x="5155" y="918"/>
                    <a:pt x="4482" y="1101"/>
                    <a:pt x="4109" y="1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65"/>
            <p:cNvSpPr/>
            <p:nvPr/>
          </p:nvSpPr>
          <p:spPr>
            <a:xfrm>
              <a:off x="4428625" y="3202625"/>
              <a:ext cx="70575" cy="244875"/>
            </a:xfrm>
            <a:custGeom>
              <a:rect b="b" l="l" r="r" t="t"/>
              <a:pathLst>
                <a:path extrusionOk="0" h="9795" w="2823">
                  <a:moveTo>
                    <a:pt x="2204" y="1695"/>
                  </a:moveTo>
                  <a:cubicBezTo>
                    <a:pt x="2153" y="1112"/>
                    <a:pt x="2099" y="548"/>
                    <a:pt x="2041" y="0"/>
                  </a:cubicBezTo>
                  <a:lnTo>
                    <a:pt x="1" y="230"/>
                  </a:lnTo>
                  <a:cubicBezTo>
                    <a:pt x="160" y="1765"/>
                    <a:pt x="315" y="3323"/>
                    <a:pt x="537" y="4788"/>
                  </a:cubicBezTo>
                  <a:cubicBezTo>
                    <a:pt x="657" y="5605"/>
                    <a:pt x="976" y="8862"/>
                    <a:pt x="1384" y="9402"/>
                  </a:cubicBezTo>
                  <a:cubicBezTo>
                    <a:pt x="1501" y="9562"/>
                    <a:pt x="1746" y="9795"/>
                    <a:pt x="2029" y="9759"/>
                  </a:cubicBezTo>
                  <a:cubicBezTo>
                    <a:pt x="2227" y="9741"/>
                    <a:pt x="2410" y="9538"/>
                    <a:pt x="2496" y="9375"/>
                  </a:cubicBezTo>
                  <a:cubicBezTo>
                    <a:pt x="2822" y="8738"/>
                    <a:pt x="2449" y="5274"/>
                    <a:pt x="2426" y="4474"/>
                  </a:cubicBezTo>
                  <a:cubicBezTo>
                    <a:pt x="2399" y="3459"/>
                    <a:pt x="2282" y="2581"/>
                    <a:pt x="2204" y="16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65"/>
            <p:cNvSpPr/>
            <p:nvPr/>
          </p:nvSpPr>
          <p:spPr>
            <a:xfrm>
              <a:off x="4415025" y="3108350"/>
              <a:ext cx="35475" cy="62325"/>
            </a:xfrm>
            <a:custGeom>
              <a:rect b="b" l="l" r="r" t="t"/>
              <a:pathLst>
                <a:path extrusionOk="0" h="2493" w="1419">
                  <a:moveTo>
                    <a:pt x="245" y="600"/>
                  </a:moveTo>
                  <a:cubicBezTo>
                    <a:pt x="871" y="1"/>
                    <a:pt x="1419" y="2057"/>
                    <a:pt x="805" y="2259"/>
                  </a:cubicBezTo>
                  <a:cubicBezTo>
                    <a:pt x="86" y="2492"/>
                    <a:pt x="1" y="1097"/>
                    <a:pt x="191" y="662"/>
                  </a:cubicBezTo>
                  <a:cubicBezTo>
                    <a:pt x="202" y="634"/>
                    <a:pt x="222" y="619"/>
                    <a:pt x="245" y="6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65"/>
            <p:cNvSpPr/>
            <p:nvPr/>
          </p:nvSpPr>
          <p:spPr>
            <a:xfrm>
              <a:off x="4418625" y="3176775"/>
              <a:ext cx="38000" cy="46550"/>
            </a:xfrm>
            <a:custGeom>
              <a:rect b="b" l="l" r="r" t="t"/>
              <a:pathLst>
                <a:path extrusionOk="0" h="1862" w="1520">
                  <a:moveTo>
                    <a:pt x="397" y="408"/>
                  </a:moveTo>
                  <a:cubicBezTo>
                    <a:pt x="964" y="1"/>
                    <a:pt x="1520" y="1707"/>
                    <a:pt x="801" y="1796"/>
                  </a:cubicBezTo>
                  <a:cubicBezTo>
                    <a:pt x="257" y="1862"/>
                    <a:pt x="0" y="692"/>
                    <a:pt x="397" y="4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6" name="Google Shape;3366;p65"/>
          <p:cNvGrpSpPr/>
          <p:nvPr/>
        </p:nvGrpSpPr>
        <p:grpSpPr>
          <a:xfrm>
            <a:off x="6560128" y="1199762"/>
            <a:ext cx="1233577" cy="1075131"/>
            <a:chOff x="5189150" y="906325"/>
            <a:chExt cx="836550" cy="729100"/>
          </a:xfrm>
        </p:grpSpPr>
        <p:sp>
          <p:nvSpPr>
            <p:cNvPr id="3367" name="Google Shape;3367;p65"/>
            <p:cNvSpPr/>
            <p:nvPr/>
          </p:nvSpPr>
          <p:spPr>
            <a:xfrm>
              <a:off x="5539150" y="906325"/>
              <a:ext cx="165200" cy="322650"/>
            </a:xfrm>
            <a:custGeom>
              <a:rect b="b" l="l" r="r" t="t"/>
              <a:pathLst>
                <a:path extrusionOk="0" h="12906" w="6608">
                  <a:moveTo>
                    <a:pt x="3099" y="1"/>
                  </a:moveTo>
                  <a:cubicBezTo>
                    <a:pt x="3646" y="33"/>
                    <a:pt x="4167" y="87"/>
                    <a:pt x="4708" y="126"/>
                  </a:cubicBezTo>
                  <a:cubicBezTo>
                    <a:pt x="4661" y="1529"/>
                    <a:pt x="4478" y="2966"/>
                    <a:pt x="4412" y="4444"/>
                  </a:cubicBezTo>
                  <a:cubicBezTo>
                    <a:pt x="4385" y="5140"/>
                    <a:pt x="4292" y="5897"/>
                    <a:pt x="4292" y="6628"/>
                  </a:cubicBezTo>
                  <a:cubicBezTo>
                    <a:pt x="4292" y="7336"/>
                    <a:pt x="4237" y="8058"/>
                    <a:pt x="4455" y="8583"/>
                  </a:cubicBezTo>
                  <a:cubicBezTo>
                    <a:pt x="4688" y="9151"/>
                    <a:pt x="5151" y="9571"/>
                    <a:pt x="5516" y="9998"/>
                  </a:cubicBezTo>
                  <a:cubicBezTo>
                    <a:pt x="5901" y="10445"/>
                    <a:pt x="6247" y="10895"/>
                    <a:pt x="6608" y="11358"/>
                  </a:cubicBezTo>
                  <a:cubicBezTo>
                    <a:pt x="6200" y="11786"/>
                    <a:pt x="5827" y="12244"/>
                    <a:pt x="5454" y="12707"/>
                  </a:cubicBezTo>
                  <a:cubicBezTo>
                    <a:pt x="4964" y="12256"/>
                    <a:pt x="4649" y="11611"/>
                    <a:pt x="4097" y="11140"/>
                  </a:cubicBezTo>
                  <a:cubicBezTo>
                    <a:pt x="3759" y="10857"/>
                    <a:pt x="3397" y="10654"/>
                    <a:pt x="2904" y="10900"/>
                  </a:cubicBezTo>
                  <a:cubicBezTo>
                    <a:pt x="2317" y="11183"/>
                    <a:pt x="1811" y="11906"/>
                    <a:pt x="1357" y="12419"/>
                  </a:cubicBezTo>
                  <a:cubicBezTo>
                    <a:pt x="1256" y="12536"/>
                    <a:pt x="1120" y="12629"/>
                    <a:pt x="1042" y="12765"/>
                  </a:cubicBezTo>
                  <a:cubicBezTo>
                    <a:pt x="1019" y="12804"/>
                    <a:pt x="1093" y="12905"/>
                    <a:pt x="984" y="12843"/>
                  </a:cubicBezTo>
                  <a:cubicBezTo>
                    <a:pt x="825" y="12874"/>
                    <a:pt x="782" y="12653"/>
                    <a:pt x="720" y="12559"/>
                  </a:cubicBezTo>
                  <a:cubicBezTo>
                    <a:pt x="506" y="12213"/>
                    <a:pt x="222" y="11833"/>
                    <a:pt x="1" y="11487"/>
                  </a:cubicBezTo>
                  <a:cubicBezTo>
                    <a:pt x="491" y="10760"/>
                    <a:pt x="1042" y="10181"/>
                    <a:pt x="1563" y="9496"/>
                  </a:cubicBezTo>
                  <a:cubicBezTo>
                    <a:pt x="2096" y="8805"/>
                    <a:pt x="2290" y="7915"/>
                    <a:pt x="2394" y="6740"/>
                  </a:cubicBezTo>
                  <a:cubicBezTo>
                    <a:pt x="2593" y="4560"/>
                    <a:pt x="2706" y="2228"/>
                    <a:pt x="3040" y="83"/>
                  </a:cubicBezTo>
                  <a:cubicBezTo>
                    <a:pt x="3063" y="60"/>
                    <a:pt x="3060" y="9"/>
                    <a:pt x="30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65"/>
            <p:cNvSpPr/>
            <p:nvPr/>
          </p:nvSpPr>
          <p:spPr>
            <a:xfrm>
              <a:off x="5610975" y="933150"/>
              <a:ext cx="44500" cy="9175"/>
            </a:xfrm>
            <a:custGeom>
              <a:rect b="b" l="l" r="r" t="t"/>
              <a:pathLst>
                <a:path extrusionOk="0" h="367" w="1780">
                  <a:moveTo>
                    <a:pt x="0" y="1"/>
                  </a:moveTo>
                  <a:lnTo>
                    <a:pt x="0" y="366"/>
                  </a:lnTo>
                  <a:lnTo>
                    <a:pt x="1780" y="366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65"/>
            <p:cNvSpPr/>
            <p:nvPr/>
          </p:nvSpPr>
          <p:spPr>
            <a:xfrm>
              <a:off x="5605800" y="985725"/>
              <a:ext cx="45700" cy="6550"/>
            </a:xfrm>
            <a:custGeom>
              <a:rect b="b" l="l" r="r" t="t"/>
              <a:pathLst>
                <a:path extrusionOk="0" h="262" w="1828">
                  <a:moveTo>
                    <a:pt x="8" y="136"/>
                  </a:moveTo>
                  <a:cubicBezTo>
                    <a:pt x="5" y="160"/>
                    <a:pt x="5" y="183"/>
                    <a:pt x="1" y="206"/>
                  </a:cubicBezTo>
                  <a:lnTo>
                    <a:pt x="1" y="206"/>
                  </a:lnTo>
                  <a:cubicBezTo>
                    <a:pt x="5" y="183"/>
                    <a:pt x="5" y="160"/>
                    <a:pt x="8" y="136"/>
                  </a:cubicBezTo>
                  <a:close/>
                  <a:moveTo>
                    <a:pt x="1827" y="0"/>
                  </a:moveTo>
                  <a:cubicBezTo>
                    <a:pt x="1820" y="86"/>
                    <a:pt x="1812" y="176"/>
                    <a:pt x="1809" y="261"/>
                  </a:cubicBezTo>
                  <a:lnTo>
                    <a:pt x="1809" y="261"/>
                  </a:lnTo>
                  <a:cubicBezTo>
                    <a:pt x="1812" y="176"/>
                    <a:pt x="1820" y="90"/>
                    <a:pt x="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65"/>
            <p:cNvSpPr/>
            <p:nvPr/>
          </p:nvSpPr>
          <p:spPr>
            <a:xfrm>
              <a:off x="5605800" y="984450"/>
              <a:ext cx="45700" cy="7825"/>
            </a:xfrm>
            <a:custGeom>
              <a:rect b="b" l="l" r="r" t="t"/>
              <a:pathLst>
                <a:path extrusionOk="0" h="313" w="1828">
                  <a:moveTo>
                    <a:pt x="24" y="1"/>
                  </a:moveTo>
                  <a:cubicBezTo>
                    <a:pt x="20" y="63"/>
                    <a:pt x="13" y="126"/>
                    <a:pt x="8" y="187"/>
                  </a:cubicBezTo>
                  <a:cubicBezTo>
                    <a:pt x="5" y="211"/>
                    <a:pt x="5" y="234"/>
                    <a:pt x="1" y="257"/>
                  </a:cubicBezTo>
                  <a:cubicBezTo>
                    <a:pt x="603" y="273"/>
                    <a:pt x="1206" y="293"/>
                    <a:pt x="1809" y="312"/>
                  </a:cubicBezTo>
                  <a:cubicBezTo>
                    <a:pt x="1812" y="227"/>
                    <a:pt x="1820" y="137"/>
                    <a:pt x="1827" y="51"/>
                  </a:cubicBezTo>
                  <a:cubicBezTo>
                    <a:pt x="1653" y="47"/>
                    <a:pt x="1477" y="44"/>
                    <a:pt x="1307" y="36"/>
                  </a:cubicBezTo>
                  <a:cubicBezTo>
                    <a:pt x="880" y="24"/>
                    <a:pt x="451" y="13"/>
                    <a:pt x="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65"/>
            <p:cNvSpPr/>
            <p:nvPr/>
          </p:nvSpPr>
          <p:spPr>
            <a:xfrm>
              <a:off x="5602125" y="1027700"/>
              <a:ext cx="800" cy="10225"/>
            </a:xfrm>
            <a:custGeom>
              <a:rect b="b" l="l" r="r" t="t"/>
              <a:pathLst>
                <a:path extrusionOk="0" h="409" w="32">
                  <a:moveTo>
                    <a:pt x="31" y="0"/>
                  </a:moveTo>
                  <a:cubicBezTo>
                    <a:pt x="20" y="136"/>
                    <a:pt x="12" y="273"/>
                    <a:pt x="0" y="409"/>
                  </a:cubicBezTo>
                  <a:lnTo>
                    <a:pt x="0" y="409"/>
                  </a:lnTo>
                  <a:cubicBezTo>
                    <a:pt x="12" y="273"/>
                    <a:pt x="20" y="136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65"/>
            <p:cNvSpPr/>
            <p:nvPr/>
          </p:nvSpPr>
          <p:spPr>
            <a:xfrm>
              <a:off x="5602125" y="1027700"/>
              <a:ext cx="46450" cy="14325"/>
            </a:xfrm>
            <a:custGeom>
              <a:rect b="b" l="l" r="r" t="t"/>
              <a:pathLst>
                <a:path extrusionOk="0" h="573" w="1858">
                  <a:moveTo>
                    <a:pt x="31" y="0"/>
                  </a:moveTo>
                  <a:cubicBezTo>
                    <a:pt x="20" y="136"/>
                    <a:pt x="12" y="273"/>
                    <a:pt x="0" y="409"/>
                  </a:cubicBezTo>
                  <a:cubicBezTo>
                    <a:pt x="611" y="463"/>
                    <a:pt x="1221" y="518"/>
                    <a:pt x="1831" y="572"/>
                  </a:cubicBezTo>
                  <a:cubicBezTo>
                    <a:pt x="1839" y="436"/>
                    <a:pt x="1850" y="303"/>
                    <a:pt x="1858" y="176"/>
                  </a:cubicBezTo>
                  <a:cubicBezTo>
                    <a:pt x="1703" y="160"/>
                    <a:pt x="1543" y="145"/>
                    <a:pt x="1388" y="129"/>
                  </a:cubicBezTo>
                  <a:cubicBezTo>
                    <a:pt x="941" y="86"/>
                    <a:pt x="490" y="43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65"/>
            <p:cNvSpPr/>
            <p:nvPr/>
          </p:nvSpPr>
          <p:spPr>
            <a:xfrm>
              <a:off x="5597750" y="1076200"/>
              <a:ext cx="48625" cy="12350"/>
            </a:xfrm>
            <a:custGeom>
              <a:rect b="b" l="l" r="r" t="t"/>
              <a:pathLst>
                <a:path extrusionOk="0" h="494" w="1945">
                  <a:moveTo>
                    <a:pt x="1944" y="315"/>
                  </a:moveTo>
                  <a:cubicBezTo>
                    <a:pt x="1944" y="374"/>
                    <a:pt x="1944" y="431"/>
                    <a:pt x="1939" y="494"/>
                  </a:cubicBezTo>
                  <a:lnTo>
                    <a:pt x="1944" y="494"/>
                  </a:lnTo>
                  <a:lnTo>
                    <a:pt x="1944" y="315"/>
                  </a:lnTo>
                  <a:close/>
                  <a:moveTo>
                    <a:pt x="47" y="0"/>
                  </a:moveTo>
                  <a:cubicBezTo>
                    <a:pt x="32" y="148"/>
                    <a:pt x="16" y="291"/>
                    <a:pt x="0" y="428"/>
                  </a:cubicBezTo>
                  <a:lnTo>
                    <a:pt x="0" y="428"/>
                  </a:lnTo>
                  <a:cubicBezTo>
                    <a:pt x="20" y="291"/>
                    <a:pt x="32" y="148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65"/>
            <p:cNvSpPr/>
            <p:nvPr/>
          </p:nvSpPr>
          <p:spPr>
            <a:xfrm>
              <a:off x="5597750" y="1076200"/>
              <a:ext cx="48625" cy="12350"/>
            </a:xfrm>
            <a:custGeom>
              <a:rect b="b" l="l" r="r" t="t"/>
              <a:pathLst>
                <a:path extrusionOk="0" h="494" w="1945">
                  <a:moveTo>
                    <a:pt x="47" y="0"/>
                  </a:moveTo>
                  <a:cubicBezTo>
                    <a:pt x="32" y="148"/>
                    <a:pt x="20" y="291"/>
                    <a:pt x="0" y="428"/>
                  </a:cubicBezTo>
                  <a:cubicBezTo>
                    <a:pt x="424" y="447"/>
                    <a:pt x="843" y="462"/>
                    <a:pt x="1259" y="474"/>
                  </a:cubicBezTo>
                  <a:cubicBezTo>
                    <a:pt x="1485" y="478"/>
                    <a:pt x="1715" y="486"/>
                    <a:pt x="1939" y="494"/>
                  </a:cubicBezTo>
                  <a:cubicBezTo>
                    <a:pt x="1944" y="431"/>
                    <a:pt x="1944" y="374"/>
                    <a:pt x="1944" y="315"/>
                  </a:cubicBezTo>
                  <a:lnTo>
                    <a:pt x="1944" y="101"/>
                  </a:lnTo>
                  <a:cubicBezTo>
                    <a:pt x="1310" y="66"/>
                    <a:pt x="676" y="31"/>
                    <a:pt x="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65"/>
            <p:cNvSpPr/>
            <p:nvPr/>
          </p:nvSpPr>
          <p:spPr>
            <a:xfrm>
              <a:off x="5587650" y="1118650"/>
              <a:ext cx="67150" cy="10500"/>
            </a:xfrm>
            <a:custGeom>
              <a:rect b="b" l="l" r="r" t="t"/>
              <a:pathLst>
                <a:path extrusionOk="0" h="420" w="2686">
                  <a:moveTo>
                    <a:pt x="2519" y="98"/>
                  </a:moveTo>
                  <a:cubicBezTo>
                    <a:pt x="2565" y="210"/>
                    <a:pt x="2620" y="315"/>
                    <a:pt x="2682" y="420"/>
                  </a:cubicBezTo>
                  <a:lnTo>
                    <a:pt x="2686" y="420"/>
                  </a:lnTo>
                  <a:cubicBezTo>
                    <a:pt x="2623" y="315"/>
                    <a:pt x="2565" y="210"/>
                    <a:pt x="2519" y="98"/>
                  </a:cubicBezTo>
                  <a:lnTo>
                    <a:pt x="2519" y="98"/>
                  </a:lnTo>
                  <a:close/>
                  <a:moveTo>
                    <a:pt x="140" y="0"/>
                  </a:moveTo>
                  <a:cubicBezTo>
                    <a:pt x="97" y="125"/>
                    <a:pt x="51" y="246"/>
                    <a:pt x="0" y="362"/>
                  </a:cubicBezTo>
                  <a:lnTo>
                    <a:pt x="0" y="362"/>
                  </a:lnTo>
                  <a:cubicBezTo>
                    <a:pt x="54" y="246"/>
                    <a:pt x="97" y="125"/>
                    <a:pt x="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65"/>
            <p:cNvSpPr/>
            <p:nvPr/>
          </p:nvSpPr>
          <p:spPr>
            <a:xfrm>
              <a:off x="5587650" y="1118650"/>
              <a:ext cx="67075" cy="10500"/>
            </a:xfrm>
            <a:custGeom>
              <a:rect b="b" l="l" r="r" t="t"/>
              <a:pathLst>
                <a:path extrusionOk="0" h="420" w="2683">
                  <a:moveTo>
                    <a:pt x="140" y="0"/>
                  </a:moveTo>
                  <a:cubicBezTo>
                    <a:pt x="97" y="125"/>
                    <a:pt x="54" y="246"/>
                    <a:pt x="0" y="362"/>
                  </a:cubicBezTo>
                  <a:cubicBezTo>
                    <a:pt x="902" y="385"/>
                    <a:pt x="1796" y="405"/>
                    <a:pt x="2682" y="420"/>
                  </a:cubicBezTo>
                  <a:cubicBezTo>
                    <a:pt x="2620" y="315"/>
                    <a:pt x="2565" y="210"/>
                    <a:pt x="2519" y="98"/>
                  </a:cubicBezTo>
                  <a:cubicBezTo>
                    <a:pt x="1885" y="70"/>
                    <a:pt x="1247" y="47"/>
                    <a:pt x="614" y="20"/>
                  </a:cubicBezTo>
                  <a:cubicBezTo>
                    <a:pt x="454" y="16"/>
                    <a:pt x="300" y="9"/>
                    <a:pt x="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65"/>
            <p:cNvSpPr/>
            <p:nvPr/>
          </p:nvSpPr>
          <p:spPr>
            <a:xfrm>
              <a:off x="5565100" y="1157125"/>
              <a:ext cx="2450" cy="3050"/>
            </a:xfrm>
            <a:custGeom>
              <a:rect b="b" l="l" r="r" t="t"/>
              <a:pathLst>
                <a:path extrusionOk="0" h="122" w="98">
                  <a:moveTo>
                    <a:pt x="97" y="0"/>
                  </a:moveTo>
                  <a:cubicBezTo>
                    <a:pt x="66" y="43"/>
                    <a:pt x="32" y="82"/>
                    <a:pt x="0" y="122"/>
                  </a:cubicBezTo>
                  <a:cubicBezTo>
                    <a:pt x="32" y="82"/>
                    <a:pt x="66" y="43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65"/>
            <p:cNvSpPr/>
            <p:nvPr/>
          </p:nvSpPr>
          <p:spPr>
            <a:xfrm>
              <a:off x="5559950" y="1155950"/>
              <a:ext cx="127600" cy="12975"/>
            </a:xfrm>
            <a:custGeom>
              <a:rect b="b" l="l" r="r" t="t"/>
              <a:pathLst>
                <a:path extrusionOk="0" h="519" w="5104">
                  <a:moveTo>
                    <a:pt x="346" y="1"/>
                  </a:moveTo>
                  <a:cubicBezTo>
                    <a:pt x="331" y="17"/>
                    <a:pt x="319" y="32"/>
                    <a:pt x="303" y="47"/>
                  </a:cubicBezTo>
                  <a:cubicBezTo>
                    <a:pt x="272" y="90"/>
                    <a:pt x="238" y="129"/>
                    <a:pt x="206" y="169"/>
                  </a:cubicBezTo>
                  <a:cubicBezTo>
                    <a:pt x="136" y="250"/>
                    <a:pt x="66" y="336"/>
                    <a:pt x="0" y="417"/>
                  </a:cubicBezTo>
                  <a:cubicBezTo>
                    <a:pt x="1699" y="467"/>
                    <a:pt x="3417" y="503"/>
                    <a:pt x="5103" y="518"/>
                  </a:cubicBezTo>
                  <a:cubicBezTo>
                    <a:pt x="5006" y="402"/>
                    <a:pt x="4913" y="285"/>
                    <a:pt x="4812" y="169"/>
                  </a:cubicBezTo>
                  <a:cubicBezTo>
                    <a:pt x="3840" y="122"/>
                    <a:pt x="2865" y="86"/>
                    <a:pt x="1901" y="47"/>
                  </a:cubicBezTo>
                  <a:cubicBezTo>
                    <a:pt x="1376" y="29"/>
                    <a:pt x="859" y="13"/>
                    <a:pt x="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65"/>
            <p:cNvSpPr/>
            <p:nvPr/>
          </p:nvSpPr>
          <p:spPr>
            <a:xfrm>
              <a:off x="5657600" y="1202700"/>
              <a:ext cx="33550" cy="9950"/>
            </a:xfrm>
            <a:custGeom>
              <a:rect b="b" l="l" r="r" t="t"/>
              <a:pathLst>
                <a:path extrusionOk="0" h="398" w="1342">
                  <a:moveTo>
                    <a:pt x="1341" y="94"/>
                  </a:moveTo>
                  <a:cubicBezTo>
                    <a:pt x="1256" y="191"/>
                    <a:pt x="1170" y="292"/>
                    <a:pt x="1089" y="397"/>
                  </a:cubicBezTo>
                  <a:lnTo>
                    <a:pt x="1089" y="397"/>
                  </a:lnTo>
                  <a:cubicBezTo>
                    <a:pt x="1174" y="292"/>
                    <a:pt x="1256" y="191"/>
                    <a:pt x="1341" y="94"/>
                  </a:cubicBezTo>
                  <a:lnTo>
                    <a:pt x="1341" y="94"/>
                  </a:lnTo>
                  <a:close/>
                  <a:moveTo>
                    <a:pt x="1" y="1"/>
                  </a:moveTo>
                  <a:cubicBezTo>
                    <a:pt x="40" y="48"/>
                    <a:pt x="74" y="94"/>
                    <a:pt x="110" y="141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65"/>
            <p:cNvSpPr/>
            <p:nvPr/>
          </p:nvSpPr>
          <p:spPr>
            <a:xfrm>
              <a:off x="5657700" y="1202700"/>
              <a:ext cx="33450" cy="9950"/>
            </a:xfrm>
            <a:custGeom>
              <a:rect b="b" l="l" r="r" t="t"/>
              <a:pathLst>
                <a:path extrusionOk="0" h="398" w="1338">
                  <a:moveTo>
                    <a:pt x="0" y="1"/>
                  </a:moveTo>
                  <a:lnTo>
                    <a:pt x="106" y="141"/>
                  </a:lnTo>
                  <a:cubicBezTo>
                    <a:pt x="160" y="215"/>
                    <a:pt x="214" y="285"/>
                    <a:pt x="269" y="354"/>
                  </a:cubicBezTo>
                  <a:cubicBezTo>
                    <a:pt x="540" y="366"/>
                    <a:pt x="813" y="382"/>
                    <a:pt x="1085" y="397"/>
                  </a:cubicBezTo>
                  <a:cubicBezTo>
                    <a:pt x="1166" y="292"/>
                    <a:pt x="1252" y="191"/>
                    <a:pt x="1337" y="94"/>
                  </a:cubicBezTo>
                  <a:cubicBezTo>
                    <a:pt x="894" y="59"/>
                    <a:pt x="447" y="2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65"/>
            <p:cNvSpPr/>
            <p:nvPr/>
          </p:nvSpPr>
          <p:spPr>
            <a:xfrm>
              <a:off x="5581325" y="1198625"/>
              <a:ext cx="7200" cy="8475"/>
            </a:xfrm>
            <a:custGeom>
              <a:rect b="b" l="l" r="r" t="t"/>
              <a:pathLst>
                <a:path extrusionOk="0" h="339" w="288">
                  <a:moveTo>
                    <a:pt x="288" y="1"/>
                  </a:moveTo>
                  <a:cubicBezTo>
                    <a:pt x="191" y="113"/>
                    <a:pt x="94" y="226"/>
                    <a:pt x="0" y="338"/>
                  </a:cubicBezTo>
                  <a:cubicBezTo>
                    <a:pt x="94" y="226"/>
                    <a:pt x="191" y="113"/>
                    <a:pt x="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65"/>
            <p:cNvSpPr/>
            <p:nvPr/>
          </p:nvSpPr>
          <p:spPr>
            <a:xfrm>
              <a:off x="5541000" y="1196300"/>
              <a:ext cx="47525" cy="10900"/>
            </a:xfrm>
            <a:custGeom>
              <a:rect b="b" l="l" r="r" t="t"/>
              <a:pathLst>
                <a:path extrusionOk="0" h="436" w="1901">
                  <a:moveTo>
                    <a:pt x="1" y="0"/>
                  </a:moveTo>
                  <a:cubicBezTo>
                    <a:pt x="78" y="121"/>
                    <a:pt x="168" y="245"/>
                    <a:pt x="253" y="374"/>
                  </a:cubicBezTo>
                  <a:cubicBezTo>
                    <a:pt x="708" y="397"/>
                    <a:pt x="1163" y="416"/>
                    <a:pt x="1610" y="435"/>
                  </a:cubicBezTo>
                  <a:lnTo>
                    <a:pt x="1613" y="431"/>
                  </a:lnTo>
                  <a:cubicBezTo>
                    <a:pt x="1707" y="319"/>
                    <a:pt x="1804" y="206"/>
                    <a:pt x="1901" y="94"/>
                  </a:cubicBezTo>
                  <a:cubicBezTo>
                    <a:pt x="1267" y="58"/>
                    <a:pt x="630" y="2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65"/>
            <p:cNvSpPr/>
            <p:nvPr/>
          </p:nvSpPr>
          <p:spPr>
            <a:xfrm>
              <a:off x="5189150" y="993100"/>
              <a:ext cx="378500" cy="613750"/>
            </a:xfrm>
            <a:custGeom>
              <a:rect b="b" l="l" r="r" t="t"/>
              <a:pathLst>
                <a:path extrusionOk="0" h="24550" w="15140">
                  <a:moveTo>
                    <a:pt x="11381" y="94"/>
                  </a:moveTo>
                  <a:cubicBezTo>
                    <a:pt x="11377" y="94"/>
                    <a:pt x="11396" y="67"/>
                    <a:pt x="11412" y="67"/>
                  </a:cubicBezTo>
                  <a:cubicBezTo>
                    <a:pt x="12182" y="1"/>
                    <a:pt x="12998" y="394"/>
                    <a:pt x="13546" y="763"/>
                  </a:cubicBezTo>
                  <a:cubicBezTo>
                    <a:pt x="14125" y="1151"/>
                    <a:pt x="14537" y="1660"/>
                    <a:pt x="14712" y="2317"/>
                  </a:cubicBezTo>
                  <a:cubicBezTo>
                    <a:pt x="14992" y="3375"/>
                    <a:pt x="14588" y="4910"/>
                    <a:pt x="14568" y="6286"/>
                  </a:cubicBezTo>
                  <a:cubicBezTo>
                    <a:pt x="14557" y="7067"/>
                    <a:pt x="14645" y="7592"/>
                    <a:pt x="14762" y="8128"/>
                  </a:cubicBezTo>
                  <a:cubicBezTo>
                    <a:pt x="14879" y="8676"/>
                    <a:pt x="15074" y="9185"/>
                    <a:pt x="15101" y="9842"/>
                  </a:cubicBezTo>
                  <a:cubicBezTo>
                    <a:pt x="15140" y="10918"/>
                    <a:pt x="14794" y="11878"/>
                    <a:pt x="14561" y="12834"/>
                  </a:cubicBezTo>
                  <a:cubicBezTo>
                    <a:pt x="14331" y="13767"/>
                    <a:pt x="14082" y="14700"/>
                    <a:pt x="13888" y="15680"/>
                  </a:cubicBezTo>
                  <a:cubicBezTo>
                    <a:pt x="13678" y="16752"/>
                    <a:pt x="13647" y="17810"/>
                    <a:pt x="13783" y="18801"/>
                  </a:cubicBezTo>
                  <a:cubicBezTo>
                    <a:pt x="13923" y="19854"/>
                    <a:pt x="14202" y="21262"/>
                    <a:pt x="13775" y="22171"/>
                  </a:cubicBezTo>
                  <a:cubicBezTo>
                    <a:pt x="13452" y="22844"/>
                    <a:pt x="12869" y="23364"/>
                    <a:pt x="12150" y="23551"/>
                  </a:cubicBezTo>
                  <a:cubicBezTo>
                    <a:pt x="11249" y="23791"/>
                    <a:pt x="10327" y="23578"/>
                    <a:pt x="9301" y="23621"/>
                  </a:cubicBezTo>
                  <a:cubicBezTo>
                    <a:pt x="8435" y="23660"/>
                    <a:pt x="7552" y="23811"/>
                    <a:pt x="6736" y="24001"/>
                  </a:cubicBezTo>
                  <a:cubicBezTo>
                    <a:pt x="5900" y="24200"/>
                    <a:pt x="5186" y="24453"/>
                    <a:pt x="4276" y="24499"/>
                  </a:cubicBezTo>
                  <a:cubicBezTo>
                    <a:pt x="3363" y="24550"/>
                    <a:pt x="2504" y="24173"/>
                    <a:pt x="1948" y="23795"/>
                  </a:cubicBezTo>
                  <a:cubicBezTo>
                    <a:pt x="747" y="22983"/>
                    <a:pt x="0" y="21533"/>
                    <a:pt x="156" y="19610"/>
                  </a:cubicBezTo>
                  <a:cubicBezTo>
                    <a:pt x="230" y="18696"/>
                    <a:pt x="479" y="17848"/>
                    <a:pt x="732" y="17060"/>
                  </a:cubicBezTo>
                  <a:cubicBezTo>
                    <a:pt x="1458" y="14806"/>
                    <a:pt x="2570" y="12811"/>
                    <a:pt x="3401" y="10460"/>
                  </a:cubicBezTo>
                  <a:cubicBezTo>
                    <a:pt x="3961" y="8878"/>
                    <a:pt x="4397" y="7269"/>
                    <a:pt x="5023" y="5901"/>
                  </a:cubicBezTo>
                  <a:cubicBezTo>
                    <a:pt x="5660" y="4509"/>
                    <a:pt x="6445" y="3328"/>
                    <a:pt x="7482" y="2228"/>
                  </a:cubicBezTo>
                  <a:cubicBezTo>
                    <a:pt x="7945" y="1730"/>
                    <a:pt x="8485" y="1202"/>
                    <a:pt x="9104" y="817"/>
                  </a:cubicBezTo>
                  <a:cubicBezTo>
                    <a:pt x="9737" y="421"/>
                    <a:pt x="10417" y="125"/>
                    <a:pt x="11381" y="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65"/>
            <p:cNvSpPr/>
            <p:nvPr/>
          </p:nvSpPr>
          <p:spPr>
            <a:xfrm>
              <a:off x="5498850" y="1017100"/>
              <a:ext cx="65100" cy="192425"/>
            </a:xfrm>
            <a:custGeom>
              <a:rect b="b" l="l" r="r" t="t"/>
              <a:pathLst>
                <a:path extrusionOk="0" h="7697" w="2604">
                  <a:moveTo>
                    <a:pt x="1426" y="1"/>
                  </a:moveTo>
                  <a:lnTo>
                    <a:pt x="1426" y="1"/>
                  </a:lnTo>
                  <a:cubicBezTo>
                    <a:pt x="1434" y="13"/>
                    <a:pt x="1441" y="24"/>
                    <a:pt x="1450" y="32"/>
                  </a:cubicBezTo>
                  <a:cubicBezTo>
                    <a:pt x="1647" y="323"/>
                    <a:pt x="1931" y="864"/>
                    <a:pt x="1830" y="1365"/>
                  </a:cubicBezTo>
                  <a:cubicBezTo>
                    <a:pt x="1760" y="1715"/>
                    <a:pt x="1360" y="1972"/>
                    <a:pt x="1053" y="2236"/>
                  </a:cubicBezTo>
                  <a:cubicBezTo>
                    <a:pt x="770" y="2476"/>
                    <a:pt x="451" y="2808"/>
                    <a:pt x="299" y="3161"/>
                  </a:cubicBezTo>
                  <a:cubicBezTo>
                    <a:pt x="0" y="3861"/>
                    <a:pt x="214" y="4700"/>
                    <a:pt x="571" y="5174"/>
                  </a:cubicBezTo>
                  <a:cubicBezTo>
                    <a:pt x="793" y="5474"/>
                    <a:pt x="1213" y="5699"/>
                    <a:pt x="1520" y="5983"/>
                  </a:cubicBezTo>
                  <a:cubicBezTo>
                    <a:pt x="1698" y="6146"/>
                    <a:pt x="1936" y="6453"/>
                    <a:pt x="2063" y="6717"/>
                  </a:cubicBezTo>
                  <a:cubicBezTo>
                    <a:pt x="2164" y="6923"/>
                    <a:pt x="2281" y="7429"/>
                    <a:pt x="2507" y="7696"/>
                  </a:cubicBezTo>
                  <a:cubicBezTo>
                    <a:pt x="2460" y="7522"/>
                    <a:pt x="2413" y="7347"/>
                    <a:pt x="2374" y="7168"/>
                  </a:cubicBezTo>
                  <a:cubicBezTo>
                    <a:pt x="2257" y="6632"/>
                    <a:pt x="2169" y="6107"/>
                    <a:pt x="2180" y="5326"/>
                  </a:cubicBezTo>
                  <a:cubicBezTo>
                    <a:pt x="2200" y="3950"/>
                    <a:pt x="2604" y="2415"/>
                    <a:pt x="2324" y="1357"/>
                  </a:cubicBezTo>
                  <a:cubicBezTo>
                    <a:pt x="2180" y="809"/>
                    <a:pt x="1861" y="363"/>
                    <a:pt x="1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65"/>
            <p:cNvSpPr/>
            <p:nvPr/>
          </p:nvSpPr>
          <p:spPr>
            <a:xfrm>
              <a:off x="5189150" y="1420050"/>
              <a:ext cx="355075" cy="185650"/>
            </a:xfrm>
            <a:custGeom>
              <a:rect b="b" l="l" r="r" t="t"/>
              <a:pathLst>
                <a:path extrusionOk="0" h="7426" w="14203">
                  <a:moveTo>
                    <a:pt x="13717" y="1"/>
                  </a:moveTo>
                  <a:cubicBezTo>
                    <a:pt x="12873" y="1362"/>
                    <a:pt x="11633" y="2216"/>
                    <a:pt x="10060" y="2878"/>
                  </a:cubicBezTo>
                  <a:cubicBezTo>
                    <a:pt x="9115" y="3274"/>
                    <a:pt x="8264" y="3709"/>
                    <a:pt x="7421" y="4378"/>
                  </a:cubicBezTo>
                  <a:cubicBezTo>
                    <a:pt x="6620" y="5015"/>
                    <a:pt x="5835" y="5703"/>
                    <a:pt x="4832" y="5967"/>
                  </a:cubicBezTo>
                  <a:cubicBezTo>
                    <a:pt x="4578" y="6033"/>
                    <a:pt x="4287" y="6068"/>
                    <a:pt x="3992" y="6068"/>
                  </a:cubicBezTo>
                  <a:cubicBezTo>
                    <a:pt x="3727" y="6068"/>
                    <a:pt x="3459" y="6040"/>
                    <a:pt x="3215" y="5979"/>
                  </a:cubicBezTo>
                  <a:cubicBezTo>
                    <a:pt x="2232" y="5734"/>
                    <a:pt x="1385" y="4824"/>
                    <a:pt x="972" y="3938"/>
                  </a:cubicBezTo>
                  <a:cubicBezTo>
                    <a:pt x="762" y="3488"/>
                    <a:pt x="607" y="2971"/>
                    <a:pt x="522" y="2302"/>
                  </a:cubicBezTo>
                  <a:cubicBezTo>
                    <a:pt x="502" y="2115"/>
                    <a:pt x="479" y="1672"/>
                    <a:pt x="456" y="1338"/>
                  </a:cubicBezTo>
                  <a:cubicBezTo>
                    <a:pt x="448" y="1237"/>
                    <a:pt x="440" y="1125"/>
                    <a:pt x="425" y="1023"/>
                  </a:cubicBezTo>
                  <a:cubicBezTo>
                    <a:pt x="300" y="1505"/>
                    <a:pt x="199" y="2006"/>
                    <a:pt x="156" y="2532"/>
                  </a:cubicBezTo>
                  <a:cubicBezTo>
                    <a:pt x="0" y="4455"/>
                    <a:pt x="747" y="5905"/>
                    <a:pt x="1948" y="6717"/>
                  </a:cubicBezTo>
                  <a:cubicBezTo>
                    <a:pt x="2470" y="7072"/>
                    <a:pt x="3260" y="7426"/>
                    <a:pt x="4110" y="7426"/>
                  </a:cubicBezTo>
                  <a:cubicBezTo>
                    <a:pt x="4166" y="7426"/>
                    <a:pt x="4221" y="7424"/>
                    <a:pt x="4276" y="7421"/>
                  </a:cubicBezTo>
                  <a:cubicBezTo>
                    <a:pt x="5186" y="7375"/>
                    <a:pt x="5900" y="7122"/>
                    <a:pt x="6736" y="6923"/>
                  </a:cubicBezTo>
                  <a:cubicBezTo>
                    <a:pt x="7552" y="6733"/>
                    <a:pt x="8435" y="6582"/>
                    <a:pt x="9301" y="6543"/>
                  </a:cubicBezTo>
                  <a:cubicBezTo>
                    <a:pt x="9400" y="6538"/>
                    <a:pt x="9499" y="6537"/>
                    <a:pt x="9596" y="6537"/>
                  </a:cubicBezTo>
                  <a:cubicBezTo>
                    <a:pt x="10128" y="6537"/>
                    <a:pt x="10633" y="6589"/>
                    <a:pt x="11124" y="6589"/>
                  </a:cubicBezTo>
                  <a:cubicBezTo>
                    <a:pt x="11472" y="6589"/>
                    <a:pt x="11812" y="6563"/>
                    <a:pt x="12150" y="6473"/>
                  </a:cubicBezTo>
                  <a:cubicBezTo>
                    <a:pt x="12869" y="6286"/>
                    <a:pt x="13452" y="5766"/>
                    <a:pt x="13775" y="5093"/>
                  </a:cubicBezTo>
                  <a:cubicBezTo>
                    <a:pt x="14202" y="4184"/>
                    <a:pt x="13923" y="2776"/>
                    <a:pt x="13783" y="1723"/>
                  </a:cubicBezTo>
                  <a:cubicBezTo>
                    <a:pt x="13705" y="1167"/>
                    <a:pt x="13686" y="588"/>
                    <a:pt x="13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65"/>
            <p:cNvSpPr/>
            <p:nvPr/>
          </p:nvSpPr>
          <p:spPr>
            <a:xfrm>
              <a:off x="5374075" y="1049850"/>
              <a:ext cx="43750" cy="38325"/>
            </a:xfrm>
            <a:custGeom>
              <a:rect b="b" l="l" r="r" t="t"/>
              <a:pathLst>
                <a:path extrusionOk="0" h="1533" w="1750">
                  <a:moveTo>
                    <a:pt x="1248" y="16"/>
                  </a:moveTo>
                  <a:cubicBezTo>
                    <a:pt x="1667" y="0"/>
                    <a:pt x="1750" y="452"/>
                    <a:pt x="1540" y="836"/>
                  </a:cubicBezTo>
                  <a:cubicBezTo>
                    <a:pt x="1388" y="1112"/>
                    <a:pt x="960" y="1532"/>
                    <a:pt x="641" y="1446"/>
                  </a:cubicBezTo>
                  <a:cubicBezTo>
                    <a:pt x="1" y="1272"/>
                    <a:pt x="738" y="215"/>
                    <a:pt x="1018" y="63"/>
                  </a:cubicBezTo>
                  <a:cubicBezTo>
                    <a:pt x="1092" y="24"/>
                    <a:pt x="1185" y="16"/>
                    <a:pt x="1248" y="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65"/>
            <p:cNvSpPr/>
            <p:nvPr/>
          </p:nvSpPr>
          <p:spPr>
            <a:xfrm>
              <a:off x="5301000" y="1096125"/>
              <a:ext cx="90275" cy="132275"/>
            </a:xfrm>
            <a:custGeom>
              <a:rect b="b" l="l" r="r" t="t"/>
              <a:pathLst>
                <a:path extrusionOk="0" h="5291" w="3611">
                  <a:moveTo>
                    <a:pt x="2888" y="47"/>
                  </a:moveTo>
                  <a:cubicBezTo>
                    <a:pt x="3611" y="0"/>
                    <a:pt x="3137" y="1220"/>
                    <a:pt x="2938" y="1714"/>
                  </a:cubicBezTo>
                  <a:cubicBezTo>
                    <a:pt x="2531" y="2720"/>
                    <a:pt x="1994" y="3552"/>
                    <a:pt x="1462" y="4314"/>
                  </a:cubicBezTo>
                  <a:cubicBezTo>
                    <a:pt x="1229" y="4648"/>
                    <a:pt x="801" y="5290"/>
                    <a:pt x="393" y="5150"/>
                  </a:cubicBezTo>
                  <a:cubicBezTo>
                    <a:pt x="0" y="5014"/>
                    <a:pt x="292" y="4096"/>
                    <a:pt x="459" y="3634"/>
                  </a:cubicBezTo>
                  <a:cubicBezTo>
                    <a:pt x="871" y="2503"/>
                    <a:pt x="1240" y="1885"/>
                    <a:pt x="1855" y="1022"/>
                  </a:cubicBezTo>
                  <a:cubicBezTo>
                    <a:pt x="2103" y="673"/>
                    <a:pt x="2519" y="70"/>
                    <a:pt x="2888" y="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65"/>
            <p:cNvSpPr/>
            <p:nvPr/>
          </p:nvSpPr>
          <p:spPr>
            <a:xfrm>
              <a:off x="5211025" y="1467875"/>
              <a:ext cx="65600" cy="123325"/>
            </a:xfrm>
            <a:custGeom>
              <a:rect b="b" l="l" r="r" t="t"/>
              <a:pathLst>
                <a:path extrusionOk="0" h="4933" w="2624">
                  <a:moveTo>
                    <a:pt x="144" y="638"/>
                  </a:moveTo>
                  <a:cubicBezTo>
                    <a:pt x="218" y="416"/>
                    <a:pt x="490" y="0"/>
                    <a:pt x="926" y="183"/>
                  </a:cubicBezTo>
                  <a:cubicBezTo>
                    <a:pt x="1493" y="424"/>
                    <a:pt x="1656" y="1648"/>
                    <a:pt x="1812" y="2122"/>
                  </a:cubicBezTo>
                  <a:cubicBezTo>
                    <a:pt x="2006" y="2701"/>
                    <a:pt x="2623" y="3701"/>
                    <a:pt x="2165" y="4210"/>
                  </a:cubicBezTo>
                  <a:cubicBezTo>
                    <a:pt x="1512" y="4933"/>
                    <a:pt x="832" y="3300"/>
                    <a:pt x="618" y="2733"/>
                  </a:cubicBezTo>
                  <a:cubicBezTo>
                    <a:pt x="510" y="2430"/>
                    <a:pt x="428" y="2118"/>
                    <a:pt x="346" y="1858"/>
                  </a:cubicBezTo>
                  <a:cubicBezTo>
                    <a:pt x="206" y="1411"/>
                    <a:pt x="0" y="1065"/>
                    <a:pt x="144" y="6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65"/>
            <p:cNvSpPr/>
            <p:nvPr/>
          </p:nvSpPr>
          <p:spPr>
            <a:xfrm>
              <a:off x="5471625" y="1300350"/>
              <a:ext cx="53175" cy="102150"/>
            </a:xfrm>
            <a:custGeom>
              <a:rect b="b" l="l" r="r" t="t"/>
              <a:pathLst>
                <a:path extrusionOk="0" h="4086" w="2127">
                  <a:moveTo>
                    <a:pt x="1559" y="110"/>
                  </a:moveTo>
                  <a:cubicBezTo>
                    <a:pt x="2126" y="716"/>
                    <a:pt x="2080" y="4085"/>
                    <a:pt x="933" y="3996"/>
                  </a:cubicBezTo>
                  <a:cubicBezTo>
                    <a:pt x="0" y="3926"/>
                    <a:pt x="110" y="953"/>
                    <a:pt x="781" y="241"/>
                  </a:cubicBezTo>
                  <a:cubicBezTo>
                    <a:pt x="957" y="59"/>
                    <a:pt x="1120" y="1"/>
                    <a:pt x="1559" y="1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65"/>
            <p:cNvSpPr/>
            <p:nvPr/>
          </p:nvSpPr>
          <p:spPr>
            <a:xfrm>
              <a:off x="5414775" y="1386950"/>
              <a:ext cx="50950" cy="50525"/>
            </a:xfrm>
            <a:custGeom>
              <a:rect b="b" l="l" r="r" t="t"/>
              <a:pathLst>
                <a:path extrusionOk="0" h="2021" w="2038">
                  <a:moveTo>
                    <a:pt x="953" y="260"/>
                  </a:moveTo>
                  <a:cubicBezTo>
                    <a:pt x="2038" y="0"/>
                    <a:pt x="1948" y="1683"/>
                    <a:pt x="1295" y="1827"/>
                  </a:cubicBezTo>
                  <a:cubicBezTo>
                    <a:pt x="425" y="2021"/>
                    <a:pt x="0" y="490"/>
                    <a:pt x="953" y="2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65"/>
            <p:cNvSpPr/>
            <p:nvPr/>
          </p:nvSpPr>
          <p:spPr>
            <a:xfrm>
              <a:off x="5478425" y="1435800"/>
              <a:ext cx="46100" cy="64050"/>
            </a:xfrm>
            <a:custGeom>
              <a:rect b="b" l="l" r="r" t="t"/>
              <a:pathLst>
                <a:path extrusionOk="0" h="2562" w="1844">
                  <a:moveTo>
                    <a:pt x="789" y="43"/>
                  </a:moveTo>
                  <a:cubicBezTo>
                    <a:pt x="1843" y="0"/>
                    <a:pt x="1687" y="2562"/>
                    <a:pt x="724" y="2477"/>
                  </a:cubicBezTo>
                  <a:cubicBezTo>
                    <a:pt x="315" y="2438"/>
                    <a:pt x="229" y="2154"/>
                    <a:pt x="136" y="1641"/>
                  </a:cubicBezTo>
                  <a:cubicBezTo>
                    <a:pt x="1" y="883"/>
                    <a:pt x="51" y="70"/>
                    <a:pt x="789" y="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65"/>
            <p:cNvSpPr/>
            <p:nvPr/>
          </p:nvSpPr>
          <p:spPr>
            <a:xfrm>
              <a:off x="5671000" y="1004950"/>
              <a:ext cx="354700" cy="630475"/>
            </a:xfrm>
            <a:custGeom>
              <a:rect b="b" l="l" r="r" t="t"/>
              <a:pathLst>
                <a:path extrusionOk="0" h="25219" w="14188">
                  <a:moveTo>
                    <a:pt x="4676" y="160"/>
                  </a:moveTo>
                  <a:cubicBezTo>
                    <a:pt x="4685" y="160"/>
                    <a:pt x="4665" y="133"/>
                    <a:pt x="4653" y="133"/>
                  </a:cubicBezTo>
                  <a:cubicBezTo>
                    <a:pt x="3892" y="1"/>
                    <a:pt x="3044" y="320"/>
                    <a:pt x="2465" y="642"/>
                  </a:cubicBezTo>
                  <a:cubicBezTo>
                    <a:pt x="1854" y="976"/>
                    <a:pt x="1400" y="1451"/>
                    <a:pt x="1171" y="2092"/>
                  </a:cubicBezTo>
                  <a:cubicBezTo>
                    <a:pt x="801" y="3118"/>
                    <a:pt x="1070" y="4684"/>
                    <a:pt x="973" y="6057"/>
                  </a:cubicBezTo>
                  <a:cubicBezTo>
                    <a:pt x="918" y="6834"/>
                    <a:pt x="782" y="7351"/>
                    <a:pt x="619" y="7876"/>
                  </a:cubicBezTo>
                  <a:cubicBezTo>
                    <a:pt x="455" y="8412"/>
                    <a:pt x="218" y="8902"/>
                    <a:pt x="137" y="9555"/>
                  </a:cubicBezTo>
                  <a:cubicBezTo>
                    <a:pt x="1" y="10620"/>
                    <a:pt x="265" y="11611"/>
                    <a:pt x="417" y="12579"/>
                  </a:cubicBezTo>
                  <a:cubicBezTo>
                    <a:pt x="564" y="13535"/>
                    <a:pt x="731" y="14483"/>
                    <a:pt x="841" y="15474"/>
                  </a:cubicBezTo>
                  <a:cubicBezTo>
                    <a:pt x="957" y="16558"/>
                    <a:pt x="898" y="17616"/>
                    <a:pt x="677" y="18592"/>
                  </a:cubicBezTo>
                  <a:cubicBezTo>
                    <a:pt x="444" y="19629"/>
                    <a:pt x="48" y="21009"/>
                    <a:pt x="397" y="21950"/>
                  </a:cubicBezTo>
                  <a:cubicBezTo>
                    <a:pt x="658" y="22649"/>
                    <a:pt x="1194" y="23217"/>
                    <a:pt x="1894" y="23466"/>
                  </a:cubicBezTo>
                  <a:cubicBezTo>
                    <a:pt x="2772" y="23780"/>
                    <a:pt x="3709" y="23648"/>
                    <a:pt x="4728" y="23780"/>
                  </a:cubicBezTo>
                  <a:cubicBezTo>
                    <a:pt x="5586" y="23893"/>
                    <a:pt x="6453" y="24119"/>
                    <a:pt x="7250" y="24383"/>
                  </a:cubicBezTo>
                  <a:cubicBezTo>
                    <a:pt x="8062" y="24650"/>
                    <a:pt x="8754" y="24962"/>
                    <a:pt x="9659" y="25090"/>
                  </a:cubicBezTo>
                  <a:cubicBezTo>
                    <a:pt x="10565" y="25218"/>
                    <a:pt x="11455" y="24915"/>
                    <a:pt x="12038" y="24589"/>
                  </a:cubicBezTo>
                  <a:cubicBezTo>
                    <a:pt x="13305" y="23881"/>
                    <a:pt x="14172" y="22501"/>
                    <a:pt x="14183" y="20569"/>
                  </a:cubicBezTo>
                  <a:cubicBezTo>
                    <a:pt x="14187" y="19656"/>
                    <a:pt x="14013" y="18789"/>
                    <a:pt x="13830" y="17981"/>
                  </a:cubicBezTo>
                  <a:cubicBezTo>
                    <a:pt x="13301" y="15672"/>
                    <a:pt x="12364" y="13593"/>
                    <a:pt x="11739" y="11180"/>
                  </a:cubicBezTo>
                  <a:cubicBezTo>
                    <a:pt x="11319" y="9551"/>
                    <a:pt x="11019" y="7911"/>
                    <a:pt x="10515" y="6496"/>
                  </a:cubicBezTo>
                  <a:cubicBezTo>
                    <a:pt x="9998" y="5050"/>
                    <a:pt x="9317" y="3810"/>
                    <a:pt x="8380" y="2621"/>
                  </a:cubicBezTo>
                  <a:cubicBezTo>
                    <a:pt x="7961" y="2088"/>
                    <a:pt x="7471" y="1517"/>
                    <a:pt x="6884" y="1078"/>
                  </a:cubicBezTo>
                  <a:cubicBezTo>
                    <a:pt x="6290" y="630"/>
                    <a:pt x="5637" y="277"/>
                    <a:pt x="4676" y="1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65"/>
            <p:cNvSpPr/>
            <p:nvPr/>
          </p:nvSpPr>
          <p:spPr>
            <a:xfrm>
              <a:off x="5682100" y="1025350"/>
              <a:ext cx="70650" cy="189325"/>
            </a:xfrm>
            <a:custGeom>
              <a:rect b="b" l="l" r="r" t="t"/>
              <a:pathLst>
                <a:path extrusionOk="0" h="7573" w="2826">
                  <a:moveTo>
                    <a:pt x="1737" y="1"/>
                  </a:moveTo>
                  <a:lnTo>
                    <a:pt x="1737" y="1"/>
                  </a:lnTo>
                  <a:cubicBezTo>
                    <a:pt x="1271" y="324"/>
                    <a:pt x="917" y="740"/>
                    <a:pt x="727" y="1276"/>
                  </a:cubicBezTo>
                  <a:cubicBezTo>
                    <a:pt x="357" y="2302"/>
                    <a:pt x="626" y="3868"/>
                    <a:pt x="529" y="5241"/>
                  </a:cubicBezTo>
                  <a:cubicBezTo>
                    <a:pt x="474" y="6018"/>
                    <a:pt x="338" y="6535"/>
                    <a:pt x="175" y="7060"/>
                  </a:cubicBezTo>
                  <a:cubicBezTo>
                    <a:pt x="120" y="7235"/>
                    <a:pt x="63" y="7402"/>
                    <a:pt x="0" y="7573"/>
                  </a:cubicBezTo>
                  <a:cubicBezTo>
                    <a:pt x="249" y="7324"/>
                    <a:pt x="404" y="6830"/>
                    <a:pt x="521" y="6636"/>
                  </a:cubicBezTo>
                  <a:cubicBezTo>
                    <a:pt x="673" y="6383"/>
                    <a:pt x="937" y="6100"/>
                    <a:pt x="1127" y="5952"/>
                  </a:cubicBezTo>
                  <a:cubicBezTo>
                    <a:pt x="1457" y="5696"/>
                    <a:pt x="1896" y="5505"/>
                    <a:pt x="2146" y="5229"/>
                  </a:cubicBezTo>
                  <a:cubicBezTo>
                    <a:pt x="2542" y="4786"/>
                    <a:pt x="2826" y="3970"/>
                    <a:pt x="2585" y="3247"/>
                  </a:cubicBezTo>
                  <a:cubicBezTo>
                    <a:pt x="2465" y="2881"/>
                    <a:pt x="2180" y="2524"/>
                    <a:pt x="1916" y="2259"/>
                  </a:cubicBezTo>
                  <a:cubicBezTo>
                    <a:pt x="1632" y="1968"/>
                    <a:pt x="1259" y="1680"/>
                    <a:pt x="1216" y="1323"/>
                  </a:cubicBezTo>
                  <a:cubicBezTo>
                    <a:pt x="1159" y="817"/>
                    <a:pt x="1489" y="300"/>
                    <a:pt x="1710" y="33"/>
                  </a:cubicBezTo>
                  <a:cubicBezTo>
                    <a:pt x="1722" y="21"/>
                    <a:pt x="1729" y="13"/>
                    <a:pt x="1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65"/>
            <p:cNvSpPr/>
            <p:nvPr/>
          </p:nvSpPr>
          <p:spPr>
            <a:xfrm>
              <a:off x="5672175" y="1426950"/>
              <a:ext cx="353525" cy="206000"/>
            </a:xfrm>
            <a:custGeom>
              <a:rect b="b" l="l" r="r" t="t"/>
              <a:pathLst>
                <a:path extrusionOk="0" h="8240" w="14141">
                  <a:moveTo>
                    <a:pt x="844" y="1"/>
                  </a:moveTo>
                  <a:cubicBezTo>
                    <a:pt x="824" y="592"/>
                    <a:pt x="754" y="1163"/>
                    <a:pt x="630" y="1712"/>
                  </a:cubicBezTo>
                  <a:cubicBezTo>
                    <a:pt x="397" y="2749"/>
                    <a:pt x="1" y="4129"/>
                    <a:pt x="350" y="5070"/>
                  </a:cubicBezTo>
                  <a:cubicBezTo>
                    <a:pt x="611" y="5769"/>
                    <a:pt x="1147" y="6337"/>
                    <a:pt x="1847" y="6586"/>
                  </a:cubicBezTo>
                  <a:cubicBezTo>
                    <a:pt x="2725" y="6900"/>
                    <a:pt x="3662" y="6768"/>
                    <a:pt x="4681" y="6900"/>
                  </a:cubicBezTo>
                  <a:cubicBezTo>
                    <a:pt x="5539" y="7013"/>
                    <a:pt x="6406" y="7239"/>
                    <a:pt x="7203" y="7503"/>
                  </a:cubicBezTo>
                  <a:cubicBezTo>
                    <a:pt x="8015" y="7770"/>
                    <a:pt x="8707" y="8082"/>
                    <a:pt x="9612" y="8210"/>
                  </a:cubicBezTo>
                  <a:cubicBezTo>
                    <a:pt x="9758" y="8230"/>
                    <a:pt x="9904" y="8240"/>
                    <a:pt x="10048" y="8240"/>
                  </a:cubicBezTo>
                  <a:cubicBezTo>
                    <a:pt x="10797" y="8240"/>
                    <a:pt x="11502" y="7983"/>
                    <a:pt x="11991" y="7709"/>
                  </a:cubicBezTo>
                  <a:cubicBezTo>
                    <a:pt x="13258" y="7001"/>
                    <a:pt x="14125" y="5621"/>
                    <a:pt x="14136" y="3689"/>
                  </a:cubicBezTo>
                  <a:cubicBezTo>
                    <a:pt x="14140" y="3165"/>
                    <a:pt x="14082" y="2656"/>
                    <a:pt x="13996" y="2162"/>
                  </a:cubicBezTo>
                  <a:cubicBezTo>
                    <a:pt x="13973" y="2267"/>
                    <a:pt x="13957" y="2376"/>
                    <a:pt x="13942" y="2477"/>
                  </a:cubicBezTo>
                  <a:cubicBezTo>
                    <a:pt x="13892" y="2808"/>
                    <a:pt x="13830" y="3246"/>
                    <a:pt x="13790" y="3429"/>
                  </a:cubicBezTo>
                  <a:cubicBezTo>
                    <a:pt x="13650" y="4090"/>
                    <a:pt x="13449" y="4591"/>
                    <a:pt x="13200" y="5023"/>
                  </a:cubicBezTo>
                  <a:cubicBezTo>
                    <a:pt x="12714" y="5866"/>
                    <a:pt x="11793" y="6702"/>
                    <a:pt x="10794" y="6861"/>
                  </a:cubicBezTo>
                  <a:cubicBezTo>
                    <a:pt x="10641" y="6886"/>
                    <a:pt x="10480" y="6898"/>
                    <a:pt x="10317" y="6898"/>
                  </a:cubicBezTo>
                  <a:cubicBezTo>
                    <a:pt x="9922" y="6898"/>
                    <a:pt x="9516" y="6828"/>
                    <a:pt x="9185" y="6710"/>
                  </a:cubicBezTo>
                  <a:cubicBezTo>
                    <a:pt x="8206" y="6364"/>
                    <a:pt x="7483" y="5610"/>
                    <a:pt x="6740" y="4907"/>
                  </a:cubicBezTo>
                  <a:cubicBezTo>
                    <a:pt x="5958" y="4168"/>
                    <a:pt x="5147" y="3658"/>
                    <a:pt x="4241" y="3181"/>
                  </a:cubicBezTo>
                  <a:cubicBezTo>
                    <a:pt x="2729" y="2392"/>
                    <a:pt x="1567" y="1432"/>
                    <a:pt x="8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65"/>
            <p:cNvSpPr/>
            <p:nvPr/>
          </p:nvSpPr>
          <p:spPr>
            <a:xfrm>
              <a:off x="5838025" y="1068225"/>
              <a:ext cx="41825" cy="39675"/>
            </a:xfrm>
            <a:custGeom>
              <a:rect b="b" l="l" r="r" t="t"/>
              <a:pathLst>
                <a:path extrusionOk="0" h="1587" w="1673">
                  <a:moveTo>
                    <a:pt x="533" y="51"/>
                  </a:moveTo>
                  <a:cubicBezTo>
                    <a:pt x="122" y="0"/>
                    <a:pt x="1" y="440"/>
                    <a:pt x="176" y="840"/>
                  </a:cubicBezTo>
                  <a:cubicBezTo>
                    <a:pt x="300" y="1131"/>
                    <a:pt x="693" y="1586"/>
                    <a:pt x="1016" y="1527"/>
                  </a:cubicBezTo>
                  <a:cubicBezTo>
                    <a:pt x="1672" y="1411"/>
                    <a:pt x="1023" y="291"/>
                    <a:pt x="759" y="117"/>
                  </a:cubicBezTo>
                  <a:cubicBezTo>
                    <a:pt x="689" y="70"/>
                    <a:pt x="596" y="58"/>
                    <a:pt x="533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65"/>
            <p:cNvSpPr/>
            <p:nvPr/>
          </p:nvSpPr>
          <p:spPr>
            <a:xfrm>
              <a:off x="5940350" y="1380050"/>
              <a:ext cx="60175" cy="144500"/>
            </a:xfrm>
            <a:custGeom>
              <a:rect b="b" l="l" r="r" t="t"/>
              <a:pathLst>
                <a:path extrusionOk="0" h="5780" w="2407">
                  <a:moveTo>
                    <a:pt x="697" y="206"/>
                  </a:moveTo>
                  <a:cubicBezTo>
                    <a:pt x="1" y="0"/>
                    <a:pt x="191" y="1294"/>
                    <a:pt x="277" y="1819"/>
                  </a:cubicBezTo>
                  <a:cubicBezTo>
                    <a:pt x="451" y="2892"/>
                    <a:pt x="786" y="3821"/>
                    <a:pt x="1136" y="4684"/>
                  </a:cubicBezTo>
                  <a:cubicBezTo>
                    <a:pt x="1291" y="5061"/>
                    <a:pt x="1563" y="5780"/>
                    <a:pt x="1994" y="5733"/>
                  </a:cubicBezTo>
                  <a:cubicBezTo>
                    <a:pt x="2407" y="5690"/>
                    <a:pt x="2329" y="4734"/>
                    <a:pt x="2267" y="4244"/>
                  </a:cubicBezTo>
                  <a:cubicBezTo>
                    <a:pt x="2119" y="3051"/>
                    <a:pt x="1894" y="2367"/>
                    <a:pt x="1490" y="1387"/>
                  </a:cubicBezTo>
                  <a:cubicBezTo>
                    <a:pt x="1326" y="991"/>
                    <a:pt x="1054" y="311"/>
                    <a:pt x="697" y="2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65"/>
            <p:cNvSpPr/>
            <p:nvPr/>
          </p:nvSpPr>
          <p:spPr>
            <a:xfrm>
              <a:off x="5718325" y="1393550"/>
              <a:ext cx="45900" cy="103400"/>
            </a:xfrm>
            <a:custGeom>
              <a:rect b="b" l="l" r="r" t="t"/>
              <a:pathLst>
                <a:path extrusionOk="0" h="4136" w="1836">
                  <a:moveTo>
                    <a:pt x="401" y="136"/>
                  </a:moveTo>
                  <a:cubicBezTo>
                    <a:pt x="1" y="773"/>
                    <a:pt x="234" y="4135"/>
                    <a:pt x="1116" y="3980"/>
                  </a:cubicBezTo>
                  <a:cubicBezTo>
                    <a:pt x="1835" y="3852"/>
                    <a:pt x="1575" y="890"/>
                    <a:pt x="1016" y="221"/>
                  </a:cubicBezTo>
                  <a:cubicBezTo>
                    <a:pt x="867" y="51"/>
                    <a:pt x="736" y="0"/>
                    <a:pt x="401" y="13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65"/>
            <p:cNvSpPr/>
            <p:nvPr/>
          </p:nvSpPr>
          <p:spPr>
            <a:xfrm>
              <a:off x="5702600" y="1498575"/>
              <a:ext cx="51125" cy="53850"/>
            </a:xfrm>
            <a:custGeom>
              <a:rect b="b" l="l" r="r" t="t"/>
              <a:pathLst>
                <a:path extrusionOk="0" h="2154" w="2045">
                  <a:moveTo>
                    <a:pt x="1112" y="354"/>
                  </a:moveTo>
                  <a:cubicBezTo>
                    <a:pt x="54" y="1"/>
                    <a:pt x="0" y="1687"/>
                    <a:pt x="633" y="1886"/>
                  </a:cubicBezTo>
                  <a:cubicBezTo>
                    <a:pt x="1489" y="2153"/>
                    <a:pt x="2045" y="666"/>
                    <a:pt x="1112" y="3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65"/>
            <p:cNvSpPr/>
            <p:nvPr/>
          </p:nvSpPr>
          <p:spPr>
            <a:xfrm>
              <a:off x="5853500" y="1113500"/>
              <a:ext cx="61050" cy="73950"/>
            </a:xfrm>
            <a:custGeom>
              <a:rect b="b" l="l" r="r" t="t"/>
              <a:pathLst>
                <a:path extrusionOk="0" h="2958" w="2442">
                  <a:moveTo>
                    <a:pt x="964" y="299"/>
                  </a:moveTo>
                  <a:cubicBezTo>
                    <a:pt x="0" y="728"/>
                    <a:pt x="1263" y="2958"/>
                    <a:pt x="2092" y="2457"/>
                  </a:cubicBezTo>
                  <a:cubicBezTo>
                    <a:pt x="2441" y="2243"/>
                    <a:pt x="2395" y="1951"/>
                    <a:pt x="2250" y="1451"/>
                  </a:cubicBezTo>
                  <a:cubicBezTo>
                    <a:pt x="2040" y="708"/>
                    <a:pt x="1640" y="1"/>
                    <a:pt x="964" y="2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0" name="Google Shape;3400;p65"/>
          <p:cNvGrpSpPr/>
          <p:nvPr/>
        </p:nvGrpSpPr>
        <p:grpSpPr>
          <a:xfrm>
            <a:off x="7473750" y="1538554"/>
            <a:ext cx="1188859" cy="1227531"/>
            <a:chOff x="5285450" y="2266500"/>
            <a:chExt cx="806225" cy="832450"/>
          </a:xfrm>
        </p:grpSpPr>
        <p:sp>
          <p:nvSpPr>
            <p:cNvPr id="3401" name="Google Shape;3401;p65"/>
            <p:cNvSpPr/>
            <p:nvPr/>
          </p:nvSpPr>
          <p:spPr>
            <a:xfrm>
              <a:off x="5386325" y="2516225"/>
              <a:ext cx="445425" cy="582725"/>
            </a:xfrm>
            <a:custGeom>
              <a:rect b="b" l="l" r="r" t="t"/>
              <a:pathLst>
                <a:path extrusionOk="0" h="23309" w="17817">
                  <a:moveTo>
                    <a:pt x="16526" y="9833"/>
                  </a:moveTo>
                  <a:cubicBezTo>
                    <a:pt x="15815" y="11645"/>
                    <a:pt x="15127" y="13728"/>
                    <a:pt x="14334" y="15726"/>
                  </a:cubicBezTo>
                  <a:cubicBezTo>
                    <a:pt x="13440" y="17969"/>
                    <a:pt x="12574" y="20118"/>
                    <a:pt x="10832" y="21264"/>
                  </a:cubicBezTo>
                  <a:cubicBezTo>
                    <a:pt x="10215" y="21676"/>
                    <a:pt x="9099" y="21917"/>
                    <a:pt x="8290" y="21521"/>
                  </a:cubicBezTo>
                  <a:cubicBezTo>
                    <a:pt x="7556" y="21160"/>
                    <a:pt x="7081" y="20351"/>
                    <a:pt x="6716" y="19457"/>
                  </a:cubicBezTo>
                  <a:cubicBezTo>
                    <a:pt x="5655" y="16853"/>
                    <a:pt x="5721" y="13223"/>
                    <a:pt x="5667" y="9791"/>
                  </a:cubicBezTo>
                  <a:cubicBezTo>
                    <a:pt x="5632" y="7525"/>
                    <a:pt x="5356" y="5411"/>
                    <a:pt x="4633" y="3685"/>
                  </a:cubicBezTo>
                  <a:cubicBezTo>
                    <a:pt x="3883" y="1905"/>
                    <a:pt x="2713" y="214"/>
                    <a:pt x="264" y="1"/>
                  </a:cubicBezTo>
                  <a:cubicBezTo>
                    <a:pt x="155" y="195"/>
                    <a:pt x="78" y="428"/>
                    <a:pt x="0" y="657"/>
                  </a:cubicBezTo>
                  <a:cubicBezTo>
                    <a:pt x="4419" y="1741"/>
                    <a:pt x="4011" y="7051"/>
                    <a:pt x="4306" y="12029"/>
                  </a:cubicBezTo>
                  <a:cubicBezTo>
                    <a:pt x="4442" y="14331"/>
                    <a:pt x="4633" y="16912"/>
                    <a:pt x="5107" y="18955"/>
                  </a:cubicBezTo>
                  <a:cubicBezTo>
                    <a:pt x="5348" y="20001"/>
                    <a:pt x="5717" y="20887"/>
                    <a:pt x="6390" y="21607"/>
                  </a:cubicBezTo>
                  <a:cubicBezTo>
                    <a:pt x="7023" y="22283"/>
                    <a:pt x="7924" y="22870"/>
                    <a:pt x="9025" y="23018"/>
                  </a:cubicBezTo>
                  <a:cubicBezTo>
                    <a:pt x="11159" y="23309"/>
                    <a:pt x="12297" y="22132"/>
                    <a:pt x="13176" y="20934"/>
                  </a:cubicBezTo>
                  <a:cubicBezTo>
                    <a:pt x="13980" y="19838"/>
                    <a:pt x="14556" y="18606"/>
                    <a:pt x="15127" y="17421"/>
                  </a:cubicBezTo>
                  <a:cubicBezTo>
                    <a:pt x="16226" y="15136"/>
                    <a:pt x="17035" y="12698"/>
                    <a:pt x="17817" y="10277"/>
                  </a:cubicBezTo>
                  <a:cubicBezTo>
                    <a:pt x="17392" y="10098"/>
                    <a:pt x="16969" y="9912"/>
                    <a:pt x="16526" y="98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65"/>
            <p:cNvSpPr/>
            <p:nvPr/>
          </p:nvSpPr>
          <p:spPr>
            <a:xfrm>
              <a:off x="5285450" y="2454900"/>
              <a:ext cx="111975" cy="111950"/>
            </a:xfrm>
            <a:custGeom>
              <a:rect b="b" l="l" r="r" t="t"/>
              <a:pathLst>
                <a:path extrusionOk="0" h="4478" w="4479">
                  <a:moveTo>
                    <a:pt x="4423" y="2332"/>
                  </a:moveTo>
                  <a:cubicBezTo>
                    <a:pt x="4373" y="3541"/>
                    <a:pt x="3351" y="4478"/>
                    <a:pt x="2142" y="4424"/>
                  </a:cubicBezTo>
                  <a:cubicBezTo>
                    <a:pt x="937" y="4373"/>
                    <a:pt x="1" y="3351"/>
                    <a:pt x="51" y="2146"/>
                  </a:cubicBezTo>
                  <a:cubicBezTo>
                    <a:pt x="102" y="938"/>
                    <a:pt x="1124" y="0"/>
                    <a:pt x="2333" y="52"/>
                  </a:cubicBezTo>
                  <a:cubicBezTo>
                    <a:pt x="3541" y="106"/>
                    <a:pt x="4478" y="1124"/>
                    <a:pt x="4423" y="23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65"/>
            <p:cNvSpPr/>
            <p:nvPr/>
          </p:nvSpPr>
          <p:spPr>
            <a:xfrm>
              <a:off x="5307500" y="2476950"/>
              <a:ext cx="67775" cy="67750"/>
            </a:xfrm>
            <a:custGeom>
              <a:rect b="b" l="l" r="r" t="t"/>
              <a:pathLst>
                <a:path extrusionOk="0" h="2710" w="2711">
                  <a:moveTo>
                    <a:pt x="2678" y="1416"/>
                  </a:moveTo>
                  <a:cubicBezTo>
                    <a:pt x="2648" y="2146"/>
                    <a:pt x="2029" y="2710"/>
                    <a:pt x="1299" y="2679"/>
                  </a:cubicBezTo>
                  <a:cubicBezTo>
                    <a:pt x="568" y="2648"/>
                    <a:pt x="0" y="2030"/>
                    <a:pt x="32" y="1299"/>
                  </a:cubicBezTo>
                  <a:cubicBezTo>
                    <a:pt x="63" y="569"/>
                    <a:pt x="681" y="1"/>
                    <a:pt x="1412" y="33"/>
                  </a:cubicBezTo>
                  <a:cubicBezTo>
                    <a:pt x="2142" y="67"/>
                    <a:pt x="2710" y="686"/>
                    <a:pt x="2678" y="14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65"/>
            <p:cNvSpPr/>
            <p:nvPr/>
          </p:nvSpPr>
          <p:spPr>
            <a:xfrm>
              <a:off x="5710650" y="2276125"/>
              <a:ext cx="141975" cy="502075"/>
            </a:xfrm>
            <a:custGeom>
              <a:rect b="b" l="l" r="r" t="t"/>
              <a:pathLst>
                <a:path extrusionOk="0" h="20083" w="5679">
                  <a:moveTo>
                    <a:pt x="5240" y="18812"/>
                  </a:moveTo>
                  <a:cubicBezTo>
                    <a:pt x="5108" y="19224"/>
                    <a:pt x="5011" y="19671"/>
                    <a:pt x="4878" y="20083"/>
                  </a:cubicBezTo>
                  <a:cubicBezTo>
                    <a:pt x="3126" y="19744"/>
                    <a:pt x="2139" y="18497"/>
                    <a:pt x="1481" y="17132"/>
                  </a:cubicBezTo>
                  <a:cubicBezTo>
                    <a:pt x="828" y="15776"/>
                    <a:pt x="537" y="14066"/>
                    <a:pt x="335" y="12150"/>
                  </a:cubicBezTo>
                  <a:cubicBezTo>
                    <a:pt x="148" y="10355"/>
                    <a:pt x="1" y="8364"/>
                    <a:pt x="152" y="6254"/>
                  </a:cubicBezTo>
                  <a:cubicBezTo>
                    <a:pt x="292" y="4276"/>
                    <a:pt x="548" y="2247"/>
                    <a:pt x="1551" y="1197"/>
                  </a:cubicBezTo>
                  <a:cubicBezTo>
                    <a:pt x="2100" y="626"/>
                    <a:pt x="2920" y="237"/>
                    <a:pt x="3809" y="85"/>
                  </a:cubicBezTo>
                  <a:cubicBezTo>
                    <a:pt x="4125" y="35"/>
                    <a:pt x="4471" y="58"/>
                    <a:pt x="4844" y="27"/>
                  </a:cubicBezTo>
                  <a:cubicBezTo>
                    <a:pt x="5197" y="0"/>
                    <a:pt x="5625" y="74"/>
                    <a:pt x="5648" y="424"/>
                  </a:cubicBezTo>
                  <a:cubicBezTo>
                    <a:pt x="5679" y="902"/>
                    <a:pt x="5088" y="987"/>
                    <a:pt x="4746" y="1077"/>
                  </a:cubicBezTo>
                  <a:cubicBezTo>
                    <a:pt x="3576" y="1391"/>
                    <a:pt x="2659" y="2072"/>
                    <a:pt x="2189" y="3129"/>
                  </a:cubicBezTo>
                  <a:cubicBezTo>
                    <a:pt x="1933" y="3705"/>
                    <a:pt x="1847" y="4373"/>
                    <a:pt x="1714" y="5165"/>
                  </a:cubicBezTo>
                  <a:cubicBezTo>
                    <a:pt x="1606" y="5827"/>
                    <a:pt x="1486" y="6643"/>
                    <a:pt x="1416" y="7389"/>
                  </a:cubicBezTo>
                  <a:cubicBezTo>
                    <a:pt x="1113" y="10518"/>
                    <a:pt x="1528" y="13480"/>
                    <a:pt x="2259" y="15855"/>
                  </a:cubicBezTo>
                  <a:cubicBezTo>
                    <a:pt x="2434" y="16438"/>
                    <a:pt x="2683" y="16993"/>
                    <a:pt x="3036" y="17482"/>
                  </a:cubicBezTo>
                  <a:cubicBezTo>
                    <a:pt x="3359" y="17930"/>
                    <a:pt x="3822" y="18431"/>
                    <a:pt x="4295" y="18645"/>
                  </a:cubicBezTo>
                  <a:cubicBezTo>
                    <a:pt x="4556" y="18757"/>
                    <a:pt x="4828" y="18784"/>
                    <a:pt x="5240" y="18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65"/>
            <p:cNvSpPr/>
            <p:nvPr/>
          </p:nvSpPr>
          <p:spPr>
            <a:xfrm>
              <a:off x="5835525" y="2266500"/>
              <a:ext cx="49075" cy="51800"/>
            </a:xfrm>
            <a:custGeom>
              <a:rect b="b" l="l" r="r" t="t"/>
              <a:pathLst>
                <a:path extrusionOk="0" h="2072" w="1963">
                  <a:moveTo>
                    <a:pt x="479" y="106"/>
                  </a:moveTo>
                  <a:cubicBezTo>
                    <a:pt x="812" y="0"/>
                    <a:pt x="1139" y="358"/>
                    <a:pt x="1435" y="583"/>
                  </a:cubicBezTo>
                  <a:cubicBezTo>
                    <a:pt x="1715" y="801"/>
                    <a:pt x="1963" y="988"/>
                    <a:pt x="1943" y="1275"/>
                  </a:cubicBezTo>
                  <a:cubicBezTo>
                    <a:pt x="1924" y="1563"/>
                    <a:pt x="1659" y="1660"/>
                    <a:pt x="1407" y="1765"/>
                  </a:cubicBezTo>
                  <a:cubicBezTo>
                    <a:pt x="1135" y="1878"/>
                    <a:pt x="922" y="1995"/>
                    <a:pt x="676" y="2018"/>
                  </a:cubicBezTo>
                  <a:cubicBezTo>
                    <a:pt x="74" y="2072"/>
                    <a:pt x="0" y="1788"/>
                    <a:pt x="74" y="1116"/>
                  </a:cubicBezTo>
                  <a:cubicBezTo>
                    <a:pt x="113" y="750"/>
                    <a:pt x="217" y="187"/>
                    <a:pt x="479" y="1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65"/>
            <p:cNvSpPr/>
            <p:nvPr/>
          </p:nvSpPr>
          <p:spPr>
            <a:xfrm>
              <a:off x="5805375" y="2310625"/>
              <a:ext cx="286300" cy="472250"/>
            </a:xfrm>
            <a:custGeom>
              <a:rect b="b" l="l" r="r" t="t"/>
              <a:pathLst>
                <a:path extrusionOk="0" h="18890" w="11452">
                  <a:moveTo>
                    <a:pt x="207" y="17152"/>
                  </a:moveTo>
                  <a:cubicBezTo>
                    <a:pt x="153" y="17580"/>
                    <a:pt x="56" y="18027"/>
                    <a:pt x="1" y="18454"/>
                  </a:cubicBezTo>
                  <a:cubicBezTo>
                    <a:pt x="1735" y="18890"/>
                    <a:pt x="3154" y="18174"/>
                    <a:pt x="4323" y="17214"/>
                  </a:cubicBezTo>
                  <a:cubicBezTo>
                    <a:pt x="5489" y="16258"/>
                    <a:pt x="6476" y="14832"/>
                    <a:pt x="7468" y="13180"/>
                  </a:cubicBezTo>
                  <a:cubicBezTo>
                    <a:pt x="8396" y="11633"/>
                    <a:pt x="9368" y="9888"/>
                    <a:pt x="10122" y="7913"/>
                  </a:cubicBezTo>
                  <a:cubicBezTo>
                    <a:pt x="10830" y="6060"/>
                    <a:pt x="11451" y="4112"/>
                    <a:pt x="10985" y="2736"/>
                  </a:cubicBezTo>
                  <a:cubicBezTo>
                    <a:pt x="10728" y="1986"/>
                    <a:pt x="10150" y="1290"/>
                    <a:pt x="9407" y="777"/>
                  </a:cubicBezTo>
                  <a:cubicBezTo>
                    <a:pt x="9142" y="599"/>
                    <a:pt x="8821" y="470"/>
                    <a:pt x="8498" y="287"/>
                  </a:cubicBezTo>
                  <a:cubicBezTo>
                    <a:pt x="8186" y="117"/>
                    <a:pt x="7771" y="0"/>
                    <a:pt x="7599" y="307"/>
                  </a:cubicBezTo>
                  <a:cubicBezTo>
                    <a:pt x="7366" y="727"/>
                    <a:pt x="7868" y="1053"/>
                    <a:pt x="8140" y="1283"/>
                  </a:cubicBezTo>
                  <a:cubicBezTo>
                    <a:pt x="9069" y="2060"/>
                    <a:pt x="9609" y="3062"/>
                    <a:pt x="9594" y="4217"/>
                  </a:cubicBezTo>
                  <a:cubicBezTo>
                    <a:pt x="9582" y="4851"/>
                    <a:pt x="9376" y="5492"/>
                    <a:pt x="9162" y="6266"/>
                  </a:cubicBezTo>
                  <a:cubicBezTo>
                    <a:pt x="8984" y="6910"/>
                    <a:pt x="8746" y="7703"/>
                    <a:pt x="8498" y="8407"/>
                  </a:cubicBezTo>
                  <a:cubicBezTo>
                    <a:pt x="7452" y="11373"/>
                    <a:pt x="5823" y="13879"/>
                    <a:pt x="4160" y="15729"/>
                  </a:cubicBezTo>
                  <a:cubicBezTo>
                    <a:pt x="3755" y="16181"/>
                    <a:pt x="3297" y="16581"/>
                    <a:pt x="2768" y="16877"/>
                  </a:cubicBezTo>
                  <a:cubicBezTo>
                    <a:pt x="2291" y="17144"/>
                    <a:pt x="1657" y="17404"/>
                    <a:pt x="1136" y="17397"/>
                  </a:cubicBezTo>
                  <a:cubicBezTo>
                    <a:pt x="856" y="17390"/>
                    <a:pt x="596" y="17300"/>
                    <a:pt x="207" y="171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65"/>
            <p:cNvSpPr/>
            <p:nvPr/>
          </p:nvSpPr>
          <p:spPr>
            <a:xfrm>
              <a:off x="5958625" y="2298375"/>
              <a:ext cx="53175" cy="54725"/>
            </a:xfrm>
            <a:custGeom>
              <a:rect b="b" l="l" r="r" t="t"/>
              <a:pathLst>
                <a:path extrusionOk="0" h="2189" w="2127">
                  <a:moveTo>
                    <a:pt x="1925" y="234"/>
                  </a:moveTo>
                  <a:cubicBezTo>
                    <a:pt x="1664" y="0"/>
                    <a:pt x="1217" y="187"/>
                    <a:pt x="856" y="264"/>
                  </a:cubicBezTo>
                  <a:cubicBezTo>
                    <a:pt x="510" y="343"/>
                    <a:pt x="203" y="408"/>
                    <a:pt x="102" y="677"/>
                  </a:cubicBezTo>
                  <a:cubicBezTo>
                    <a:pt x="0" y="944"/>
                    <a:pt x="195" y="1147"/>
                    <a:pt x="382" y="1349"/>
                  </a:cubicBezTo>
                  <a:cubicBezTo>
                    <a:pt x="580" y="1563"/>
                    <a:pt x="723" y="1761"/>
                    <a:pt x="937" y="1882"/>
                  </a:cubicBezTo>
                  <a:cubicBezTo>
                    <a:pt x="1462" y="2189"/>
                    <a:pt x="1649" y="1963"/>
                    <a:pt x="1862" y="1322"/>
                  </a:cubicBezTo>
                  <a:cubicBezTo>
                    <a:pt x="1983" y="972"/>
                    <a:pt x="2126" y="420"/>
                    <a:pt x="1925" y="2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65"/>
            <p:cNvSpPr/>
            <p:nvPr/>
          </p:nvSpPr>
          <p:spPr>
            <a:xfrm>
              <a:off x="5783725" y="2741725"/>
              <a:ext cx="60375" cy="61550"/>
            </a:xfrm>
            <a:custGeom>
              <a:rect b="b" l="l" r="r" t="t"/>
              <a:pathLst>
                <a:path extrusionOk="0" h="2462" w="2415">
                  <a:moveTo>
                    <a:pt x="2056" y="2030"/>
                  </a:moveTo>
                  <a:cubicBezTo>
                    <a:pt x="1982" y="2302"/>
                    <a:pt x="1703" y="2462"/>
                    <a:pt x="1435" y="2392"/>
                  </a:cubicBezTo>
                  <a:lnTo>
                    <a:pt x="432" y="2119"/>
                  </a:lnTo>
                  <a:cubicBezTo>
                    <a:pt x="160" y="2049"/>
                    <a:pt x="0" y="1770"/>
                    <a:pt x="74" y="1498"/>
                  </a:cubicBezTo>
                  <a:lnTo>
                    <a:pt x="362" y="433"/>
                  </a:lnTo>
                  <a:cubicBezTo>
                    <a:pt x="432" y="160"/>
                    <a:pt x="712" y="1"/>
                    <a:pt x="983" y="76"/>
                  </a:cubicBezTo>
                  <a:lnTo>
                    <a:pt x="1982" y="343"/>
                  </a:lnTo>
                  <a:cubicBezTo>
                    <a:pt x="2255" y="417"/>
                    <a:pt x="2414" y="693"/>
                    <a:pt x="2341" y="9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9" name="Google Shape;3409;p65"/>
          <p:cNvGrpSpPr/>
          <p:nvPr/>
        </p:nvGrpSpPr>
        <p:grpSpPr>
          <a:xfrm rot="5399507">
            <a:off x="7830864" y="3465089"/>
            <a:ext cx="235238" cy="121505"/>
            <a:chOff x="1267750" y="5116850"/>
            <a:chExt cx="337500" cy="174300"/>
          </a:xfrm>
        </p:grpSpPr>
        <p:sp>
          <p:nvSpPr>
            <p:cNvPr id="3410" name="Google Shape;3410;p65"/>
            <p:cNvSpPr/>
            <p:nvPr/>
          </p:nvSpPr>
          <p:spPr>
            <a:xfrm>
              <a:off x="1271775" y="5116850"/>
              <a:ext cx="331350" cy="173500"/>
            </a:xfrm>
            <a:custGeom>
              <a:rect b="b" l="l" r="r" t="t"/>
              <a:pathLst>
                <a:path extrusionOk="0" h="6940" w="13254">
                  <a:moveTo>
                    <a:pt x="5900" y="0"/>
                  </a:moveTo>
                  <a:cubicBezTo>
                    <a:pt x="5760" y="0"/>
                    <a:pt x="5620" y="5"/>
                    <a:pt x="5479" y="15"/>
                  </a:cubicBezTo>
                  <a:cubicBezTo>
                    <a:pt x="5099" y="35"/>
                    <a:pt x="4745" y="93"/>
                    <a:pt x="4430" y="155"/>
                  </a:cubicBezTo>
                  <a:cubicBezTo>
                    <a:pt x="4111" y="221"/>
                    <a:pt x="3831" y="291"/>
                    <a:pt x="3583" y="358"/>
                  </a:cubicBezTo>
                  <a:lnTo>
                    <a:pt x="3230" y="451"/>
                  </a:lnTo>
                  <a:lnTo>
                    <a:pt x="2907" y="528"/>
                  </a:lnTo>
                  <a:cubicBezTo>
                    <a:pt x="2059" y="734"/>
                    <a:pt x="1192" y="871"/>
                    <a:pt x="318" y="936"/>
                  </a:cubicBezTo>
                  <a:cubicBezTo>
                    <a:pt x="0" y="959"/>
                    <a:pt x="197" y="5553"/>
                    <a:pt x="640" y="5553"/>
                  </a:cubicBezTo>
                  <a:cubicBezTo>
                    <a:pt x="642" y="5553"/>
                    <a:pt x="643" y="5553"/>
                    <a:pt x="645" y="5553"/>
                  </a:cubicBezTo>
                  <a:cubicBezTo>
                    <a:pt x="1760" y="5468"/>
                    <a:pt x="2864" y="5297"/>
                    <a:pt x="3952" y="5040"/>
                  </a:cubicBezTo>
                  <a:cubicBezTo>
                    <a:pt x="4224" y="4975"/>
                    <a:pt x="4500" y="4905"/>
                    <a:pt x="4730" y="4842"/>
                  </a:cubicBezTo>
                  <a:cubicBezTo>
                    <a:pt x="4959" y="4784"/>
                    <a:pt x="5160" y="4733"/>
                    <a:pt x="5332" y="4699"/>
                  </a:cubicBezTo>
                  <a:cubicBezTo>
                    <a:pt x="5499" y="4663"/>
                    <a:pt x="5639" y="4640"/>
                    <a:pt x="5748" y="4636"/>
                  </a:cubicBezTo>
                  <a:cubicBezTo>
                    <a:pt x="5786" y="4632"/>
                    <a:pt x="5825" y="4631"/>
                    <a:pt x="5865" y="4631"/>
                  </a:cubicBezTo>
                  <a:cubicBezTo>
                    <a:pt x="5941" y="4631"/>
                    <a:pt x="6020" y="4636"/>
                    <a:pt x="6102" y="4644"/>
                  </a:cubicBezTo>
                  <a:cubicBezTo>
                    <a:pt x="6599" y="4687"/>
                    <a:pt x="7217" y="4920"/>
                    <a:pt x="7812" y="5309"/>
                  </a:cubicBezTo>
                  <a:cubicBezTo>
                    <a:pt x="8422" y="5705"/>
                    <a:pt x="9047" y="6265"/>
                    <a:pt x="9724" y="6925"/>
                  </a:cubicBezTo>
                  <a:cubicBezTo>
                    <a:pt x="9734" y="6935"/>
                    <a:pt x="9748" y="6940"/>
                    <a:pt x="9766" y="6940"/>
                  </a:cubicBezTo>
                  <a:cubicBezTo>
                    <a:pt x="10227" y="6940"/>
                    <a:pt x="13254" y="3906"/>
                    <a:pt x="12977" y="3634"/>
                  </a:cubicBezTo>
                  <a:cubicBezTo>
                    <a:pt x="12239" y="2911"/>
                    <a:pt x="11403" y="2125"/>
                    <a:pt x="10353" y="1441"/>
                  </a:cubicBezTo>
                  <a:cubicBezTo>
                    <a:pt x="9829" y="1095"/>
                    <a:pt x="9250" y="788"/>
                    <a:pt x="8628" y="544"/>
                  </a:cubicBezTo>
                  <a:cubicBezTo>
                    <a:pt x="8002" y="299"/>
                    <a:pt x="7322" y="116"/>
                    <a:pt x="6595" y="38"/>
                  </a:cubicBezTo>
                  <a:cubicBezTo>
                    <a:pt x="6368" y="14"/>
                    <a:pt x="6135" y="0"/>
                    <a:pt x="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65"/>
            <p:cNvSpPr/>
            <p:nvPr/>
          </p:nvSpPr>
          <p:spPr>
            <a:xfrm>
              <a:off x="1271775" y="5116900"/>
              <a:ext cx="156250" cy="138800"/>
            </a:xfrm>
            <a:custGeom>
              <a:rect b="b" l="l" r="r" t="t"/>
              <a:pathLst>
                <a:path extrusionOk="0" h="5552" w="6250">
                  <a:moveTo>
                    <a:pt x="5917" y="0"/>
                  </a:moveTo>
                  <a:cubicBezTo>
                    <a:pt x="5849" y="0"/>
                    <a:pt x="5781" y="1"/>
                    <a:pt x="5713" y="1"/>
                  </a:cubicBezTo>
                  <a:cubicBezTo>
                    <a:pt x="5530" y="9"/>
                    <a:pt x="5347" y="17"/>
                    <a:pt x="5169" y="36"/>
                  </a:cubicBezTo>
                  <a:cubicBezTo>
                    <a:pt x="4819" y="76"/>
                    <a:pt x="4500" y="137"/>
                    <a:pt x="4213" y="200"/>
                  </a:cubicBezTo>
                  <a:cubicBezTo>
                    <a:pt x="3925" y="266"/>
                    <a:pt x="3668" y="332"/>
                    <a:pt x="3435" y="394"/>
                  </a:cubicBezTo>
                  <a:cubicBezTo>
                    <a:pt x="3206" y="456"/>
                    <a:pt x="3015" y="503"/>
                    <a:pt x="2805" y="553"/>
                  </a:cubicBezTo>
                  <a:cubicBezTo>
                    <a:pt x="1989" y="740"/>
                    <a:pt x="1158" y="869"/>
                    <a:pt x="318" y="934"/>
                  </a:cubicBezTo>
                  <a:cubicBezTo>
                    <a:pt x="0" y="957"/>
                    <a:pt x="197" y="5551"/>
                    <a:pt x="640" y="5551"/>
                  </a:cubicBezTo>
                  <a:cubicBezTo>
                    <a:pt x="642" y="5551"/>
                    <a:pt x="643" y="5551"/>
                    <a:pt x="645" y="5551"/>
                  </a:cubicBezTo>
                  <a:cubicBezTo>
                    <a:pt x="1714" y="5470"/>
                    <a:pt x="2778" y="5311"/>
                    <a:pt x="3824" y="5070"/>
                  </a:cubicBezTo>
                  <a:cubicBezTo>
                    <a:pt x="4084" y="5011"/>
                    <a:pt x="4356" y="4941"/>
                    <a:pt x="4590" y="4880"/>
                  </a:cubicBezTo>
                  <a:cubicBezTo>
                    <a:pt x="4823" y="4817"/>
                    <a:pt x="5029" y="4763"/>
                    <a:pt x="5203" y="4724"/>
                  </a:cubicBezTo>
                  <a:cubicBezTo>
                    <a:pt x="5382" y="4681"/>
                    <a:pt x="5530" y="4658"/>
                    <a:pt x="5650" y="4642"/>
                  </a:cubicBezTo>
                  <a:cubicBezTo>
                    <a:pt x="5723" y="4635"/>
                    <a:pt x="5791" y="4630"/>
                    <a:pt x="5863" y="4630"/>
                  </a:cubicBezTo>
                  <a:cubicBezTo>
                    <a:pt x="5902" y="4630"/>
                    <a:pt x="5942" y="4632"/>
                    <a:pt x="5985" y="4634"/>
                  </a:cubicBezTo>
                  <a:cubicBezTo>
                    <a:pt x="5938" y="4631"/>
                    <a:pt x="5915" y="4343"/>
                    <a:pt x="5883" y="3908"/>
                  </a:cubicBezTo>
                  <a:cubicBezTo>
                    <a:pt x="5856" y="3472"/>
                    <a:pt x="5829" y="2893"/>
                    <a:pt x="5826" y="2318"/>
                  </a:cubicBezTo>
                  <a:cubicBezTo>
                    <a:pt x="5818" y="1739"/>
                    <a:pt x="5841" y="1160"/>
                    <a:pt x="5915" y="724"/>
                  </a:cubicBezTo>
                  <a:cubicBezTo>
                    <a:pt x="5984" y="295"/>
                    <a:pt x="6102" y="9"/>
                    <a:pt x="6243" y="9"/>
                  </a:cubicBezTo>
                  <a:cubicBezTo>
                    <a:pt x="6245" y="9"/>
                    <a:pt x="6247" y="9"/>
                    <a:pt x="6249" y="9"/>
                  </a:cubicBezTo>
                  <a:cubicBezTo>
                    <a:pt x="6138" y="2"/>
                    <a:pt x="6028" y="0"/>
                    <a:pt x="5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65"/>
            <p:cNvSpPr/>
            <p:nvPr/>
          </p:nvSpPr>
          <p:spPr>
            <a:xfrm>
              <a:off x="1509025" y="5206950"/>
              <a:ext cx="96225" cy="84200"/>
            </a:xfrm>
            <a:custGeom>
              <a:rect b="b" l="l" r="r" t="t"/>
              <a:pathLst>
                <a:path extrusionOk="0" h="3368" w="3849">
                  <a:moveTo>
                    <a:pt x="3311" y="0"/>
                  </a:moveTo>
                  <a:cubicBezTo>
                    <a:pt x="2881" y="0"/>
                    <a:pt x="2095" y="578"/>
                    <a:pt x="1431" y="1269"/>
                  </a:cubicBezTo>
                  <a:cubicBezTo>
                    <a:pt x="654" y="2082"/>
                    <a:pt x="1" y="3015"/>
                    <a:pt x="234" y="3321"/>
                  </a:cubicBezTo>
                  <a:cubicBezTo>
                    <a:pt x="277" y="3353"/>
                    <a:pt x="333" y="3367"/>
                    <a:pt x="398" y="3367"/>
                  </a:cubicBezTo>
                  <a:cubicBezTo>
                    <a:pt x="602" y="3367"/>
                    <a:pt x="901" y="3225"/>
                    <a:pt x="1237" y="2999"/>
                  </a:cubicBezTo>
                  <a:cubicBezTo>
                    <a:pt x="1260" y="2995"/>
                    <a:pt x="1283" y="2987"/>
                    <a:pt x="1307" y="2975"/>
                  </a:cubicBezTo>
                  <a:cubicBezTo>
                    <a:pt x="1373" y="2948"/>
                    <a:pt x="1427" y="2890"/>
                    <a:pt x="1477" y="2828"/>
                  </a:cubicBezTo>
                  <a:cubicBezTo>
                    <a:pt x="2562" y="2008"/>
                    <a:pt x="3848" y="500"/>
                    <a:pt x="3502" y="57"/>
                  </a:cubicBezTo>
                  <a:cubicBezTo>
                    <a:pt x="3451" y="18"/>
                    <a:pt x="3386" y="0"/>
                    <a:pt x="3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65"/>
            <p:cNvSpPr/>
            <p:nvPr/>
          </p:nvSpPr>
          <p:spPr>
            <a:xfrm>
              <a:off x="1408350" y="5117200"/>
              <a:ext cx="35125" cy="115575"/>
            </a:xfrm>
            <a:custGeom>
              <a:rect b="b" l="l" r="r" t="t"/>
              <a:pathLst>
                <a:path extrusionOk="0" h="4623" w="1405">
                  <a:moveTo>
                    <a:pt x="764" y="1"/>
                  </a:moveTo>
                  <a:cubicBezTo>
                    <a:pt x="644" y="1"/>
                    <a:pt x="531" y="58"/>
                    <a:pt x="429" y="172"/>
                  </a:cubicBezTo>
                  <a:cubicBezTo>
                    <a:pt x="320" y="288"/>
                    <a:pt x="230" y="460"/>
                    <a:pt x="164" y="674"/>
                  </a:cubicBezTo>
                  <a:cubicBezTo>
                    <a:pt x="29" y="1101"/>
                    <a:pt x="1" y="1680"/>
                    <a:pt x="56" y="2317"/>
                  </a:cubicBezTo>
                  <a:cubicBezTo>
                    <a:pt x="114" y="2955"/>
                    <a:pt x="219" y="3530"/>
                    <a:pt x="300" y="3942"/>
                  </a:cubicBezTo>
                  <a:cubicBezTo>
                    <a:pt x="343" y="4148"/>
                    <a:pt x="382" y="4319"/>
                    <a:pt x="420" y="4436"/>
                  </a:cubicBezTo>
                  <a:cubicBezTo>
                    <a:pt x="456" y="4552"/>
                    <a:pt x="490" y="4619"/>
                    <a:pt x="533" y="4622"/>
                  </a:cubicBezTo>
                  <a:cubicBezTo>
                    <a:pt x="534" y="4622"/>
                    <a:pt x="534" y="4622"/>
                    <a:pt x="535" y="4622"/>
                  </a:cubicBezTo>
                  <a:cubicBezTo>
                    <a:pt x="617" y="4622"/>
                    <a:pt x="713" y="4375"/>
                    <a:pt x="849" y="3973"/>
                  </a:cubicBezTo>
                  <a:cubicBezTo>
                    <a:pt x="980" y="3569"/>
                    <a:pt x="1143" y="3009"/>
                    <a:pt x="1256" y="2384"/>
                  </a:cubicBezTo>
                  <a:cubicBezTo>
                    <a:pt x="1373" y="1754"/>
                    <a:pt x="1405" y="1171"/>
                    <a:pt x="1319" y="735"/>
                  </a:cubicBezTo>
                  <a:cubicBezTo>
                    <a:pt x="1237" y="297"/>
                    <a:pt x="1039" y="12"/>
                    <a:pt x="786" y="1"/>
                  </a:cubicBezTo>
                  <a:cubicBezTo>
                    <a:pt x="779" y="1"/>
                    <a:pt x="771" y="1"/>
                    <a:pt x="7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65"/>
            <p:cNvSpPr/>
            <p:nvPr/>
          </p:nvSpPr>
          <p:spPr>
            <a:xfrm>
              <a:off x="1510775" y="5202825"/>
              <a:ext cx="86125" cy="88150"/>
            </a:xfrm>
            <a:custGeom>
              <a:rect b="b" l="l" r="r" t="t"/>
              <a:pathLst>
                <a:path extrusionOk="0" h="3526" w="3445">
                  <a:moveTo>
                    <a:pt x="3215" y="1"/>
                  </a:moveTo>
                  <a:lnTo>
                    <a:pt x="1" y="3332"/>
                  </a:lnTo>
                  <a:lnTo>
                    <a:pt x="203" y="3526"/>
                  </a:lnTo>
                  <a:lnTo>
                    <a:pt x="3444" y="218"/>
                  </a:lnTo>
                  <a:lnTo>
                    <a:pt x="32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65"/>
            <p:cNvSpPr/>
            <p:nvPr/>
          </p:nvSpPr>
          <p:spPr>
            <a:xfrm>
              <a:off x="1505125" y="5201300"/>
              <a:ext cx="92550" cy="86025"/>
            </a:xfrm>
            <a:custGeom>
              <a:rect b="b" l="l" r="r" t="t"/>
              <a:pathLst>
                <a:path extrusionOk="0" h="3441" w="3702">
                  <a:moveTo>
                    <a:pt x="3263" y="1"/>
                  </a:moveTo>
                  <a:cubicBezTo>
                    <a:pt x="2879" y="1"/>
                    <a:pt x="2111" y="519"/>
                    <a:pt x="1393" y="1309"/>
                  </a:cubicBezTo>
                  <a:cubicBezTo>
                    <a:pt x="530" y="2254"/>
                    <a:pt x="1" y="3178"/>
                    <a:pt x="223" y="3393"/>
                  </a:cubicBezTo>
                  <a:cubicBezTo>
                    <a:pt x="256" y="3425"/>
                    <a:pt x="305" y="3440"/>
                    <a:pt x="366" y="3440"/>
                  </a:cubicBezTo>
                  <a:cubicBezTo>
                    <a:pt x="720" y="3440"/>
                    <a:pt x="1502" y="2927"/>
                    <a:pt x="2268" y="2152"/>
                  </a:cubicBezTo>
                  <a:cubicBezTo>
                    <a:pt x="3169" y="1242"/>
                    <a:pt x="3701" y="310"/>
                    <a:pt x="3441" y="62"/>
                  </a:cubicBezTo>
                  <a:cubicBezTo>
                    <a:pt x="3399" y="20"/>
                    <a:pt x="3338" y="1"/>
                    <a:pt x="3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65"/>
            <p:cNvSpPr/>
            <p:nvPr/>
          </p:nvSpPr>
          <p:spPr>
            <a:xfrm>
              <a:off x="1568025" y="5226775"/>
              <a:ext cx="19150" cy="22675"/>
            </a:xfrm>
            <a:custGeom>
              <a:rect b="b" l="l" r="r" t="t"/>
              <a:pathLst>
                <a:path extrusionOk="0" h="907" w="766">
                  <a:moveTo>
                    <a:pt x="703" y="1"/>
                  </a:moveTo>
                  <a:cubicBezTo>
                    <a:pt x="660" y="1"/>
                    <a:pt x="593" y="35"/>
                    <a:pt x="544" y="103"/>
                  </a:cubicBezTo>
                  <a:cubicBezTo>
                    <a:pt x="451" y="232"/>
                    <a:pt x="353" y="360"/>
                    <a:pt x="256" y="485"/>
                  </a:cubicBezTo>
                  <a:cubicBezTo>
                    <a:pt x="175" y="597"/>
                    <a:pt x="82" y="709"/>
                    <a:pt x="27" y="822"/>
                  </a:cubicBezTo>
                  <a:cubicBezTo>
                    <a:pt x="0" y="874"/>
                    <a:pt x="9" y="907"/>
                    <a:pt x="41" y="907"/>
                  </a:cubicBezTo>
                  <a:cubicBezTo>
                    <a:pt x="60" y="907"/>
                    <a:pt x="87" y="895"/>
                    <a:pt x="120" y="869"/>
                  </a:cubicBezTo>
                  <a:cubicBezTo>
                    <a:pt x="249" y="768"/>
                    <a:pt x="330" y="648"/>
                    <a:pt x="423" y="519"/>
                  </a:cubicBezTo>
                  <a:cubicBezTo>
                    <a:pt x="519" y="395"/>
                    <a:pt x="608" y="269"/>
                    <a:pt x="693" y="141"/>
                  </a:cubicBezTo>
                  <a:lnTo>
                    <a:pt x="693" y="141"/>
                  </a:lnTo>
                  <a:cubicBezTo>
                    <a:pt x="694" y="141"/>
                    <a:pt x="695" y="140"/>
                    <a:pt x="696" y="139"/>
                  </a:cubicBezTo>
                  <a:lnTo>
                    <a:pt x="695" y="138"/>
                  </a:lnTo>
                  <a:lnTo>
                    <a:pt x="695" y="138"/>
                  </a:lnTo>
                  <a:cubicBezTo>
                    <a:pt x="703" y="127"/>
                    <a:pt x="711" y="115"/>
                    <a:pt x="719" y="103"/>
                  </a:cubicBezTo>
                  <a:cubicBezTo>
                    <a:pt x="765" y="35"/>
                    <a:pt x="746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65"/>
            <p:cNvSpPr/>
            <p:nvPr/>
          </p:nvSpPr>
          <p:spPr>
            <a:xfrm>
              <a:off x="1530600" y="5271200"/>
              <a:ext cx="13675" cy="8850"/>
            </a:xfrm>
            <a:custGeom>
              <a:rect b="b" l="l" r="r" t="t"/>
              <a:pathLst>
                <a:path extrusionOk="0" h="354" w="547">
                  <a:moveTo>
                    <a:pt x="502" y="1"/>
                  </a:moveTo>
                  <a:cubicBezTo>
                    <a:pt x="500" y="1"/>
                    <a:pt x="497" y="1"/>
                    <a:pt x="494" y="1"/>
                  </a:cubicBezTo>
                  <a:cubicBezTo>
                    <a:pt x="404" y="21"/>
                    <a:pt x="284" y="107"/>
                    <a:pt x="187" y="149"/>
                  </a:cubicBezTo>
                  <a:cubicBezTo>
                    <a:pt x="78" y="194"/>
                    <a:pt x="1" y="353"/>
                    <a:pt x="70" y="353"/>
                  </a:cubicBezTo>
                  <a:cubicBezTo>
                    <a:pt x="79" y="353"/>
                    <a:pt x="91" y="350"/>
                    <a:pt x="106" y="344"/>
                  </a:cubicBezTo>
                  <a:cubicBezTo>
                    <a:pt x="214" y="301"/>
                    <a:pt x="370" y="235"/>
                    <a:pt x="479" y="111"/>
                  </a:cubicBezTo>
                  <a:cubicBezTo>
                    <a:pt x="523" y="59"/>
                    <a:pt x="546" y="1"/>
                    <a:pt x="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65"/>
            <p:cNvSpPr/>
            <p:nvPr/>
          </p:nvSpPr>
          <p:spPr>
            <a:xfrm>
              <a:off x="1514075" y="5281600"/>
              <a:ext cx="13400" cy="8425"/>
            </a:xfrm>
            <a:custGeom>
              <a:rect b="b" l="l" r="r" t="t"/>
              <a:pathLst>
                <a:path extrusionOk="0" h="337" w="536">
                  <a:moveTo>
                    <a:pt x="464" y="0"/>
                  </a:moveTo>
                  <a:cubicBezTo>
                    <a:pt x="453" y="0"/>
                    <a:pt x="438" y="4"/>
                    <a:pt x="421" y="13"/>
                  </a:cubicBezTo>
                  <a:lnTo>
                    <a:pt x="421" y="13"/>
                  </a:lnTo>
                  <a:lnTo>
                    <a:pt x="421" y="13"/>
                  </a:lnTo>
                  <a:cubicBezTo>
                    <a:pt x="421" y="13"/>
                    <a:pt x="421" y="13"/>
                    <a:pt x="421" y="13"/>
                  </a:cubicBezTo>
                  <a:lnTo>
                    <a:pt x="421" y="13"/>
                  </a:lnTo>
                  <a:cubicBezTo>
                    <a:pt x="409" y="18"/>
                    <a:pt x="398" y="23"/>
                    <a:pt x="388" y="27"/>
                  </a:cubicBezTo>
                  <a:lnTo>
                    <a:pt x="388" y="27"/>
                  </a:lnTo>
                  <a:cubicBezTo>
                    <a:pt x="383" y="26"/>
                    <a:pt x="378" y="25"/>
                    <a:pt x="372" y="25"/>
                  </a:cubicBezTo>
                  <a:cubicBezTo>
                    <a:pt x="340" y="25"/>
                    <a:pt x="300" y="44"/>
                    <a:pt x="249" y="79"/>
                  </a:cubicBezTo>
                  <a:cubicBezTo>
                    <a:pt x="228" y="92"/>
                    <a:pt x="209" y="107"/>
                    <a:pt x="193" y="123"/>
                  </a:cubicBezTo>
                  <a:lnTo>
                    <a:pt x="193" y="123"/>
                  </a:lnTo>
                  <a:cubicBezTo>
                    <a:pt x="157" y="144"/>
                    <a:pt x="120" y="169"/>
                    <a:pt x="82" y="199"/>
                  </a:cubicBezTo>
                  <a:cubicBezTo>
                    <a:pt x="36" y="235"/>
                    <a:pt x="1" y="305"/>
                    <a:pt x="21" y="321"/>
                  </a:cubicBezTo>
                  <a:cubicBezTo>
                    <a:pt x="36" y="331"/>
                    <a:pt x="55" y="336"/>
                    <a:pt x="76" y="336"/>
                  </a:cubicBezTo>
                  <a:cubicBezTo>
                    <a:pt x="149" y="336"/>
                    <a:pt x="253" y="284"/>
                    <a:pt x="355" y="227"/>
                  </a:cubicBezTo>
                  <a:cubicBezTo>
                    <a:pt x="476" y="163"/>
                    <a:pt x="535" y="0"/>
                    <a:pt x="464" y="0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65"/>
            <p:cNvSpPr/>
            <p:nvPr/>
          </p:nvSpPr>
          <p:spPr>
            <a:xfrm>
              <a:off x="1527975" y="5274425"/>
              <a:ext cx="1950" cy="1350"/>
            </a:xfrm>
            <a:custGeom>
              <a:rect b="b" l="l" r="r" t="t"/>
              <a:pathLst>
                <a:path extrusionOk="0" h="54" w="78">
                  <a:moveTo>
                    <a:pt x="65" y="0"/>
                  </a:moveTo>
                  <a:cubicBezTo>
                    <a:pt x="63" y="0"/>
                    <a:pt x="61" y="1"/>
                    <a:pt x="59" y="1"/>
                  </a:cubicBezTo>
                  <a:cubicBezTo>
                    <a:pt x="48" y="1"/>
                    <a:pt x="28" y="5"/>
                    <a:pt x="8" y="9"/>
                  </a:cubicBezTo>
                  <a:cubicBezTo>
                    <a:pt x="5" y="12"/>
                    <a:pt x="1" y="20"/>
                    <a:pt x="1" y="20"/>
                  </a:cubicBezTo>
                  <a:cubicBezTo>
                    <a:pt x="8" y="39"/>
                    <a:pt x="8" y="39"/>
                    <a:pt x="20" y="52"/>
                  </a:cubicBezTo>
                  <a:cubicBezTo>
                    <a:pt x="21" y="53"/>
                    <a:pt x="23" y="53"/>
                    <a:pt x="25" y="53"/>
                  </a:cubicBezTo>
                  <a:cubicBezTo>
                    <a:pt x="36" y="53"/>
                    <a:pt x="53" y="41"/>
                    <a:pt x="63" y="28"/>
                  </a:cubicBezTo>
                  <a:cubicBezTo>
                    <a:pt x="73" y="14"/>
                    <a:pt x="77" y="0"/>
                    <a:pt x="65" y="0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65"/>
            <p:cNvSpPr/>
            <p:nvPr/>
          </p:nvSpPr>
          <p:spPr>
            <a:xfrm>
              <a:off x="1293225" y="5137900"/>
              <a:ext cx="12950" cy="22300"/>
            </a:xfrm>
            <a:custGeom>
              <a:rect b="b" l="l" r="r" t="t"/>
              <a:pathLst>
                <a:path extrusionOk="0" h="892" w="518">
                  <a:moveTo>
                    <a:pt x="361" y="1"/>
                  </a:moveTo>
                  <a:cubicBezTo>
                    <a:pt x="241" y="16"/>
                    <a:pt x="121" y="32"/>
                    <a:pt x="0" y="43"/>
                  </a:cubicBezTo>
                  <a:cubicBezTo>
                    <a:pt x="51" y="210"/>
                    <a:pt x="121" y="370"/>
                    <a:pt x="175" y="502"/>
                  </a:cubicBezTo>
                  <a:cubicBezTo>
                    <a:pt x="249" y="673"/>
                    <a:pt x="331" y="852"/>
                    <a:pt x="428" y="887"/>
                  </a:cubicBezTo>
                  <a:cubicBezTo>
                    <a:pt x="431" y="891"/>
                    <a:pt x="440" y="891"/>
                    <a:pt x="443" y="891"/>
                  </a:cubicBezTo>
                  <a:cubicBezTo>
                    <a:pt x="486" y="891"/>
                    <a:pt x="517" y="833"/>
                    <a:pt x="517" y="728"/>
                  </a:cubicBezTo>
                  <a:lnTo>
                    <a:pt x="517" y="709"/>
                  </a:lnTo>
                  <a:cubicBezTo>
                    <a:pt x="510" y="460"/>
                    <a:pt x="436" y="226"/>
                    <a:pt x="366" y="16"/>
                  </a:cubicBezTo>
                  <a:cubicBezTo>
                    <a:pt x="366" y="9"/>
                    <a:pt x="361" y="5"/>
                    <a:pt x="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65"/>
            <p:cNvSpPr/>
            <p:nvPr/>
          </p:nvSpPr>
          <p:spPr>
            <a:xfrm>
              <a:off x="1304975" y="5165200"/>
              <a:ext cx="7900" cy="17625"/>
            </a:xfrm>
            <a:custGeom>
              <a:rect b="b" l="l" r="r" t="t"/>
              <a:pathLst>
                <a:path extrusionOk="0" h="705" w="316">
                  <a:moveTo>
                    <a:pt x="148" y="1"/>
                  </a:moveTo>
                  <a:cubicBezTo>
                    <a:pt x="144" y="1"/>
                    <a:pt x="140" y="1"/>
                    <a:pt x="133" y="5"/>
                  </a:cubicBezTo>
                  <a:cubicBezTo>
                    <a:pt x="59" y="40"/>
                    <a:pt x="16" y="133"/>
                    <a:pt x="0" y="324"/>
                  </a:cubicBezTo>
                  <a:lnTo>
                    <a:pt x="0" y="378"/>
                  </a:lnTo>
                  <a:cubicBezTo>
                    <a:pt x="0" y="421"/>
                    <a:pt x="0" y="471"/>
                    <a:pt x="8" y="518"/>
                  </a:cubicBezTo>
                  <a:cubicBezTo>
                    <a:pt x="86" y="584"/>
                    <a:pt x="167" y="646"/>
                    <a:pt x="250" y="704"/>
                  </a:cubicBezTo>
                  <a:cubicBezTo>
                    <a:pt x="288" y="643"/>
                    <a:pt x="316" y="537"/>
                    <a:pt x="316" y="401"/>
                  </a:cubicBezTo>
                  <a:lnTo>
                    <a:pt x="316" y="390"/>
                  </a:lnTo>
                  <a:cubicBezTo>
                    <a:pt x="311" y="219"/>
                    <a:pt x="223" y="1"/>
                    <a:pt x="1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65"/>
            <p:cNvSpPr/>
            <p:nvPr/>
          </p:nvSpPr>
          <p:spPr>
            <a:xfrm>
              <a:off x="1289225" y="5154225"/>
              <a:ext cx="7025" cy="15400"/>
            </a:xfrm>
            <a:custGeom>
              <a:rect b="b" l="l" r="r" t="t"/>
              <a:pathLst>
                <a:path extrusionOk="0" h="616" w="281">
                  <a:moveTo>
                    <a:pt x="1" y="1"/>
                  </a:moveTo>
                  <a:cubicBezTo>
                    <a:pt x="13" y="29"/>
                    <a:pt x="20" y="56"/>
                    <a:pt x="32" y="86"/>
                  </a:cubicBezTo>
                  <a:cubicBezTo>
                    <a:pt x="71" y="199"/>
                    <a:pt x="110" y="323"/>
                    <a:pt x="145" y="459"/>
                  </a:cubicBezTo>
                  <a:cubicBezTo>
                    <a:pt x="187" y="510"/>
                    <a:pt x="234" y="565"/>
                    <a:pt x="281" y="615"/>
                  </a:cubicBezTo>
                  <a:cubicBezTo>
                    <a:pt x="265" y="526"/>
                    <a:pt x="242" y="444"/>
                    <a:pt x="223" y="374"/>
                  </a:cubicBezTo>
                  <a:cubicBezTo>
                    <a:pt x="168" y="207"/>
                    <a:pt x="114" y="79"/>
                    <a:pt x="36" y="13"/>
                  </a:cubicBezTo>
                  <a:cubicBezTo>
                    <a:pt x="28" y="5"/>
                    <a:pt x="17" y="1"/>
                    <a:pt x="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65"/>
            <p:cNvSpPr/>
            <p:nvPr/>
          </p:nvSpPr>
          <p:spPr>
            <a:xfrm>
              <a:off x="1299825" y="5253750"/>
              <a:ext cx="8625" cy="1000"/>
            </a:xfrm>
            <a:custGeom>
              <a:rect b="b" l="l" r="r" t="t"/>
              <a:pathLst>
                <a:path extrusionOk="0" h="40" w="345">
                  <a:moveTo>
                    <a:pt x="345" y="0"/>
                  </a:moveTo>
                  <a:cubicBezTo>
                    <a:pt x="229" y="12"/>
                    <a:pt x="116" y="27"/>
                    <a:pt x="0" y="35"/>
                  </a:cubicBezTo>
                  <a:lnTo>
                    <a:pt x="0" y="39"/>
                  </a:lnTo>
                  <a:cubicBezTo>
                    <a:pt x="116" y="27"/>
                    <a:pt x="229" y="12"/>
                    <a:pt x="345" y="0"/>
                  </a:cubicBezTo>
                  <a:close/>
                </a:path>
              </a:pathLst>
            </a:custGeom>
            <a:solidFill>
              <a:srgbClr val="E3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65"/>
            <p:cNvSpPr/>
            <p:nvPr/>
          </p:nvSpPr>
          <p:spPr>
            <a:xfrm>
              <a:off x="1333150" y="5248675"/>
              <a:ext cx="9350" cy="1675"/>
            </a:xfrm>
            <a:custGeom>
              <a:rect b="b" l="l" r="r" t="t"/>
              <a:pathLst>
                <a:path extrusionOk="0" h="67" w="374">
                  <a:moveTo>
                    <a:pt x="373" y="0"/>
                  </a:moveTo>
                  <a:cubicBezTo>
                    <a:pt x="249" y="24"/>
                    <a:pt x="125" y="47"/>
                    <a:pt x="0" y="67"/>
                  </a:cubicBezTo>
                  <a:cubicBezTo>
                    <a:pt x="125" y="47"/>
                    <a:pt x="249" y="24"/>
                    <a:pt x="373" y="0"/>
                  </a:cubicBezTo>
                  <a:close/>
                </a:path>
              </a:pathLst>
            </a:custGeom>
            <a:solidFill>
              <a:srgbClr val="FCEF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65"/>
            <p:cNvSpPr/>
            <p:nvPr/>
          </p:nvSpPr>
          <p:spPr>
            <a:xfrm>
              <a:off x="1332475" y="5248675"/>
              <a:ext cx="10025" cy="1775"/>
            </a:xfrm>
            <a:custGeom>
              <a:rect b="b" l="l" r="r" t="t"/>
              <a:pathLst>
                <a:path extrusionOk="0" h="71" w="401">
                  <a:moveTo>
                    <a:pt x="400" y="0"/>
                  </a:moveTo>
                  <a:lnTo>
                    <a:pt x="400" y="0"/>
                  </a:lnTo>
                  <a:cubicBezTo>
                    <a:pt x="346" y="11"/>
                    <a:pt x="292" y="21"/>
                    <a:pt x="237" y="31"/>
                  </a:cubicBezTo>
                  <a:lnTo>
                    <a:pt x="237" y="31"/>
                  </a:lnTo>
                  <a:cubicBezTo>
                    <a:pt x="291" y="22"/>
                    <a:pt x="346" y="12"/>
                    <a:pt x="400" y="0"/>
                  </a:cubicBezTo>
                  <a:close/>
                  <a:moveTo>
                    <a:pt x="237" y="31"/>
                  </a:moveTo>
                  <a:cubicBezTo>
                    <a:pt x="158" y="44"/>
                    <a:pt x="79" y="57"/>
                    <a:pt x="0" y="70"/>
                  </a:cubicBezTo>
                  <a:cubicBezTo>
                    <a:pt x="9" y="70"/>
                    <a:pt x="16" y="67"/>
                    <a:pt x="27" y="67"/>
                  </a:cubicBezTo>
                  <a:cubicBezTo>
                    <a:pt x="97" y="56"/>
                    <a:pt x="167" y="43"/>
                    <a:pt x="237" y="31"/>
                  </a:cubicBezTo>
                  <a:close/>
                </a:path>
              </a:pathLst>
            </a:custGeom>
            <a:solidFill>
              <a:srgbClr val="E3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65"/>
            <p:cNvSpPr/>
            <p:nvPr/>
          </p:nvSpPr>
          <p:spPr>
            <a:xfrm>
              <a:off x="1316950" y="5159775"/>
              <a:ext cx="12150" cy="25375"/>
            </a:xfrm>
            <a:custGeom>
              <a:rect b="b" l="l" r="r" t="t"/>
              <a:pathLst>
                <a:path extrusionOk="0" h="1015" w="486">
                  <a:moveTo>
                    <a:pt x="210" y="1"/>
                  </a:moveTo>
                  <a:cubicBezTo>
                    <a:pt x="190" y="1"/>
                    <a:pt x="171" y="8"/>
                    <a:pt x="155" y="28"/>
                  </a:cubicBezTo>
                  <a:cubicBezTo>
                    <a:pt x="89" y="110"/>
                    <a:pt x="42" y="226"/>
                    <a:pt x="11" y="393"/>
                  </a:cubicBezTo>
                  <a:cubicBezTo>
                    <a:pt x="4" y="436"/>
                    <a:pt x="0" y="478"/>
                    <a:pt x="0" y="525"/>
                  </a:cubicBezTo>
                  <a:cubicBezTo>
                    <a:pt x="0" y="716"/>
                    <a:pt x="70" y="914"/>
                    <a:pt x="171" y="980"/>
                  </a:cubicBezTo>
                  <a:cubicBezTo>
                    <a:pt x="202" y="1003"/>
                    <a:pt x="233" y="1015"/>
                    <a:pt x="260" y="1015"/>
                  </a:cubicBezTo>
                  <a:cubicBezTo>
                    <a:pt x="354" y="1015"/>
                    <a:pt x="420" y="910"/>
                    <a:pt x="466" y="763"/>
                  </a:cubicBezTo>
                  <a:cubicBezTo>
                    <a:pt x="478" y="727"/>
                    <a:pt x="485" y="681"/>
                    <a:pt x="485" y="630"/>
                  </a:cubicBezTo>
                  <a:cubicBezTo>
                    <a:pt x="485" y="490"/>
                    <a:pt x="447" y="315"/>
                    <a:pt x="396" y="203"/>
                  </a:cubicBezTo>
                  <a:cubicBezTo>
                    <a:pt x="345" y="82"/>
                    <a:pt x="271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65"/>
            <p:cNvSpPr/>
            <p:nvPr/>
          </p:nvSpPr>
          <p:spPr>
            <a:xfrm>
              <a:off x="1308775" y="5134300"/>
              <a:ext cx="16825" cy="15775"/>
            </a:xfrm>
            <a:custGeom>
              <a:rect b="b" l="l" r="r" t="t"/>
              <a:pathLst>
                <a:path extrusionOk="0" h="631" w="673">
                  <a:moveTo>
                    <a:pt x="626" y="1"/>
                  </a:moveTo>
                  <a:cubicBezTo>
                    <a:pt x="420" y="40"/>
                    <a:pt x="210" y="75"/>
                    <a:pt x="1" y="106"/>
                  </a:cubicBezTo>
                  <a:cubicBezTo>
                    <a:pt x="4" y="110"/>
                    <a:pt x="4" y="110"/>
                    <a:pt x="4" y="114"/>
                  </a:cubicBezTo>
                  <a:cubicBezTo>
                    <a:pt x="78" y="483"/>
                    <a:pt x="265" y="631"/>
                    <a:pt x="420" y="631"/>
                  </a:cubicBezTo>
                  <a:cubicBezTo>
                    <a:pt x="498" y="631"/>
                    <a:pt x="568" y="592"/>
                    <a:pt x="614" y="534"/>
                  </a:cubicBezTo>
                  <a:cubicBezTo>
                    <a:pt x="654" y="479"/>
                    <a:pt x="672" y="394"/>
                    <a:pt x="672" y="297"/>
                  </a:cubicBezTo>
                  <a:cubicBezTo>
                    <a:pt x="672" y="203"/>
                    <a:pt x="657" y="98"/>
                    <a:pt x="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65"/>
            <p:cNvSpPr/>
            <p:nvPr/>
          </p:nvSpPr>
          <p:spPr>
            <a:xfrm>
              <a:off x="1330350" y="5147925"/>
              <a:ext cx="9225" cy="22175"/>
            </a:xfrm>
            <a:custGeom>
              <a:rect b="b" l="l" r="r" t="t"/>
              <a:pathLst>
                <a:path extrusionOk="0" h="887" w="369">
                  <a:moveTo>
                    <a:pt x="94" y="1"/>
                  </a:moveTo>
                  <a:cubicBezTo>
                    <a:pt x="58" y="1"/>
                    <a:pt x="27" y="31"/>
                    <a:pt x="12" y="109"/>
                  </a:cubicBezTo>
                  <a:cubicBezTo>
                    <a:pt x="4" y="148"/>
                    <a:pt x="0" y="195"/>
                    <a:pt x="4" y="241"/>
                  </a:cubicBezTo>
                  <a:cubicBezTo>
                    <a:pt x="4" y="435"/>
                    <a:pt x="66" y="681"/>
                    <a:pt x="164" y="808"/>
                  </a:cubicBezTo>
                  <a:cubicBezTo>
                    <a:pt x="198" y="864"/>
                    <a:pt x="241" y="887"/>
                    <a:pt x="272" y="887"/>
                  </a:cubicBezTo>
                  <a:cubicBezTo>
                    <a:pt x="327" y="887"/>
                    <a:pt x="365" y="828"/>
                    <a:pt x="369" y="696"/>
                  </a:cubicBezTo>
                  <a:lnTo>
                    <a:pt x="369" y="681"/>
                  </a:lnTo>
                  <a:cubicBezTo>
                    <a:pt x="369" y="447"/>
                    <a:pt x="280" y="117"/>
                    <a:pt x="159" y="28"/>
                  </a:cubicBezTo>
                  <a:cubicBezTo>
                    <a:pt x="132" y="8"/>
                    <a:pt x="112" y="1"/>
                    <a:pt x="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65"/>
            <p:cNvSpPr/>
            <p:nvPr/>
          </p:nvSpPr>
          <p:spPr>
            <a:xfrm>
              <a:off x="1336050" y="5130725"/>
              <a:ext cx="6075" cy="7325"/>
            </a:xfrm>
            <a:custGeom>
              <a:rect b="b" l="l" r="r" t="t"/>
              <a:pathLst>
                <a:path extrusionOk="0" h="293" w="243">
                  <a:moveTo>
                    <a:pt x="219" y="0"/>
                  </a:moveTo>
                  <a:cubicBezTo>
                    <a:pt x="149" y="20"/>
                    <a:pt x="76" y="36"/>
                    <a:pt x="1" y="51"/>
                  </a:cubicBezTo>
                  <a:cubicBezTo>
                    <a:pt x="21" y="144"/>
                    <a:pt x="63" y="233"/>
                    <a:pt x="110" y="264"/>
                  </a:cubicBezTo>
                  <a:lnTo>
                    <a:pt x="126" y="276"/>
                  </a:lnTo>
                  <a:cubicBezTo>
                    <a:pt x="141" y="288"/>
                    <a:pt x="157" y="292"/>
                    <a:pt x="173" y="292"/>
                  </a:cubicBezTo>
                  <a:cubicBezTo>
                    <a:pt x="211" y="292"/>
                    <a:pt x="243" y="241"/>
                    <a:pt x="243" y="152"/>
                  </a:cubicBezTo>
                  <a:cubicBezTo>
                    <a:pt x="243" y="113"/>
                    <a:pt x="234" y="66"/>
                    <a:pt x="223" y="12"/>
                  </a:cubicBezTo>
                  <a:cubicBezTo>
                    <a:pt x="223" y="8"/>
                    <a:pt x="223" y="4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65"/>
            <p:cNvSpPr/>
            <p:nvPr/>
          </p:nvSpPr>
          <p:spPr>
            <a:xfrm>
              <a:off x="1343175" y="5131800"/>
              <a:ext cx="16225" cy="28500"/>
            </a:xfrm>
            <a:custGeom>
              <a:rect b="b" l="l" r="r" t="t"/>
              <a:pathLst>
                <a:path extrusionOk="0" h="1140" w="649">
                  <a:moveTo>
                    <a:pt x="346" y="0"/>
                  </a:moveTo>
                  <a:cubicBezTo>
                    <a:pt x="295" y="0"/>
                    <a:pt x="252" y="31"/>
                    <a:pt x="214" y="78"/>
                  </a:cubicBezTo>
                  <a:cubicBezTo>
                    <a:pt x="132" y="179"/>
                    <a:pt x="31" y="264"/>
                    <a:pt x="4" y="494"/>
                  </a:cubicBezTo>
                  <a:cubicBezTo>
                    <a:pt x="4" y="513"/>
                    <a:pt x="0" y="537"/>
                    <a:pt x="0" y="560"/>
                  </a:cubicBezTo>
                  <a:cubicBezTo>
                    <a:pt x="0" y="786"/>
                    <a:pt x="97" y="1104"/>
                    <a:pt x="222" y="1135"/>
                  </a:cubicBezTo>
                  <a:cubicBezTo>
                    <a:pt x="237" y="1135"/>
                    <a:pt x="249" y="1139"/>
                    <a:pt x="261" y="1139"/>
                  </a:cubicBezTo>
                  <a:cubicBezTo>
                    <a:pt x="361" y="1139"/>
                    <a:pt x="420" y="1037"/>
                    <a:pt x="490" y="933"/>
                  </a:cubicBezTo>
                  <a:cubicBezTo>
                    <a:pt x="555" y="832"/>
                    <a:pt x="614" y="723"/>
                    <a:pt x="645" y="548"/>
                  </a:cubicBezTo>
                  <a:cubicBezTo>
                    <a:pt x="649" y="533"/>
                    <a:pt x="649" y="517"/>
                    <a:pt x="649" y="497"/>
                  </a:cubicBezTo>
                  <a:cubicBezTo>
                    <a:pt x="649" y="377"/>
                    <a:pt x="598" y="203"/>
                    <a:pt x="537" y="124"/>
                  </a:cubicBezTo>
                  <a:cubicBezTo>
                    <a:pt x="462" y="35"/>
                    <a:pt x="401" y="0"/>
                    <a:pt x="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65"/>
            <p:cNvSpPr/>
            <p:nvPr/>
          </p:nvSpPr>
          <p:spPr>
            <a:xfrm>
              <a:off x="1345875" y="5165525"/>
              <a:ext cx="8675" cy="19350"/>
            </a:xfrm>
            <a:custGeom>
              <a:rect b="b" l="l" r="r" t="t"/>
              <a:pathLst>
                <a:path extrusionOk="0" h="774" w="347">
                  <a:moveTo>
                    <a:pt x="86" y="0"/>
                  </a:moveTo>
                  <a:cubicBezTo>
                    <a:pt x="32" y="0"/>
                    <a:pt x="1" y="77"/>
                    <a:pt x="1" y="198"/>
                  </a:cubicBezTo>
                  <a:cubicBezTo>
                    <a:pt x="1" y="244"/>
                    <a:pt x="4" y="295"/>
                    <a:pt x="17" y="354"/>
                  </a:cubicBezTo>
                  <a:cubicBezTo>
                    <a:pt x="47" y="533"/>
                    <a:pt x="168" y="773"/>
                    <a:pt x="257" y="773"/>
                  </a:cubicBezTo>
                  <a:cubicBezTo>
                    <a:pt x="273" y="773"/>
                    <a:pt x="289" y="766"/>
                    <a:pt x="304" y="746"/>
                  </a:cubicBezTo>
                  <a:cubicBezTo>
                    <a:pt x="331" y="703"/>
                    <a:pt x="347" y="637"/>
                    <a:pt x="347" y="563"/>
                  </a:cubicBezTo>
                  <a:cubicBezTo>
                    <a:pt x="347" y="373"/>
                    <a:pt x="261" y="120"/>
                    <a:pt x="149" y="27"/>
                  </a:cubicBezTo>
                  <a:cubicBezTo>
                    <a:pt x="126" y="7"/>
                    <a:pt x="106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65"/>
            <p:cNvSpPr/>
            <p:nvPr/>
          </p:nvSpPr>
          <p:spPr>
            <a:xfrm>
              <a:off x="1350625" y="5245975"/>
              <a:ext cx="5775" cy="1175"/>
            </a:xfrm>
            <a:custGeom>
              <a:rect b="b" l="l" r="r" t="t"/>
              <a:pathLst>
                <a:path extrusionOk="0" h="47" w="231">
                  <a:moveTo>
                    <a:pt x="230" y="0"/>
                  </a:moveTo>
                  <a:cubicBezTo>
                    <a:pt x="157" y="20"/>
                    <a:pt x="79" y="35"/>
                    <a:pt x="1" y="47"/>
                  </a:cubicBezTo>
                  <a:lnTo>
                    <a:pt x="1" y="47"/>
                  </a:lnTo>
                  <a:cubicBezTo>
                    <a:pt x="79" y="35"/>
                    <a:pt x="157" y="20"/>
                    <a:pt x="230" y="0"/>
                  </a:cubicBezTo>
                  <a:close/>
                </a:path>
              </a:pathLst>
            </a:custGeom>
            <a:solidFill>
              <a:srgbClr val="FCEF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65"/>
            <p:cNvSpPr/>
            <p:nvPr/>
          </p:nvSpPr>
          <p:spPr>
            <a:xfrm>
              <a:off x="1350625" y="5245975"/>
              <a:ext cx="5775" cy="1175"/>
            </a:xfrm>
            <a:custGeom>
              <a:rect b="b" l="l" r="r" t="t"/>
              <a:pathLst>
                <a:path extrusionOk="0" h="47" w="231">
                  <a:moveTo>
                    <a:pt x="230" y="0"/>
                  </a:moveTo>
                  <a:lnTo>
                    <a:pt x="230" y="0"/>
                  </a:lnTo>
                  <a:cubicBezTo>
                    <a:pt x="157" y="20"/>
                    <a:pt x="79" y="31"/>
                    <a:pt x="1" y="47"/>
                  </a:cubicBezTo>
                  <a:cubicBezTo>
                    <a:pt x="79" y="35"/>
                    <a:pt x="157" y="20"/>
                    <a:pt x="230" y="0"/>
                  </a:cubicBezTo>
                  <a:close/>
                </a:path>
              </a:pathLst>
            </a:custGeom>
            <a:solidFill>
              <a:srgbClr val="E3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65"/>
            <p:cNvSpPr/>
            <p:nvPr/>
          </p:nvSpPr>
          <p:spPr>
            <a:xfrm>
              <a:off x="1365525" y="5242750"/>
              <a:ext cx="5650" cy="1275"/>
            </a:xfrm>
            <a:custGeom>
              <a:rect b="b" l="l" r="r" t="t"/>
              <a:pathLst>
                <a:path extrusionOk="0" h="51" w="226">
                  <a:moveTo>
                    <a:pt x="226" y="0"/>
                  </a:moveTo>
                  <a:lnTo>
                    <a:pt x="74" y="36"/>
                  </a:lnTo>
                  <a:cubicBezTo>
                    <a:pt x="50" y="40"/>
                    <a:pt x="23" y="47"/>
                    <a:pt x="0" y="51"/>
                  </a:cubicBezTo>
                  <a:lnTo>
                    <a:pt x="0" y="51"/>
                  </a:lnTo>
                  <a:cubicBezTo>
                    <a:pt x="23" y="47"/>
                    <a:pt x="50" y="40"/>
                    <a:pt x="74" y="36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FCEF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65"/>
            <p:cNvSpPr/>
            <p:nvPr/>
          </p:nvSpPr>
          <p:spPr>
            <a:xfrm>
              <a:off x="1365525" y="5242650"/>
              <a:ext cx="5650" cy="1375"/>
            </a:xfrm>
            <a:custGeom>
              <a:rect b="b" l="l" r="r" t="t"/>
              <a:pathLst>
                <a:path extrusionOk="0" h="55" w="226">
                  <a:moveTo>
                    <a:pt x="226" y="1"/>
                  </a:moveTo>
                  <a:cubicBezTo>
                    <a:pt x="217" y="4"/>
                    <a:pt x="210" y="4"/>
                    <a:pt x="202" y="8"/>
                  </a:cubicBezTo>
                  <a:cubicBezTo>
                    <a:pt x="136" y="24"/>
                    <a:pt x="66" y="40"/>
                    <a:pt x="0" y="55"/>
                  </a:cubicBezTo>
                  <a:cubicBezTo>
                    <a:pt x="23" y="51"/>
                    <a:pt x="50" y="44"/>
                    <a:pt x="74" y="40"/>
                  </a:cubicBezTo>
                  <a:lnTo>
                    <a:pt x="226" y="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65"/>
            <p:cNvSpPr/>
            <p:nvPr/>
          </p:nvSpPr>
          <p:spPr>
            <a:xfrm>
              <a:off x="1368925" y="5186100"/>
              <a:ext cx="5550" cy="12375"/>
            </a:xfrm>
            <a:custGeom>
              <a:rect b="b" l="l" r="r" t="t"/>
              <a:pathLst>
                <a:path extrusionOk="0" h="495" w="222">
                  <a:moveTo>
                    <a:pt x="70" y="1"/>
                  </a:moveTo>
                  <a:cubicBezTo>
                    <a:pt x="51" y="1"/>
                    <a:pt x="35" y="13"/>
                    <a:pt x="24" y="40"/>
                  </a:cubicBezTo>
                  <a:cubicBezTo>
                    <a:pt x="8" y="78"/>
                    <a:pt x="0" y="117"/>
                    <a:pt x="0" y="176"/>
                  </a:cubicBezTo>
                  <a:lnTo>
                    <a:pt x="0" y="211"/>
                  </a:lnTo>
                  <a:cubicBezTo>
                    <a:pt x="4" y="363"/>
                    <a:pt x="85" y="494"/>
                    <a:pt x="148" y="494"/>
                  </a:cubicBezTo>
                  <a:cubicBezTo>
                    <a:pt x="164" y="494"/>
                    <a:pt x="178" y="483"/>
                    <a:pt x="194" y="460"/>
                  </a:cubicBezTo>
                  <a:cubicBezTo>
                    <a:pt x="214" y="417"/>
                    <a:pt x="221" y="378"/>
                    <a:pt x="221" y="311"/>
                  </a:cubicBezTo>
                  <a:lnTo>
                    <a:pt x="221" y="293"/>
                  </a:lnTo>
                  <a:cubicBezTo>
                    <a:pt x="218" y="141"/>
                    <a:pt x="132" y="1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65"/>
            <p:cNvSpPr/>
            <p:nvPr/>
          </p:nvSpPr>
          <p:spPr>
            <a:xfrm>
              <a:off x="1395425" y="5234500"/>
              <a:ext cx="8400" cy="2075"/>
            </a:xfrm>
            <a:custGeom>
              <a:rect b="b" l="l" r="r" t="t"/>
              <a:pathLst>
                <a:path extrusionOk="0" h="83" w="336">
                  <a:moveTo>
                    <a:pt x="336" y="0"/>
                  </a:moveTo>
                  <a:lnTo>
                    <a:pt x="336" y="0"/>
                  </a:lnTo>
                  <a:cubicBezTo>
                    <a:pt x="330" y="2"/>
                    <a:pt x="325" y="3"/>
                    <a:pt x="320" y="4"/>
                  </a:cubicBezTo>
                  <a:lnTo>
                    <a:pt x="320" y="4"/>
                  </a:lnTo>
                  <a:cubicBezTo>
                    <a:pt x="325" y="4"/>
                    <a:pt x="329" y="3"/>
                    <a:pt x="336" y="0"/>
                  </a:cubicBezTo>
                  <a:close/>
                  <a:moveTo>
                    <a:pt x="320" y="4"/>
                  </a:moveTo>
                  <a:lnTo>
                    <a:pt x="320" y="4"/>
                  </a:lnTo>
                  <a:cubicBezTo>
                    <a:pt x="319" y="4"/>
                    <a:pt x="317" y="4"/>
                    <a:pt x="316" y="4"/>
                  </a:cubicBezTo>
                  <a:cubicBezTo>
                    <a:pt x="315" y="5"/>
                    <a:pt x="313" y="5"/>
                    <a:pt x="312" y="6"/>
                  </a:cubicBezTo>
                  <a:lnTo>
                    <a:pt x="312" y="6"/>
                  </a:lnTo>
                  <a:cubicBezTo>
                    <a:pt x="314" y="5"/>
                    <a:pt x="317" y="5"/>
                    <a:pt x="320" y="4"/>
                  </a:cubicBezTo>
                  <a:close/>
                  <a:moveTo>
                    <a:pt x="312" y="6"/>
                  </a:moveTo>
                  <a:cubicBezTo>
                    <a:pt x="279" y="13"/>
                    <a:pt x="245" y="21"/>
                    <a:pt x="211" y="30"/>
                  </a:cubicBezTo>
                  <a:lnTo>
                    <a:pt x="211" y="30"/>
                  </a:lnTo>
                  <a:cubicBezTo>
                    <a:pt x="227" y="26"/>
                    <a:pt x="240" y="23"/>
                    <a:pt x="257" y="20"/>
                  </a:cubicBezTo>
                  <a:cubicBezTo>
                    <a:pt x="276" y="16"/>
                    <a:pt x="294" y="13"/>
                    <a:pt x="312" y="6"/>
                  </a:cubicBezTo>
                  <a:close/>
                  <a:moveTo>
                    <a:pt x="211" y="30"/>
                  </a:moveTo>
                  <a:cubicBezTo>
                    <a:pt x="208" y="30"/>
                    <a:pt x="206" y="31"/>
                    <a:pt x="203" y="31"/>
                  </a:cubicBezTo>
                  <a:cubicBezTo>
                    <a:pt x="141" y="47"/>
                    <a:pt x="71" y="63"/>
                    <a:pt x="1" y="82"/>
                  </a:cubicBezTo>
                  <a:cubicBezTo>
                    <a:pt x="74" y="63"/>
                    <a:pt x="144" y="46"/>
                    <a:pt x="211" y="30"/>
                  </a:cubicBezTo>
                  <a:close/>
                </a:path>
              </a:pathLst>
            </a:custGeom>
            <a:solidFill>
              <a:srgbClr val="E3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65"/>
            <p:cNvSpPr/>
            <p:nvPr/>
          </p:nvSpPr>
          <p:spPr>
            <a:xfrm>
              <a:off x="1377275" y="5150850"/>
              <a:ext cx="9750" cy="39350"/>
            </a:xfrm>
            <a:custGeom>
              <a:rect b="b" l="l" r="r" t="t"/>
              <a:pathLst>
                <a:path extrusionOk="0" h="1574" w="390">
                  <a:moveTo>
                    <a:pt x="129" y="0"/>
                  </a:moveTo>
                  <a:cubicBezTo>
                    <a:pt x="82" y="0"/>
                    <a:pt x="43" y="39"/>
                    <a:pt x="20" y="132"/>
                  </a:cubicBezTo>
                  <a:cubicBezTo>
                    <a:pt x="8" y="194"/>
                    <a:pt x="0" y="272"/>
                    <a:pt x="0" y="350"/>
                  </a:cubicBezTo>
                  <a:cubicBezTo>
                    <a:pt x="0" y="451"/>
                    <a:pt x="8" y="555"/>
                    <a:pt x="12" y="657"/>
                  </a:cubicBezTo>
                  <a:cubicBezTo>
                    <a:pt x="20" y="831"/>
                    <a:pt x="16" y="1014"/>
                    <a:pt x="47" y="1201"/>
                  </a:cubicBezTo>
                  <a:cubicBezTo>
                    <a:pt x="82" y="1418"/>
                    <a:pt x="190" y="1574"/>
                    <a:pt x="269" y="1574"/>
                  </a:cubicBezTo>
                  <a:cubicBezTo>
                    <a:pt x="303" y="1574"/>
                    <a:pt x="334" y="1539"/>
                    <a:pt x="350" y="1457"/>
                  </a:cubicBezTo>
                  <a:cubicBezTo>
                    <a:pt x="373" y="1314"/>
                    <a:pt x="370" y="1127"/>
                    <a:pt x="373" y="960"/>
                  </a:cubicBezTo>
                  <a:cubicBezTo>
                    <a:pt x="377" y="847"/>
                    <a:pt x="389" y="731"/>
                    <a:pt x="389" y="610"/>
                  </a:cubicBezTo>
                  <a:cubicBezTo>
                    <a:pt x="389" y="548"/>
                    <a:pt x="385" y="485"/>
                    <a:pt x="377" y="420"/>
                  </a:cubicBezTo>
                  <a:cubicBezTo>
                    <a:pt x="346" y="171"/>
                    <a:pt x="22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65"/>
            <p:cNvSpPr/>
            <p:nvPr/>
          </p:nvSpPr>
          <p:spPr>
            <a:xfrm>
              <a:off x="1360275" y="5162100"/>
              <a:ext cx="8275" cy="16625"/>
            </a:xfrm>
            <a:custGeom>
              <a:rect b="b" l="l" r="r" t="t"/>
              <a:pathLst>
                <a:path extrusionOk="0" h="665" w="331">
                  <a:moveTo>
                    <a:pt x="101" y="1"/>
                  </a:moveTo>
                  <a:cubicBezTo>
                    <a:pt x="74" y="1"/>
                    <a:pt x="47" y="20"/>
                    <a:pt x="27" y="63"/>
                  </a:cubicBezTo>
                  <a:cubicBezTo>
                    <a:pt x="8" y="105"/>
                    <a:pt x="0" y="152"/>
                    <a:pt x="0" y="222"/>
                  </a:cubicBezTo>
                  <a:lnTo>
                    <a:pt x="0" y="254"/>
                  </a:lnTo>
                  <a:cubicBezTo>
                    <a:pt x="8" y="440"/>
                    <a:pt x="86" y="607"/>
                    <a:pt x="179" y="654"/>
                  </a:cubicBezTo>
                  <a:cubicBezTo>
                    <a:pt x="194" y="665"/>
                    <a:pt x="206" y="665"/>
                    <a:pt x="218" y="665"/>
                  </a:cubicBezTo>
                  <a:cubicBezTo>
                    <a:pt x="245" y="665"/>
                    <a:pt x="264" y="650"/>
                    <a:pt x="287" y="630"/>
                  </a:cubicBezTo>
                  <a:cubicBezTo>
                    <a:pt x="315" y="603"/>
                    <a:pt x="330" y="545"/>
                    <a:pt x="330" y="475"/>
                  </a:cubicBezTo>
                  <a:cubicBezTo>
                    <a:pt x="330" y="381"/>
                    <a:pt x="303" y="261"/>
                    <a:pt x="260" y="168"/>
                  </a:cubicBezTo>
                  <a:cubicBezTo>
                    <a:pt x="210" y="55"/>
                    <a:pt x="151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65"/>
            <p:cNvSpPr/>
            <p:nvPr/>
          </p:nvSpPr>
          <p:spPr>
            <a:xfrm>
              <a:off x="1364625" y="5124800"/>
              <a:ext cx="8300" cy="18275"/>
            </a:xfrm>
            <a:custGeom>
              <a:rect b="b" l="l" r="r" t="t"/>
              <a:pathLst>
                <a:path extrusionOk="0" h="731" w="332">
                  <a:moveTo>
                    <a:pt x="113" y="0"/>
                  </a:moveTo>
                  <a:cubicBezTo>
                    <a:pt x="94" y="0"/>
                    <a:pt x="79" y="4"/>
                    <a:pt x="67" y="16"/>
                  </a:cubicBezTo>
                  <a:cubicBezTo>
                    <a:pt x="20" y="58"/>
                    <a:pt x="1" y="137"/>
                    <a:pt x="1" y="230"/>
                  </a:cubicBezTo>
                  <a:cubicBezTo>
                    <a:pt x="1" y="327"/>
                    <a:pt x="24" y="440"/>
                    <a:pt x="59" y="553"/>
                  </a:cubicBezTo>
                  <a:cubicBezTo>
                    <a:pt x="94" y="661"/>
                    <a:pt x="169" y="731"/>
                    <a:pt x="223" y="731"/>
                  </a:cubicBezTo>
                  <a:cubicBezTo>
                    <a:pt x="242" y="731"/>
                    <a:pt x="257" y="723"/>
                    <a:pt x="266" y="711"/>
                  </a:cubicBezTo>
                  <a:cubicBezTo>
                    <a:pt x="308" y="657"/>
                    <a:pt x="332" y="571"/>
                    <a:pt x="332" y="470"/>
                  </a:cubicBezTo>
                  <a:cubicBezTo>
                    <a:pt x="332" y="377"/>
                    <a:pt x="312" y="273"/>
                    <a:pt x="269" y="167"/>
                  </a:cubicBezTo>
                  <a:cubicBezTo>
                    <a:pt x="230" y="58"/>
                    <a:pt x="164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65"/>
            <p:cNvSpPr/>
            <p:nvPr/>
          </p:nvSpPr>
          <p:spPr>
            <a:xfrm>
              <a:off x="1379500" y="5119825"/>
              <a:ext cx="8100" cy="8400"/>
            </a:xfrm>
            <a:custGeom>
              <a:rect b="b" l="l" r="r" t="t"/>
              <a:pathLst>
                <a:path extrusionOk="0" h="336" w="324">
                  <a:moveTo>
                    <a:pt x="304" y="1"/>
                  </a:moveTo>
                  <a:cubicBezTo>
                    <a:pt x="199" y="20"/>
                    <a:pt x="98" y="40"/>
                    <a:pt x="1" y="63"/>
                  </a:cubicBezTo>
                  <a:cubicBezTo>
                    <a:pt x="4" y="196"/>
                    <a:pt x="98" y="336"/>
                    <a:pt x="171" y="336"/>
                  </a:cubicBezTo>
                  <a:lnTo>
                    <a:pt x="184" y="336"/>
                  </a:lnTo>
                  <a:cubicBezTo>
                    <a:pt x="226" y="323"/>
                    <a:pt x="257" y="300"/>
                    <a:pt x="288" y="253"/>
                  </a:cubicBezTo>
                  <a:cubicBezTo>
                    <a:pt x="311" y="223"/>
                    <a:pt x="324" y="172"/>
                    <a:pt x="324" y="122"/>
                  </a:cubicBezTo>
                  <a:cubicBezTo>
                    <a:pt x="324" y="83"/>
                    <a:pt x="315" y="40"/>
                    <a:pt x="3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65"/>
            <p:cNvSpPr/>
            <p:nvPr/>
          </p:nvSpPr>
          <p:spPr>
            <a:xfrm>
              <a:off x="1387375" y="5131975"/>
              <a:ext cx="13725" cy="21100"/>
            </a:xfrm>
            <a:custGeom>
              <a:rect b="b" l="l" r="r" t="t"/>
              <a:pathLst>
                <a:path extrusionOk="0" h="844" w="549">
                  <a:moveTo>
                    <a:pt x="156" y="1"/>
                  </a:moveTo>
                  <a:cubicBezTo>
                    <a:pt x="70" y="1"/>
                    <a:pt x="0" y="110"/>
                    <a:pt x="0" y="261"/>
                  </a:cubicBezTo>
                  <a:lnTo>
                    <a:pt x="0" y="266"/>
                  </a:lnTo>
                  <a:cubicBezTo>
                    <a:pt x="0" y="456"/>
                    <a:pt x="70" y="607"/>
                    <a:pt x="163" y="704"/>
                  </a:cubicBezTo>
                  <a:cubicBezTo>
                    <a:pt x="245" y="790"/>
                    <a:pt x="327" y="844"/>
                    <a:pt x="409" y="844"/>
                  </a:cubicBezTo>
                  <a:cubicBezTo>
                    <a:pt x="432" y="844"/>
                    <a:pt x="459" y="840"/>
                    <a:pt x="482" y="825"/>
                  </a:cubicBezTo>
                  <a:cubicBezTo>
                    <a:pt x="518" y="806"/>
                    <a:pt x="549" y="724"/>
                    <a:pt x="549" y="646"/>
                  </a:cubicBezTo>
                  <a:lnTo>
                    <a:pt x="549" y="634"/>
                  </a:lnTo>
                  <a:cubicBezTo>
                    <a:pt x="541" y="460"/>
                    <a:pt x="513" y="336"/>
                    <a:pt x="432" y="214"/>
                  </a:cubicBezTo>
                  <a:cubicBezTo>
                    <a:pt x="358" y="110"/>
                    <a:pt x="276" y="36"/>
                    <a:pt x="191" y="9"/>
                  </a:cubicBezTo>
                  <a:cubicBezTo>
                    <a:pt x="179" y="4"/>
                    <a:pt x="16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65"/>
            <p:cNvSpPr/>
            <p:nvPr/>
          </p:nvSpPr>
          <p:spPr>
            <a:xfrm>
              <a:off x="1390875" y="5162025"/>
              <a:ext cx="6050" cy="12750"/>
            </a:xfrm>
            <a:custGeom>
              <a:rect b="b" l="l" r="r" t="t"/>
              <a:pathLst>
                <a:path extrusionOk="0" h="510" w="242">
                  <a:moveTo>
                    <a:pt x="70" y="0"/>
                  </a:moveTo>
                  <a:cubicBezTo>
                    <a:pt x="20" y="11"/>
                    <a:pt x="0" y="74"/>
                    <a:pt x="0" y="155"/>
                  </a:cubicBezTo>
                  <a:cubicBezTo>
                    <a:pt x="0" y="307"/>
                    <a:pt x="75" y="509"/>
                    <a:pt x="160" y="509"/>
                  </a:cubicBezTo>
                  <a:lnTo>
                    <a:pt x="172" y="509"/>
                  </a:lnTo>
                  <a:cubicBezTo>
                    <a:pt x="218" y="501"/>
                    <a:pt x="242" y="427"/>
                    <a:pt x="242" y="342"/>
                  </a:cubicBezTo>
                  <a:cubicBezTo>
                    <a:pt x="242" y="194"/>
                    <a:pt x="175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65"/>
            <p:cNvSpPr/>
            <p:nvPr/>
          </p:nvSpPr>
          <p:spPr>
            <a:xfrm>
              <a:off x="1406325" y="5233325"/>
              <a:ext cx="4100" cy="700"/>
            </a:xfrm>
            <a:custGeom>
              <a:rect b="b" l="l" r="r" t="t"/>
              <a:pathLst>
                <a:path extrusionOk="0" h="28" w="164">
                  <a:moveTo>
                    <a:pt x="164" y="1"/>
                  </a:moveTo>
                  <a:cubicBezTo>
                    <a:pt x="113" y="8"/>
                    <a:pt x="58" y="16"/>
                    <a:pt x="0" y="28"/>
                  </a:cubicBezTo>
                  <a:lnTo>
                    <a:pt x="0" y="28"/>
                  </a:lnTo>
                  <a:cubicBezTo>
                    <a:pt x="58" y="16"/>
                    <a:pt x="113" y="8"/>
                    <a:pt x="164" y="1"/>
                  </a:cubicBezTo>
                  <a:close/>
                </a:path>
              </a:pathLst>
            </a:custGeom>
            <a:solidFill>
              <a:srgbClr val="FCEF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65"/>
            <p:cNvSpPr/>
            <p:nvPr/>
          </p:nvSpPr>
          <p:spPr>
            <a:xfrm>
              <a:off x="1406325" y="5233325"/>
              <a:ext cx="4100" cy="700"/>
            </a:xfrm>
            <a:custGeom>
              <a:rect b="b" l="l" r="r" t="t"/>
              <a:pathLst>
                <a:path extrusionOk="0" h="28" w="164">
                  <a:moveTo>
                    <a:pt x="164" y="1"/>
                  </a:moveTo>
                  <a:cubicBezTo>
                    <a:pt x="113" y="8"/>
                    <a:pt x="58" y="16"/>
                    <a:pt x="0" y="28"/>
                  </a:cubicBezTo>
                  <a:lnTo>
                    <a:pt x="0" y="28"/>
                  </a:lnTo>
                  <a:cubicBezTo>
                    <a:pt x="58" y="16"/>
                    <a:pt x="113" y="8"/>
                    <a:pt x="164" y="1"/>
                  </a:cubicBezTo>
                  <a:close/>
                </a:path>
              </a:pathLst>
            </a:custGeom>
            <a:solidFill>
              <a:srgbClr val="E3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65"/>
            <p:cNvSpPr/>
            <p:nvPr/>
          </p:nvSpPr>
          <p:spPr>
            <a:xfrm>
              <a:off x="1417600" y="5173000"/>
              <a:ext cx="7800" cy="19350"/>
            </a:xfrm>
            <a:custGeom>
              <a:rect b="b" l="l" r="r" t="t"/>
              <a:pathLst>
                <a:path extrusionOk="0" h="774" w="312">
                  <a:moveTo>
                    <a:pt x="183" y="0"/>
                  </a:moveTo>
                  <a:cubicBezTo>
                    <a:pt x="97" y="0"/>
                    <a:pt x="35" y="128"/>
                    <a:pt x="4" y="338"/>
                  </a:cubicBezTo>
                  <a:cubicBezTo>
                    <a:pt x="0" y="365"/>
                    <a:pt x="0" y="392"/>
                    <a:pt x="0" y="424"/>
                  </a:cubicBezTo>
                  <a:cubicBezTo>
                    <a:pt x="0" y="598"/>
                    <a:pt x="63" y="774"/>
                    <a:pt x="125" y="774"/>
                  </a:cubicBezTo>
                  <a:cubicBezTo>
                    <a:pt x="136" y="774"/>
                    <a:pt x="144" y="765"/>
                    <a:pt x="156" y="754"/>
                  </a:cubicBezTo>
                  <a:cubicBezTo>
                    <a:pt x="218" y="692"/>
                    <a:pt x="276" y="595"/>
                    <a:pt x="303" y="404"/>
                  </a:cubicBezTo>
                  <a:cubicBezTo>
                    <a:pt x="307" y="361"/>
                    <a:pt x="312" y="319"/>
                    <a:pt x="312" y="276"/>
                  </a:cubicBezTo>
                  <a:cubicBezTo>
                    <a:pt x="312" y="155"/>
                    <a:pt x="288" y="39"/>
                    <a:pt x="233" y="12"/>
                  </a:cubicBezTo>
                  <a:cubicBezTo>
                    <a:pt x="218" y="4"/>
                    <a:pt x="199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65"/>
            <p:cNvSpPr/>
            <p:nvPr/>
          </p:nvSpPr>
          <p:spPr>
            <a:xfrm>
              <a:off x="1407175" y="5145875"/>
              <a:ext cx="2775" cy="18600"/>
            </a:xfrm>
            <a:custGeom>
              <a:rect b="b" l="l" r="r" t="t"/>
              <a:pathLst>
                <a:path extrusionOk="0" h="744" w="111">
                  <a:moveTo>
                    <a:pt x="110" y="1"/>
                  </a:moveTo>
                  <a:cubicBezTo>
                    <a:pt x="48" y="40"/>
                    <a:pt x="1" y="129"/>
                    <a:pt x="1" y="261"/>
                  </a:cubicBezTo>
                  <a:cubicBezTo>
                    <a:pt x="1" y="288"/>
                    <a:pt x="6" y="320"/>
                    <a:pt x="9" y="350"/>
                  </a:cubicBezTo>
                  <a:cubicBezTo>
                    <a:pt x="24" y="463"/>
                    <a:pt x="44" y="623"/>
                    <a:pt x="79" y="743"/>
                  </a:cubicBezTo>
                  <a:cubicBezTo>
                    <a:pt x="71" y="479"/>
                    <a:pt x="83" y="226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65"/>
            <p:cNvSpPr/>
            <p:nvPr/>
          </p:nvSpPr>
          <p:spPr>
            <a:xfrm>
              <a:off x="1408925" y="5145200"/>
              <a:ext cx="7725" cy="23450"/>
            </a:xfrm>
            <a:custGeom>
              <a:rect b="b" l="l" r="r" t="t"/>
              <a:pathLst>
                <a:path extrusionOk="0" h="938" w="309">
                  <a:moveTo>
                    <a:pt x="122" y="1"/>
                  </a:moveTo>
                  <a:cubicBezTo>
                    <a:pt x="94" y="1"/>
                    <a:pt x="67" y="8"/>
                    <a:pt x="40" y="28"/>
                  </a:cubicBezTo>
                  <a:cubicBezTo>
                    <a:pt x="13" y="253"/>
                    <a:pt x="1" y="506"/>
                    <a:pt x="9" y="770"/>
                  </a:cubicBezTo>
                  <a:cubicBezTo>
                    <a:pt x="36" y="867"/>
                    <a:pt x="76" y="937"/>
                    <a:pt x="133" y="937"/>
                  </a:cubicBezTo>
                  <a:lnTo>
                    <a:pt x="137" y="937"/>
                  </a:lnTo>
                  <a:cubicBezTo>
                    <a:pt x="257" y="926"/>
                    <a:pt x="309" y="661"/>
                    <a:pt x="309" y="417"/>
                  </a:cubicBezTo>
                  <a:cubicBezTo>
                    <a:pt x="309" y="362"/>
                    <a:pt x="304" y="307"/>
                    <a:pt x="300" y="261"/>
                  </a:cubicBezTo>
                  <a:cubicBezTo>
                    <a:pt x="285" y="82"/>
                    <a:pt x="203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65"/>
            <p:cNvSpPr/>
            <p:nvPr/>
          </p:nvSpPr>
          <p:spPr>
            <a:xfrm>
              <a:off x="1402150" y="5117025"/>
              <a:ext cx="10225" cy="700"/>
            </a:xfrm>
            <a:custGeom>
              <a:rect b="b" l="l" r="r" t="t"/>
              <a:pathLst>
                <a:path extrusionOk="0" h="28" w="409">
                  <a:moveTo>
                    <a:pt x="408" y="1"/>
                  </a:moveTo>
                  <a:cubicBezTo>
                    <a:pt x="272" y="8"/>
                    <a:pt x="137" y="16"/>
                    <a:pt x="1" y="28"/>
                  </a:cubicBezTo>
                  <a:cubicBezTo>
                    <a:pt x="137" y="16"/>
                    <a:pt x="272" y="8"/>
                    <a:pt x="408" y="1"/>
                  </a:cubicBezTo>
                  <a:close/>
                </a:path>
              </a:pathLst>
            </a:custGeom>
            <a:solidFill>
              <a:srgbClr val="DCE0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65"/>
            <p:cNvSpPr/>
            <p:nvPr/>
          </p:nvSpPr>
          <p:spPr>
            <a:xfrm>
              <a:off x="1401350" y="5117025"/>
              <a:ext cx="13450" cy="15275"/>
            </a:xfrm>
            <a:custGeom>
              <a:rect b="b" l="l" r="r" t="t"/>
              <a:pathLst>
                <a:path extrusionOk="0" h="611" w="538">
                  <a:moveTo>
                    <a:pt x="440" y="1"/>
                  </a:moveTo>
                  <a:cubicBezTo>
                    <a:pt x="304" y="8"/>
                    <a:pt x="169" y="16"/>
                    <a:pt x="33" y="28"/>
                  </a:cubicBezTo>
                  <a:cubicBezTo>
                    <a:pt x="24" y="28"/>
                    <a:pt x="13" y="31"/>
                    <a:pt x="1" y="31"/>
                  </a:cubicBezTo>
                  <a:lnTo>
                    <a:pt x="1" y="47"/>
                  </a:lnTo>
                  <a:cubicBezTo>
                    <a:pt x="1" y="86"/>
                    <a:pt x="9" y="128"/>
                    <a:pt x="17" y="168"/>
                  </a:cubicBezTo>
                  <a:cubicBezTo>
                    <a:pt x="71" y="385"/>
                    <a:pt x="207" y="611"/>
                    <a:pt x="347" y="611"/>
                  </a:cubicBezTo>
                  <a:cubicBezTo>
                    <a:pt x="359" y="611"/>
                    <a:pt x="370" y="611"/>
                    <a:pt x="382" y="607"/>
                  </a:cubicBezTo>
                  <a:cubicBezTo>
                    <a:pt x="452" y="587"/>
                    <a:pt x="537" y="502"/>
                    <a:pt x="533" y="362"/>
                  </a:cubicBezTo>
                  <a:lnTo>
                    <a:pt x="533" y="327"/>
                  </a:lnTo>
                  <a:cubicBezTo>
                    <a:pt x="522" y="202"/>
                    <a:pt x="487" y="98"/>
                    <a:pt x="4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65"/>
            <p:cNvSpPr/>
            <p:nvPr/>
          </p:nvSpPr>
          <p:spPr>
            <a:xfrm>
              <a:off x="1423625" y="5125475"/>
              <a:ext cx="11000" cy="19250"/>
            </a:xfrm>
            <a:custGeom>
              <a:rect b="b" l="l" r="r" t="t"/>
              <a:pathLst>
                <a:path extrusionOk="0" h="770" w="440">
                  <a:moveTo>
                    <a:pt x="222" y="0"/>
                  </a:moveTo>
                  <a:cubicBezTo>
                    <a:pt x="183" y="0"/>
                    <a:pt x="144" y="13"/>
                    <a:pt x="101" y="40"/>
                  </a:cubicBezTo>
                  <a:cubicBezTo>
                    <a:pt x="31" y="86"/>
                    <a:pt x="1" y="226"/>
                    <a:pt x="1" y="343"/>
                  </a:cubicBezTo>
                  <a:cubicBezTo>
                    <a:pt x="1" y="362"/>
                    <a:pt x="1" y="381"/>
                    <a:pt x="4" y="397"/>
                  </a:cubicBezTo>
                  <a:cubicBezTo>
                    <a:pt x="19" y="596"/>
                    <a:pt x="132" y="770"/>
                    <a:pt x="234" y="770"/>
                  </a:cubicBezTo>
                  <a:lnTo>
                    <a:pt x="238" y="770"/>
                  </a:lnTo>
                  <a:cubicBezTo>
                    <a:pt x="288" y="770"/>
                    <a:pt x="358" y="723"/>
                    <a:pt x="389" y="630"/>
                  </a:cubicBezTo>
                  <a:cubicBezTo>
                    <a:pt x="420" y="540"/>
                    <a:pt x="439" y="451"/>
                    <a:pt x="439" y="362"/>
                  </a:cubicBezTo>
                  <a:cubicBezTo>
                    <a:pt x="439" y="284"/>
                    <a:pt x="424" y="210"/>
                    <a:pt x="392" y="140"/>
                  </a:cubicBezTo>
                  <a:cubicBezTo>
                    <a:pt x="346" y="43"/>
                    <a:pt x="288" y="0"/>
                    <a:pt x="2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65"/>
            <p:cNvSpPr/>
            <p:nvPr/>
          </p:nvSpPr>
          <p:spPr>
            <a:xfrm>
              <a:off x="1425575" y="5148875"/>
              <a:ext cx="13125" cy="25900"/>
            </a:xfrm>
            <a:custGeom>
              <a:rect b="b" l="l" r="r" t="t"/>
              <a:pathLst>
                <a:path extrusionOk="0" h="1036" w="525">
                  <a:moveTo>
                    <a:pt x="175" y="928"/>
                  </a:moveTo>
                  <a:cubicBezTo>
                    <a:pt x="175" y="929"/>
                    <a:pt x="176" y="932"/>
                    <a:pt x="179" y="934"/>
                  </a:cubicBezTo>
                  <a:cubicBezTo>
                    <a:pt x="178" y="932"/>
                    <a:pt x="176" y="930"/>
                    <a:pt x="175" y="928"/>
                  </a:cubicBezTo>
                  <a:close/>
                  <a:moveTo>
                    <a:pt x="226" y="1"/>
                  </a:moveTo>
                  <a:cubicBezTo>
                    <a:pt x="214" y="1"/>
                    <a:pt x="198" y="1"/>
                    <a:pt x="183" y="5"/>
                  </a:cubicBezTo>
                  <a:cubicBezTo>
                    <a:pt x="74" y="24"/>
                    <a:pt x="0" y="266"/>
                    <a:pt x="0" y="467"/>
                  </a:cubicBezTo>
                  <a:cubicBezTo>
                    <a:pt x="0" y="522"/>
                    <a:pt x="4" y="576"/>
                    <a:pt x="16" y="623"/>
                  </a:cubicBezTo>
                  <a:cubicBezTo>
                    <a:pt x="57" y="794"/>
                    <a:pt x="107" y="839"/>
                    <a:pt x="175" y="928"/>
                  </a:cubicBezTo>
                  <a:lnTo>
                    <a:pt x="175" y="928"/>
                  </a:lnTo>
                  <a:cubicBezTo>
                    <a:pt x="174" y="927"/>
                    <a:pt x="174" y="926"/>
                    <a:pt x="174" y="926"/>
                  </a:cubicBezTo>
                  <a:lnTo>
                    <a:pt x="174" y="926"/>
                  </a:lnTo>
                  <a:cubicBezTo>
                    <a:pt x="174" y="926"/>
                    <a:pt x="190" y="946"/>
                    <a:pt x="206" y="961"/>
                  </a:cubicBezTo>
                  <a:cubicBezTo>
                    <a:pt x="217" y="977"/>
                    <a:pt x="230" y="993"/>
                    <a:pt x="230" y="996"/>
                  </a:cubicBezTo>
                  <a:lnTo>
                    <a:pt x="226" y="996"/>
                  </a:lnTo>
                  <a:cubicBezTo>
                    <a:pt x="253" y="1020"/>
                    <a:pt x="287" y="1027"/>
                    <a:pt x="314" y="1035"/>
                  </a:cubicBezTo>
                  <a:lnTo>
                    <a:pt x="330" y="1035"/>
                  </a:lnTo>
                  <a:cubicBezTo>
                    <a:pt x="424" y="1035"/>
                    <a:pt x="501" y="829"/>
                    <a:pt x="521" y="627"/>
                  </a:cubicBezTo>
                  <a:cubicBezTo>
                    <a:pt x="524" y="596"/>
                    <a:pt x="524" y="569"/>
                    <a:pt x="524" y="541"/>
                  </a:cubicBezTo>
                  <a:cubicBezTo>
                    <a:pt x="524" y="417"/>
                    <a:pt x="497" y="308"/>
                    <a:pt x="463" y="219"/>
                  </a:cubicBezTo>
                  <a:cubicBezTo>
                    <a:pt x="400" y="71"/>
                    <a:pt x="330" y="1"/>
                    <a:pt x="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65"/>
            <p:cNvSpPr/>
            <p:nvPr/>
          </p:nvSpPr>
          <p:spPr>
            <a:xfrm>
              <a:off x="1421075" y="5232550"/>
              <a:ext cx="350" cy="225"/>
            </a:xfrm>
            <a:custGeom>
              <a:rect b="b" l="l" r="r" t="t"/>
              <a:pathLst>
                <a:path extrusionOk="0" h="9" w="14">
                  <a:moveTo>
                    <a:pt x="1" y="1"/>
                  </a:moveTo>
                  <a:cubicBezTo>
                    <a:pt x="1" y="1"/>
                    <a:pt x="4" y="4"/>
                    <a:pt x="9" y="5"/>
                  </a:cubicBezTo>
                  <a:lnTo>
                    <a:pt x="9" y="5"/>
                  </a:lnTo>
                  <a:cubicBezTo>
                    <a:pt x="6" y="2"/>
                    <a:pt x="3" y="1"/>
                    <a:pt x="1" y="1"/>
                  </a:cubicBezTo>
                  <a:close/>
                  <a:moveTo>
                    <a:pt x="9" y="5"/>
                  </a:moveTo>
                  <a:cubicBezTo>
                    <a:pt x="10" y="6"/>
                    <a:pt x="12" y="7"/>
                    <a:pt x="13" y="8"/>
                  </a:cubicBezTo>
                  <a:cubicBezTo>
                    <a:pt x="13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</a:path>
              </a:pathLst>
            </a:custGeom>
            <a:solidFill>
              <a:srgbClr val="CEC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65"/>
            <p:cNvSpPr/>
            <p:nvPr/>
          </p:nvSpPr>
          <p:spPr>
            <a:xfrm>
              <a:off x="1287800" y="5169600"/>
              <a:ext cx="133525" cy="86100"/>
            </a:xfrm>
            <a:custGeom>
              <a:rect b="b" l="l" r="r" t="t"/>
              <a:pathLst>
                <a:path extrusionOk="0" h="3444" w="5341">
                  <a:moveTo>
                    <a:pt x="917" y="727"/>
                  </a:moveTo>
                  <a:cubicBezTo>
                    <a:pt x="1041" y="734"/>
                    <a:pt x="1127" y="910"/>
                    <a:pt x="1224" y="1127"/>
                  </a:cubicBezTo>
                  <a:cubicBezTo>
                    <a:pt x="1271" y="1228"/>
                    <a:pt x="1301" y="1333"/>
                    <a:pt x="1325" y="1457"/>
                  </a:cubicBezTo>
                  <a:cubicBezTo>
                    <a:pt x="1337" y="1516"/>
                    <a:pt x="1344" y="1570"/>
                    <a:pt x="1348" y="1633"/>
                  </a:cubicBezTo>
                  <a:lnTo>
                    <a:pt x="1348" y="1656"/>
                  </a:lnTo>
                  <a:lnTo>
                    <a:pt x="1348" y="1714"/>
                  </a:lnTo>
                  <a:cubicBezTo>
                    <a:pt x="1344" y="1788"/>
                    <a:pt x="1333" y="1881"/>
                    <a:pt x="1298" y="1897"/>
                  </a:cubicBezTo>
                  <a:cubicBezTo>
                    <a:pt x="1271" y="1909"/>
                    <a:pt x="1247" y="1916"/>
                    <a:pt x="1220" y="1916"/>
                  </a:cubicBezTo>
                  <a:cubicBezTo>
                    <a:pt x="1154" y="1916"/>
                    <a:pt x="1084" y="1870"/>
                    <a:pt x="1018" y="1764"/>
                  </a:cubicBezTo>
                  <a:cubicBezTo>
                    <a:pt x="924" y="1624"/>
                    <a:pt x="812" y="1419"/>
                    <a:pt x="793" y="1181"/>
                  </a:cubicBezTo>
                  <a:cubicBezTo>
                    <a:pt x="788" y="1147"/>
                    <a:pt x="788" y="1111"/>
                    <a:pt x="788" y="1080"/>
                  </a:cubicBezTo>
                  <a:cubicBezTo>
                    <a:pt x="788" y="898"/>
                    <a:pt x="827" y="727"/>
                    <a:pt x="913" y="727"/>
                  </a:cubicBezTo>
                  <a:close/>
                  <a:moveTo>
                    <a:pt x="633" y="1536"/>
                  </a:moveTo>
                  <a:cubicBezTo>
                    <a:pt x="695" y="1536"/>
                    <a:pt x="761" y="1671"/>
                    <a:pt x="777" y="1807"/>
                  </a:cubicBezTo>
                  <a:cubicBezTo>
                    <a:pt x="785" y="1850"/>
                    <a:pt x="785" y="1889"/>
                    <a:pt x="785" y="1927"/>
                  </a:cubicBezTo>
                  <a:cubicBezTo>
                    <a:pt x="785" y="2087"/>
                    <a:pt x="746" y="2212"/>
                    <a:pt x="684" y="2282"/>
                  </a:cubicBezTo>
                  <a:cubicBezTo>
                    <a:pt x="672" y="2297"/>
                    <a:pt x="660" y="2301"/>
                    <a:pt x="645" y="2301"/>
                  </a:cubicBezTo>
                  <a:cubicBezTo>
                    <a:pt x="590" y="2301"/>
                    <a:pt x="532" y="2207"/>
                    <a:pt x="505" y="2103"/>
                  </a:cubicBezTo>
                  <a:cubicBezTo>
                    <a:pt x="485" y="2029"/>
                    <a:pt x="478" y="1955"/>
                    <a:pt x="478" y="1889"/>
                  </a:cubicBezTo>
                  <a:cubicBezTo>
                    <a:pt x="478" y="1710"/>
                    <a:pt x="540" y="1563"/>
                    <a:pt x="618" y="1536"/>
                  </a:cubicBezTo>
                  <a:close/>
                  <a:moveTo>
                    <a:pt x="3778" y="1524"/>
                  </a:moveTo>
                  <a:cubicBezTo>
                    <a:pt x="3875" y="1524"/>
                    <a:pt x="3988" y="1691"/>
                    <a:pt x="4058" y="1900"/>
                  </a:cubicBezTo>
                  <a:cubicBezTo>
                    <a:pt x="4092" y="2013"/>
                    <a:pt x="4112" y="2149"/>
                    <a:pt x="4112" y="2262"/>
                  </a:cubicBezTo>
                  <a:cubicBezTo>
                    <a:pt x="4112" y="2363"/>
                    <a:pt x="4096" y="2445"/>
                    <a:pt x="4058" y="2476"/>
                  </a:cubicBezTo>
                  <a:cubicBezTo>
                    <a:pt x="3988" y="2526"/>
                    <a:pt x="3882" y="2577"/>
                    <a:pt x="3769" y="2577"/>
                  </a:cubicBezTo>
                  <a:cubicBezTo>
                    <a:pt x="3649" y="2577"/>
                    <a:pt x="3517" y="2515"/>
                    <a:pt x="3400" y="2316"/>
                  </a:cubicBezTo>
                  <a:cubicBezTo>
                    <a:pt x="3346" y="2219"/>
                    <a:pt x="3319" y="2095"/>
                    <a:pt x="3319" y="1990"/>
                  </a:cubicBezTo>
                  <a:cubicBezTo>
                    <a:pt x="3319" y="1963"/>
                    <a:pt x="3319" y="1936"/>
                    <a:pt x="3323" y="1913"/>
                  </a:cubicBezTo>
                  <a:cubicBezTo>
                    <a:pt x="3350" y="1737"/>
                    <a:pt x="3436" y="1676"/>
                    <a:pt x="3517" y="1633"/>
                  </a:cubicBezTo>
                  <a:cubicBezTo>
                    <a:pt x="3595" y="1594"/>
                    <a:pt x="3672" y="1554"/>
                    <a:pt x="3750" y="1527"/>
                  </a:cubicBezTo>
                  <a:cubicBezTo>
                    <a:pt x="3758" y="1524"/>
                    <a:pt x="3766" y="1524"/>
                    <a:pt x="3778" y="1524"/>
                  </a:cubicBezTo>
                  <a:close/>
                  <a:moveTo>
                    <a:pt x="1383" y="2375"/>
                  </a:moveTo>
                  <a:cubicBezTo>
                    <a:pt x="1423" y="2375"/>
                    <a:pt x="1469" y="2437"/>
                    <a:pt x="1493" y="2519"/>
                  </a:cubicBezTo>
                  <a:lnTo>
                    <a:pt x="1504" y="2557"/>
                  </a:lnTo>
                  <a:cubicBezTo>
                    <a:pt x="1520" y="2600"/>
                    <a:pt x="1527" y="2650"/>
                    <a:pt x="1527" y="2693"/>
                  </a:cubicBezTo>
                  <a:cubicBezTo>
                    <a:pt x="1527" y="2736"/>
                    <a:pt x="1520" y="2775"/>
                    <a:pt x="1511" y="2806"/>
                  </a:cubicBezTo>
                  <a:lnTo>
                    <a:pt x="1504" y="2849"/>
                  </a:lnTo>
                  <a:cubicBezTo>
                    <a:pt x="1488" y="2907"/>
                    <a:pt x="1461" y="2935"/>
                    <a:pt x="1434" y="2935"/>
                  </a:cubicBezTo>
                  <a:cubicBezTo>
                    <a:pt x="1368" y="2935"/>
                    <a:pt x="1290" y="2799"/>
                    <a:pt x="1286" y="2643"/>
                  </a:cubicBezTo>
                  <a:lnTo>
                    <a:pt x="1283" y="2589"/>
                  </a:lnTo>
                  <a:lnTo>
                    <a:pt x="1283" y="2569"/>
                  </a:lnTo>
                  <a:cubicBezTo>
                    <a:pt x="1283" y="2492"/>
                    <a:pt x="1306" y="2429"/>
                    <a:pt x="1337" y="2402"/>
                  </a:cubicBezTo>
                  <a:lnTo>
                    <a:pt x="1353" y="2386"/>
                  </a:lnTo>
                  <a:cubicBezTo>
                    <a:pt x="1364" y="2379"/>
                    <a:pt x="1371" y="2375"/>
                    <a:pt x="1383" y="2375"/>
                  </a:cubicBezTo>
                  <a:close/>
                  <a:moveTo>
                    <a:pt x="338" y="0"/>
                  </a:moveTo>
                  <a:cubicBezTo>
                    <a:pt x="350" y="58"/>
                    <a:pt x="354" y="117"/>
                    <a:pt x="354" y="171"/>
                  </a:cubicBezTo>
                  <a:cubicBezTo>
                    <a:pt x="354" y="202"/>
                    <a:pt x="354" y="230"/>
                    <a:pt x="350" y="257"/>
                  </a:cubicBezTo>
                  <a:cubicBezTo>
                    <a:pt x="341" y="303"/>
                    <a:pt x="330" y="330"/>
                    <a:pt x="318" y="350"/>
                  </a:cubicBezTo>
                  <a:cubicBezTo>
                    <a:pt x="361" y="580"/>
                    <a:pt x="396" y="824"/>
                    <a:pt x="427" y="1080"/>
                  </a:cubicBezTo>
                  <a:cubicBezTo>
                    <a:pt x="458" y="1368"/>
                    <a:pt x="474" y="1648"/>
                    <a:pt x="474" y="1904"/>
                  </a:cubicBezTo>
                  <a:cubicBezTo>
                    <a:pt x="474" y="2216"/>
                    <a:pt x="451" y="2496"/>
                    <a:pt x="408" y="2729"/>
                  </a:cubicBezTo>
                  <a:cubicBezTo>
                    <a:pt x="330" y="3149"/>
                    <a:pt x="182" y="3420"/>
                    <a:pt x="0" y="3443"/>
                  </a:cubicBezTo>
                  <a:lnTo>
                    <a:pt x="4" y="3443"/>
                  </a:lnTo>
                  <a:cubicBezTo>
                    <a:pt x="163" y="3432"/>
                    <a:pt x="322" y="3420"/>
                    <a:pt x="481" y="3401"/>
                  </a:cubicBezTo>
                  <a:lnTo>
                    <a:pt x="481" y="3355"/>
                  </a:lnTo>
                  <a:cubicBezTo>
                    <a:pt x="481" y="3160"/>
                    <a:pt x="551" y="2939"/>
                    <a:pt x="602" y="2853"/>
                  </a:cubicBezTo>
                  <a:cubicBezTo>
                    <a:pt x="680" y="2705"/>
                    <a:pt x="770" y="2647"/>
                    <a:pt x="874" y="2647"/>
                  </a:cubicBezTo>
                  <a:cubicBezTo>
                    <a:pt x="897" y="2647"/>
                    <a:pt x="921" y="2650"/>
                    <a:pt x="948" y="2659"/>
                  </a:cubicBezTo>
                  <a:cubicBezTo>
                    <a:pt x="1010" y="2670"/>
                    <a:pt x="1049" y="2799"/>
                    <a:pt x="1049" y="2912"/>
                  </a:cubicBezTo>
                  <a:cubicBezTo>
                    <a:pt x="1049" y="2966"/>
                    <a:pt x="1041" y="3016"/>
                    <a:pt x="1021" y="3047"/>
                  </a:cubicBezTo>
                  <a:cubicBezTo>
                    <a:pt x="960" y="3163"/>
                    <a:pt x="897" y="3269"/>
                    <a:pt x="827" y="3366"/>
                  </a:cubicBezTo>
                  <a:cubicBezTo>
                    <a:pt x="1146" y="3331"/>
                    <a:pt x="1469" y="3285"/>
                    <a:pt x="1787" y="3233"/>
                  </a:cubicBezTo>
                  <a:cubicBezTo>
                    <a:pt x="1764" y="3136"/>
                    <a:pt x="1753" y="3036"/>
                    <a:pt x="1753" y="2939"/>
                  </a:cubicBezTo>
                  <a:cubicBezTo>
                    <a:pt x="1753" y="2845"/>
                    <a:pt x="1764" y="2760"/>
                    <a:pt x="1784" y="2686"/>
                  </a:cubicBezTo>
                  <a:cubicBezTo>
                    <a:pt x="1807" y="2604"/>
                    <a:pt x="1846" y="2565"/>
                    <a:pt x="1893" y="2565"/>
                  </a:cubicBezTo>
                  <a:cubicBezTo>
                    <a:pt x="1943" y="2565"/>
                    <a:pt x="2001" y="2620"/>
                    <a:pt x="2052" y="2713"/>
                  </a:cubicBezTo>
                  <a:cubicBezTo>
                    <a:pt x="2114" y="2842"/>
                    <a:pt x="2164" y="3000"/>
                    <a:pt x="2187" y="3163"/>
                  </a:cubicBezTo>
                  <a:cubicBezTo>
                    <a:pt x="2297" y="3145"/>
                    <a:pt x="2406" y="3125"/>
                    <a:pt x="2514" y="3102"/>
                  </a:cubicBezTo>
                  <a:cubicBezTo>
                    <a:pt x="2425" y="2962"/>
                    <a:pt x="2351" y="2752"/>
                    <a:pt x="2351" y="2562"/>
                  </a:cubicBezTo>
                  <a:cubicBezTo>
                    <a:pt x="2351" y="2538"/>
                    <a:pt x="2355" y="2515"/>
                    <a:pt x="2355" y="2492"/>
                  </a:cubicBezTo>
                  <a:cubicBezTo>
                    <a:pt x="2363" y="2410"/>
                    <a:pt x="2394" y="2367"/>
                    <a:pt x="2433" y="2367"/>
                  </a:cubicBezTo>
                  <a:cubicBezTo>
                    <a:pt x="2440" y="2367"/>
                    <a:pt x="2444" y="2371"/>
                    <a:pt x="2449" y="2371"/>
                  </a:cubicBezTo>
                  <a:cubicBezTo>
                    <a:pt x="2569" y="2394"/>
                    <a:pt x="2677" y="2632"/>
                    <a:pt x="2736" y="2857"/>
                  </a:cubicBezTo>
                  <a:cubicBezTo>
                    <a:pt x="2747" y="2903"/>
                    <a:pt x="2752" y="2942"/>
                    <a:pt x="2752" y="2982"/>
                  </a:cubicBezTo>
                  <a:cubicBezTo>
                    <a:pt x="2752" y="3009"/>
                    <a:pt x="2747" y="3036"/>
                    <a:pt x="2743" y="3055"/>
                  </a:cubicBezTo>
                  <a:cubicBezTo>
                    <a:pt x="2864" y="3032"/>
                    <a:pt x="2989" y="3005"/>
                    <a:pt x="3109" y="2977"/>
                  </a:cubicBezTo>
                  <a:cubicBezTo>
                    <a:pt x="3082" y="2915"/>
                    <a:pt x="3074" y="2857"/>
                    <a:pt x="3074" y="2802"/>
                  </a:cubicBezTo>
                  <a:cubicBezTo>
                    <a:pt x="3074" y="2713"/>
                    <a:pt x="3102" y="2635"/>
                    <a:pt x="3136" y="2589"/>
                  </a:cubicBezTo>
                  <a:cubicBezTo>
                    <a:pt x="3144" y="2577"/>
                    <a:pt x="3156" y="2573"/>
                    <a:pt x="3172" y="2573"/>
                  </a:cubicBezTo>
                  <a:cubicBezTo>
                    <a:pt x="3206" y="2573"/>
                    <a:pt x="3253" y="2616"/>
                    <a:pt x="3284" y="2666"/>
                  </a:cubicBezTo>
                  <a:lnTo>
                    <a:pt x="3292" y="2682"/>
                  </a:lnTo>
                  <a:cubicBezTo>
                    <a:pt x="3307" y="2709"/>
                    <a:pt x="3315" y="2748"/>
                    <a:pt x="3323" y="2779"/>
                  </a:cubicBezTo>
                  <a:cubicBezTo>
                    <a:pt x="3335" y="2814"/>
                    <a:pt x="3339" y="2849"/>
                    <a:pt x="3339" y="2880"/>
                  </a:cubicBezTo>
                  <a:cubicBezTo>
                    <a:pt x="3339" y="2896"/>
                    <a:pt x="3339" y="2912"/>
                    <a:pt x="3335" y="2923"/>
                  </a:cubicBezTo>
                  <a:cubicBezTo>
                    <a:pt x="3599" y="2860"/>
                    <a:pt x="3867" y="2790"/>
                    <a:pt x="4089" y="2732"/>
                  </a:cubicBezTo>
                  <a:cubicBezTo>
                    <a:pt x="4162" y="2713"/>
                    <a:pt x="4236" y="2693"/>
                    <a:pt x="4306" y="2678"/>
                  </a:cubicBezTo>
                  <a:cubicBezTo>
                    <a:pt x="4213" y="2343"/>
                    <a:pt x="4143" y="1924"/>
                    <a:pt x="4143" y="1621"/>
                  </a:cubicBezTo>
                  <a:cubicBezTo>
                    <a:pt x="4143" y="1414"/>
                    <a:pt x="4178" y="1263"/>
                    <a:pt x="4255" y="1224"/>
                  </a:cubicBezTo>
                  <a:cubicBezTo>
                    <a:pt x="4259" y="1220"/>
                    <a:pt x="4268" y="1220"/>
                    <a:pt x="4275" y="1220"/>
                  </a:cubicBezTo>
                  <a:cubicBezTo>
                    <a:pt x="4392" y="1220"/>
                    <a:pt x="4505" y="1733"/>
                    <a:pt x="4539" y="1936"/>
                  </a:cubicBezTo>
                  <a:cubicBezTo>
                    <a:pt x="4571" y="2142"/>
                    <a:pt x="4613" y="2379"/>
                    <a:pt x="4641" y="2596"/>
                  </a:cubicBezTo>
                  <a:cubicBezTo>
                    <a:pt x="4656" y="2593"/>
                    <a:pt x="4672" y="2589"/>
                    <a:pt x="4691" y="2589"/>
                  </a:cubicBezTo>
                  <a:cubicBezTo>
                    <a:pt x="4706" y="2585"/>
                    <a:pt x="4726" y="2580"/>
                    <a:pt x="4741" y="2577"/>
                  </a:cubicBezTo>
                  <a:cubicBezTo>
                    <a:pt x="4738" y="2553"/>
                    <a:pt x="4734" y="2530"/>
                    <a:pt x="4729" y="2507"/>
                  </a:cubicBezTo>
                  <a:cubicBezTo>
                    <a:pt x="4718" y="2453"/>
                    <a:pt x="4714" y="2390"/>
                    <a:pt x="4714" y="2336"/>
                  </a:cubicBezTo>
                  <a:cubicBezTo>
                    <a:pt x="4714" y="2223"/>
                    <a:pt x="4734" y="2130"/>
                    <a:pt x="4769" y="2130"/>
                  </a:cubicBezTo>
                  <a:cubicBezTo>
                    <a:pt x="4781" y="2130"/>
                    <a:pt x="4792" y="2137"/>
                    <a:pt x="4804" y="2157"/>
                  </a:cubicBezTo>
                  <a:cubicBezTo>
                    <a:pt x="4862" y="2231"/>
                    <a:pt x="4893" y="2399"/>
                    <a:pt x="4905" y="2550"/>
                  </a:cubicBezTo>
                  <a:cubicBezTo>
                    <a:pt x="4975" y="2538"/>
                    <a:pt x="5041" y="2530"/>
                    <a:pt x="5099" y="2526"/>
                  </a:cubicBezTo>
                  <a:lnTo>
                    <a:pt x="5111" y="2526"/>
                  </a:lnTo>
                  <a:cubicBezTo>
                    <a:pt x="5149" y="2523"/>
                    <a:pt x="5188" y="2523"/>
                    <a:pt x="5227" y="2523"/>
                  </a:cubicBezTo>
                  <a:lnTo>
                    <a:pt x="5340" y="2523"/>
                  </a:lnTo>
                  <a:cubicBezTo>
                    <a:pt x="5336" y="2523"/>
                    <a:pt x="5332" y="2519"/>
                    <a:pt x="5332" y="2519"/>
                  </a:cubicBezTo>
                  <a:cubicBezTo>
                    <a:pt x="5301" y="2496"/>
                    <a:pt x="5270" y="2433"/>
                    <a:pt x="5242" y="2340"/>
                  </a:cubicBezTo>
                  <a:cubicBezTo>
                    <a:pt x="5231" y="2301"/>
                    <a:pt x="5215" y="2254"/>
                    <a:pt x="5204" y="2204"/>
                  </a:cubicBezTo>
                  <a:cubicBezTo>
                    <a:pt x="5192" y="2270"/>
                    <a:pt x="5177" y="2301"/>
                    <a:pt x="5158" y="2301"/>
                  </a:cubicBezTo>
                  <a:cubicBezTo>
                    <a:pt x="5145" y="2301"/>
                    <a:pt x="5130" y="2282"/>
                    <a:pt x="5118" y="2250"/>
                  </a:cubicBezTo>
                  <a:cubicBezTo>
                    <a:pt x="5088" y="2180"/>
                    <a:pt x="5056" y="2044"/>
                    <a:pt x="5056" y="1897"/>
                  </a:cubicBezTo>
                  <a:lnTo>
                    <a:pt x="5056" y="1877"/>
                  </a:lnTo>
                  <a:cubicBezTo>
                    <a:pt x="5061" y="1780"/>
                    <a:pt x="5068" y="1699"/>
                    <a:pt x="5084" y="1640"/>
                  </a:cubicBezTo>
                  <a:cubicBezTo>
                    <a:pt x="5056" y="1500"/>
                    <a:pt x="5029" y="1344"/>
                    <a:pt x="5002" y="1181"/>
                  </a:cubicBezTo>
                  <a:cubicBezTo>
                    <a:pt x="4971" y="1177"/>
                    <a:pt x="4936" y="1174"/>
                    <a:pt x="4905" y="1170"/>
                  </a:cubicBezTo>
                  <a:lnTo>
                    <a:pt x="4905" y="1190"/>
                  </a:lnTo>
                  <a:cubicBezTo>
                    <a:pt x="4905" y="1256"/>
                    <a:pt x="4897" y="1317"/>
                    <a:pt x="4885" y="1368"/>
                  </a:cubicBezTo>
                  <a:cubicBezTo>
                    <a:pt x="4862" y="1469"/>
                    <a:pt x="4827" y="1504"/>
                    <a:pt x="4788" y="1504"/>
                  </a:cubicBezTo>
                  <a:cubicBezTo>
                    <a:pt x="4765" y="1504"/>
                    <a:pt x="4741" y="1493"/>
                    <a:pt x="4714" y="1481"/>
                  </a:cubicBezTo>
                  <a:cubicBezTo>
                    <a:pt x="4632" y="1430"/>
                    <a:pt x="4559" y="1337"/>
                    <a:pt x="4473" y="1158"/>
                  </a:cubicBezTo>
                  <a:cubicBezTo>
                    <a:pt x="4473" y="1158"/>
                    <a:pt x="4469" y="1154"/>
                    <a:pt x="4469" y="1150"/>
                  </a:cubicBezTo>
                  <a:cubicBezTo>
                    <a:pt x="4189" y="1150"/>
                    <a:pt x="3859" y="1170"/>
                    <a:pt x="3475" y="1201"/>
                  </a:cubicBezTo>
                  <a:cubicBezTo>
                    <a:pt x="3353" y="1209"/>
                    <a:pt x="3233" y="1217"/>
                    <a:pt x="3109" y="1217"/>
                  </a:cubicBezTo>
                  <a:cubicBezTo>
                    <a:pt x="3000" y="1217"/>
                    <a:pt x="2892" y="1213"/>
                    <a:pt x="2779" y="1201"/>
                  </a:cubicBezTo>
                  <a:lnTo>
                    <a:pt x="2779" y="1201"/>
                  </a:lnTo>
                  <a:cubicBezTo>
                    <a:pt x="2825" y="1251"/>
                    <a:pt x="2872" y="1314"/>
                    <a:pt x="2915" y="1403"/>
                  </a:cubicBezTo>
                  <a:cubicBezTo>
                    <a:pt x="2977" y="1536"/>
                    <a:pt x="3016" y="1687"/>
                    <a:pt x="3016" y="1816"/>
                  </a:cubicBezTo>
                  <a:cubicBezTo>
                    <a:pt x="3016" y="1916"/>
                    <a:pt x="2992" y="2002"/>
                    <a:pt x="2946" y="2049"/>
                  </a:cubicBezTo>
                  <a:cubicBezTo>
                    <a:pt x="2915" y="2083"/>
                    <a:pt x="2880" y="2099"/>
                    <a:pt x="2845" y="2099"/>
                  </a:cubicBezTo>
                  <a:cubicBezTo>
                    <a:pt x="2759" y="2099"/>
                    <a:pt x="2666" y="2029"/>
                    <a:pt x="2580" y="1940"/>
                  </a:cubicBezTo>
                  <a:cubicBezTo>
                    <a:pt x="2464" y="1811"/>
                    <a:pt x="2332" y="1667"/>
                    <a:pt x="2257" y="1423"/>
                  </a:cubicBezTo>
                  <a:cubicBezTo>
                    <a:pt x="2230" y="1333"/>
                    <a:pt x="2215" y="1228"/>
                    <a:pt x="2215" y="1131"/>
                  </a:cubicBezTo>
                  <a:lnTo>
                    <a:pt x="2215" y="1116"/>
                  </a:lnTo>
                  <a:cubicBezTo>
                    <a:pt x="2137" y="1096"/>
                    <a:pt x="2056" y="1077"/>
                    <a:pt x="1978" y="1050"/>
                  </a:cubicBezTo>
                  <a:lnTo>
                    <a:pt x="1978" y="1050"/>
                  </a:lnTo>
                  <a:cubicBezTo>
                    <a:pt x="2024" y="1150"/>
                    <a:pt x="2040" y="1267"/>
                    <a:pt x="2044" y="1387"/>
                  </a:cubicBezTo>
                  <a:lnTo>
                    <a:pt x="2044" y="1391"/>
                  </a:lnTo>
                  <a:cubicBezTo>
                    <a:pt x="2044" y="1621"/>
                    <a:pt x="1959" y="1714"/>
                    <a:pt x="1866" y="1753"/>
                  </a:cubicBezTo>
                  <a:cubicBezTo>
                    <a:pt x="1861" y="1753"/>
                    <a:pt x="1854" y="1757"/>
                    <a:pt x="1850" y="1757"/>
                  </a:cubicBezTo>
                  <a:cubicBezTo>
                    <a:pt x="1803" y="1757"/>
                    <a:pt x="1749" y="1679"/>
                    <a:pt x="1714" y="1594"/>
                  </a:cubicBezTo>
                  <a:cubicBezTo>
                    <a:pt x="1687" y="1520"/>
                    <a:pt x="1679" y="1450"/>
                    <a:pt x="1679" y="1380"/>
                  </a:cubicBezTo>
                  <a:cubicBezTo>
                    <a:pt x="1679" y="1341"/>
                    <a:pt x="1683" y="1306"/>
                    <a:pt x="1687" y="1267"/>
                  </a:cubicBezTo>
                  <a:cubicBezTo>
                    <a:pt x="1702" y="1170"/>
                    <a:pt x="1726" y="1053"/>
                    <a:pt x="1756" y="976"/>
                  </a:cubicBezTo>
                  <a:cubicBezTo>
                    <a:pt x="1477" y="867"/>
                    <a:pt x="1201" y="723"/>
                    <a:pt x="937" y="528"/>
                  </a:cubicBezTo>
                  <a:cubicBezTo>
                    <a:pt x="910" y="567"/>
                    <a:pt x="878" y="587"/>
                    <a:pt x="847" y="587"/>
                  </a:cubicBezTo>
                  <a:cubicBezTo>
                    <a:pt x="824" y="587"/>
                    <a:pt x="797" y="580"/>
                    <a:pt x="770" y="556"/>
                  </a:cubicBezTo>
                  <a:cubicBezTo>
                    <a:pt x="730" y="524"/>
                    <a:pt x="707" y="435"/>
                    <a:pt x="695" y="342"/>
                  </a:cubicBezTo>
                  <a:cubicBezTo>
                    <a:pt x="575" y="237"/>
                    <a:pt x="454" y="124"/>
                    <a:pt x="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65"/>
            <p:cNvSpPr/>
            <p:nvPr/>
          </p:nvSpPr>
          <p:spPr>
            <a:xfrm>
              <a:off x="1424000" y="5232925"/>
              <a:ext cx="85350" cy="51725"/>
            </a:xfrm>
            <a:custGeom>
              <a:rect b="b" l="l" r="r" t="t"/>
              <a:pathLst>
                <a:path extrusionOk="0" h="2069" w="3414">
                  <a:moveTo>
                    <a:pt x="3386" y="2042"/>
                  </a:moveTo>
                  <a:cubicBezTo>
                    <a:pt x="3394" y="2053"/>
                    <a:pt x="3405" y="2061"/>
                    <a:pt x="3414" y="2069"/>
                  </a:cubicBezTo>
                  <a:cubicBezTo>
                    <a:pt x="3405" y="2061"/>
                    <a:pt x="3394" y="2053"/>
                    <a:pt x="3386" y="2042"/>
                  </a:cubicBezTo>
                  <a:close/>
                  <a:moveTo>
                    <a:pt x="3344" y="1999"/>
                  </a:moveTo>
                  <a:cubicBezTo>
                    <a:pt x="3355" y="2011"/>
                    <a:pt x="3367" y="2026"/>
                    <a:pt x="3378" y="2038"/>
                  </a:cubicBezTo>
                  <a:cubicBezTo>
                    <a:pt x="3367" y="2026"/>
                    <a:pt x="3355" y="2011"/>
                    <a:pt x="3344" y="1999"/>
                  </a:cubicBezTo>
                  <a:close/>
                  <a:moveTo>
                    <a:pt x="3328" y="1988"/>
                  </a:moveTo>
                  <a:lnTo>
                    <a:pt x="3332" y="1991"/>
                  </a:lnTo>
                  <a:lnTo>
                    <a:pt x="3328" y="1988"/>
                  </a:lnTo>
                  <a:close/>
                  <a:moveTo>
                    <a:pt x="3297" y="1960"/>
                  </a:moveTo>
                  <a:lnTo>
                    <a:pt x="3297" y="1960"/>
                  </a:lnTo>
                  <a:lnTo>
                    <a:pt x="3297" y="1960"/>
                  </a:lnTo>
                  <a:close/>
                  <a:moveTo>
                    <a:pt x="13" y="1"/>
                  </a:moveTo>
                  <a:cubicBezTo>
                    <a:pt x="499" y="44"/>
                    <a:pt x="1105" y="269"/>
                    <a:pt x="1688" y="643"/>
                  </a:cubicBezTo>
                  <a:cubicBezTo>
                    <a:pt x="1105" y="269"/>
                    <a:pt x="499" y="44"/>
                    <a:pt x="13" y="1"/>
                  </a:cubicBezTo>
                  <a:close/>
                  <a:moveTo>
                    <a:pt x="1" y="1"/>
                  </a:moveTo>
                  <a:lnTo>
                    <a:pt x="13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65"/>
            <p:cNvSpPr/>
            <p:nvPr/>
          </p:nvSpPr>
          <p:spPr>
            <a:xfrm>
              <a:off x="1421975" y="5203775"/>
              <a:ext cx="100975" cy="81775"/>
            </a:xfrm>
            <a:custGeom>
              <a:rect b="b" l="l" r="r" t="t"/>
              <a:pathLst>
                <a:path extrusionOk="0" h="3271" w="4039">
                  <a:moveTo>
                    <a:pt x="458" y="1"/>
                  </a:moveTo>
                  <a:cubicBezTo>
                    <a:pt x="404" y="187"/>
                    <a:pt x="350" y="359"/>
                    <a:pt x="304" y="510"/>
                  </a:cubicBezTo>
                  <a:cubicBezTo>
                    <a:pt x="175" y="895"/>
                    <a:pt x="78" y="1140"/>
                    <a:pt x="0" y="1159"/>
                  </a:cubicBezTo>
                  <a:cubicBezTo>
                    <a:pt x="27" y="1159"/>
                    <a:pt x="55" y="1163"/>
                    <a:pt x="82" y="1167"/>
                  </a:cubicBezTo>
                  <a:lnTo>
                    <a:pt x="94" y="1167"/>
                  </a:lnTo>
                  <a:cubicBezTo>
                    <a:pt x="580" y="1210"/>
                    <a:pt x="1186" y="1435"/>
                    <a:pt x="1769" y="1809"/>
                  </a:cubicBezTo>
                  <a:cubicBezTo>
                    <a:pt x="1780" y="1816"/>
                    <a:pt x="1792" y="1824"/>
                    <a:pt x="1804" y="1832"/>
                  </a:cubicBezTo>
                  <a:cubicBezTo>
                    <a:pt x="2309" y="2162"/>
                    <a:pt x="2830" y="2605"/>
                    <a:pt x="3378" y="3126"/>
                  </a:cubicBezTo>
                  <a:cubicBezTo>
                    <a:pt x="3389" y="3134"/>
                    <a:pt x="3397" y="3142"/>
                    <a:pt x="3409" y="3154"/>
                  </a:cubicBezTo>
                  <a:lnTo>
                    <a:pt x="3413" y="3157"/>
                  </a:lnTo>
                  <a:cubicBezTo>
                    <a:pt x="3416" y="3161"/>
                    <a:pt x="3420" y="3165"/>
                    <a:pt x="3425" y="3165"/>
                  </a:cubicBezTo>
                  <a:cubicBezTo>
                    <a:pt x="3436" y="3177"/>
                    <a:pt x="3448" y="3192"/>
                    <a:pt x="3459" y="3204"/>
                  </a:cubicBezTo>
                  <a:cubicBezTo>
                    <a:pt x="3463" y="3204"/>
                    <a:pt x="3463" y="3208"/>
                    <a:pt x="3467" y="3208"/>
                  </a:cubicBezTo>
                  <a:cubicBezTo>
                    <a:pt x="3475" y="3219"/>
                    <a:pt x="3486" y="3227"/>
                    <a:pt x="3495" y="3235"/>
                  </a:cubicBezTo>
                  <a:lnTo>
                    <a:pt x="3529" y="3270"/>
                  </a:lnTo>
                  <a:cubicBezTo>
                    <a:pt x="3416" y="3095"/>
                    <a:pt x="3626" y="2617"/>
                    <a:pt x="4039" y="2042"/>
                  </a:cubicBezTo>
                  <a:cubicBezTo>
                    <a:pt x="4023" y="2034"/>
                    <a:pt x="4011" y="2026"/>
                    <a:pt x="3996" y="2018"/>
                  </a:cubicBezTo>
                  <a:cubicBezTo>
                    <a:pt x="3832" y="1921"/>
                    <a:pt x="3770" y="1898"/>
                    <a:pt x="3720" y="1863"/>
                  </a:cubicBezTo>
                  <a:cubicBezTo>
                    <a:pt x="3669" y="1824"/>
                    <a:pt x="3622" y="1782"/>
                    <a:pt x="3490" y="1657"/>
                  </a:cubicBezTo>
                  <a:cubicBezTo>
                    <a:pt x="3355" y="1536"/>
                    <a:pt x="3133" y="1330"/>
                    <a:pt x="2713" y="1032"/>
                  </a:cubicBezTo>
                  <a:cubicBezTo>
                    <a:pt x="2433" y="837"/>
                    <a:pt x="2200" y="712"/>
                    <a:pt x="1963" y="600"/>
                  </a:cubicBezTo>
                  <a:cubicBezTo>
                    <a:pt x="1726" y="487"/>
                    <a:pt x="1489" y="390"/>
                    <a:pt x="1201" y="269"/>
                  </a:cubicBezTo>
                  <a:cubicBezTo>
                    <a:pt x="991" y="187"/>
                    <a:pt x="750" y="90"/>
                    <a:pt x="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65"/>
            <p:cNvSpPr/>
            <p:nvPr/>
          </p:nvSpPr>
          <p:spPr>
            <a:xfrm>
              <a:off x="1516525" y="5279975"/>
              <a:ext cx="15750" cy="10325"/>
            </a:xfrm>
            <a:custGeom>
              <a:rect b="b" l="l" r="r" t="t"/>
              <a:pathLst>
                <a:path extrusionOk="0" h="413" w="630">
                  <a:moveTo>
                    <a:pt x="618" y="0"/>
                  </a:moveTo>
                  <a:cubicBezTo>
                    <a:pt x="540" y="47"/>
                    <a:pt x="463" y="94"/>
                    <a:pt x="393" y="133"/>
                  </a:cubicBezTo>
                  <a:cubicBezTo>
                    <a:pt x="384" y="160"/>
                    <a:pt x="366" y="199"/>
                    <a:pt x="334" y="230"/>
                  </a:cubicBezTo>
                  <a:cubicBezTo>
                    <a:pt x="424" y="167"/>
                    <a:pt x="524" y="90"/>
                    <a:pt x="630" y="0"/>
                  </a:cubicBezTo>
                  <a:close/>
                  <a:moveTo>
                    <a:pt x="179" y="334"/>
                  </a:moveTo>
                  <a:cubicBezTo>
                    <a:pt x="120" y="362"/>
                    <a:pt x="66" y="386"/>
                    <a:pt x="20" y="393"/>
                  </a:cubicBezTo>
                  <a:lnTo>
                    <a:pt x="0" y="413"/>
                  </a:lnTo>
                  <a:cubicBezTo>
                    <a:pt x="47" y="404"/>
                    <a:pt x="104" y="377"/>
                    <a:pt x="179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65"/>
            <p:cNvSpPr/>
            <p:nvPr/>
          </p:nvSpPr>
          <p:spPr>
            <a:xfrm>
              <a:off x="1511350" y="5286575"/>
              <a:ext cx="5675" cy="3825"/>
            </a:xfrm>
            <a:custGeom>
              <a:rect b="b" l="l" r="r" t="t"/>
              <a:pathLst>
                <a:path extrusionOk="0" h="153" w="227">
                  <a:moveTo>
                    <a:pt x="1" y="0"/>
                  </a:moveTo>
                  <a:lnTo>
                    <a:pt x="1" y="0"/>
                  </a:lnTo>
                  <a:cubicBezTo>
                    <a:pt x="47" y="47"/>
                    <a:pt x="94" y="90"/>
                    <a:pt x="141" y="136"/>
                  </a:cubicBezTo>
                  <a:cubicBezTo>
                    <a:pt x="148" y="149"/>
                    <a:pt x="164" y="152"/>
                    <a:pt x="184" y="152"/>
                  </a:cubicBezTo>
                  <a:cubicBezTo>
                    <a:pt x="191" y="152"/>
                    <a:pt x="200" y="152"/>
                    <a:pt x="207" y="149"/>
                  </a:cubicBezTo>
                  <a:lnTo>
                    <a:pt x="227" y="129"/>
                  </a:lnTo>
                  <a:lnTo>
                    <a:pt x="227" y="129"/>
                  </a:lnTo>
                  <a:cubicBezTo>
                    <a:pt x="211" y="133"/>
                    <a:pt x="200" y="136"/>
                    <a:pt x="184" y="136"/>
                  </a:cubicBezTo>
                  <a:cubicBezTo>
                    <a:pt x="164" y="136"/>
                    <a:pt x="145" y="129"/>
                    <a:pt x="130" y="122"/>
                  </a:cubicBezTo>
                  <a:cubicBezTo>
                    <a:pt x="114" y="106"/>
                    <a:pt x="130" y="63"/>
                    <a:pt x="164" y="28"/>
                  </a:cubicBezTo>
                  <a:lnTo>
                    <a:pt x="117" y="28"/>
                  </a:lnTo>
                  <a:cubicBezTo>
                    <a:pt x="71" y="28"/>
                    <a:pt x="32" y="2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65"/>
            <p:cNvSpPr/>
            <p:nvPr/>
          </p:nvSpPr>
          <p:spPr>
            <a:xfrm>
              <a:off x="1507375" y="5254800"/>
              <a:ext cx="37425" cy="32500"/>
            </a:xfrm>
            <a:custGeom>
              <a:rect b="b" l="l" r="r" t="t"/>
              <a:pathLst>
                <a:path extrusionOk="0" h="1300" w="1497">
                  <a:moveTo>
                    <a:pt x="887" y="786"/>
                  </a:moveTo>
                  <a:cubicBezTo>
                    <a:pt x="899" y="786"/>
                    <a:pt x="895" y="797"/>
                    <a:pt x="887" y="813"/>
                  </a:cubicBezTo>
                  <a:cubicBezTo>
                    <a:pt x="875" y="824"/>
                    <a:pt x="859" y="840"/>
                    <a:pt x="852" y="840"/>
                  </a:cubicBezTo>
                  <a:cubicBezTo>
                    <a:pt x="848" y="840"/>
                    <a:pt x="848" y="837"/>
                    <a:pt x="844" y="837"/>
                  </a:cubicBezTo>
                  <a:cubicBezTo>
                    <a:pt x="832" y="824"/>
                    <a:pt x="832" y="824"/>
                    <a:pt x="825" y="805"/>
                  </a:cubicBezTo>
                  <a:cubicBezTo>
                    <a:pt x="825" y="805"/>
                    <a:pt x="829" y="797"/>
                    <a:pt x="832" y="794"/>
                  </a:cubicBezTo>
                  <a:cubicBezTo>
                    <a:pt x="852" y="790"/>
                    <a:pt x="867" y="786"/>
                    <a:pt x="883" y="786"/>
                  </a:cubicBezTo>
                  <a:close/>
                  <a:moveTo>
                    <a:pt x="623" y="1"/>
                  </a:moveTo>
                  <a:cubicBezTo>
                    <a:pt x="210" y="576"/>
                    <a:pt x="0" y="1054"/>
                    <a:pt x="113" y="1229"/>
                  </a:cubicBezTo>
                  <a:cubicBezTo>
                    <a:pt x="129" y="1244"/>
                    <a:pt x="144" y="1256"/>
                    <a:pt x="160" y="1271"/>
                  </a:cubicBezTo>
                  <a:cubicBezTo>
                    <a:pt x="191" y="1291"/>
                    <a:pt x="230" y="1299"/>
                    <a:pt x="276" y="1299"/>
                  </a:cubicBezTo>
                  <a:lnTo>
                    <a:pt x="323" y="1299"/>
                  </a:lnTo>
                  <a:cubicBezTo>
                    <a:pt x="331" y="1287"/>
                    <a:pt x="339" y="1280"/>
                    <a:pt x="350" y="1271"/>
                  </a:cubicBezTo>
                  <a:cubicBezTo>
                    <a:pt x="389" y="1240"/>
                    <a:pt x="424" y="1217"/>
                    <a:pt x="459" y="1194"/>
                  </a:cubicBezTo>
                  <a:cubicBezTo>
                    <a:pt x="475" y="1178"/>
                    <a:pt x="494" y="1163"/>
                    <a:pt x="517" y="1151"/>
                  </a:cubicBezTo>
                  <a:cubicBezTo>
                    <a:pt x="564" y="1120"/>
                    <a:pt x="607" y="1097"/>
                    <a:pt x="638" y="1097"/>
                  </a:cubicBezTo>
                  <a:cubicBezTo>
                    <a:pt x="642" y="1097"/>
                    <a:pt x="650" y="1097"/>
                    <a:pt x="653" y="1101"/>
                  </a:cubicBezTo>
                  <a:cubicBezTo>
                    <a:pt x="657" y="1097"/>
                    <a:pt x="662" y="1097"/>
                    <a:pt x="669" y="1093"/>
                  </a:cubicBezTo>
                  <a:cubicBezTo>
                    <a:pt x="673" y="1089"/>
                    <a:pt x="680" y="1085"/>
                    <a:pt x="689" y="1085"/>
                  </a:cubicBezTo>
                  <a:cubicBezTo>
                    <a:pt x="704" y="1073"/>
                    <a:pt x="720" y="1073"/>
                    <a:pt x="732" y="1073"/>
                  </a:cubicBezTo>
                  <a:cubicBezTo>
                    <a:pt x="762" y="1073"/>
                    <a:pt x="770" y="1101"/>
                    <a:pt x="759" y="1140"/>
                  </a:cubicBezTo>
                  <a:cubicBezTo>
                    <a:pt x="829" y="1101"/>
                    <a:pt x="906" y="1054"/>
                    <a:pt x="984" y="1007"/>
                  </a:cubicBezTo>
                  <a:cubicBezTo>
                    <a:pt x="942" y="980"/>
                    <a:pt x="1015" y="844"/>
                    <a:pt x="1116" y="805"/>
                  </a:cubicBezTo>
                  <a:cubicBezTo>
                    <a:pt x="1206" y="767"/>
                    <a:pt x="1310" y="693"/>
                    <a:pt x="1396" y="665"/>
                  </a:cubicBezTo>
                  <a:cubicBezTo>
                    <a:pt x="1427" y="634"/>
                    <a:pt x="1462" y="607"/>
                    <a:pt x="1497" y="576"/>
                  </a:cubicBezTo>
                  <a:cubicBezTo>
                    <a:pt x="1053" y="261"/>
                    <a:pt x="790" y="98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65"/>
            <p:cNvSpPr/>
            <p:nvPr/>
          </p:nvSpPr>
          <p:spPr>
            <a:xfrm>
              <a:off x="1530900" y="5271400"/>
              <a:ext cx="11375" cy="8600"/>
            </a:xfrm>
            <a:custGeom>
              <a:rect b="b" l="l" r="r" t="t"/>
              <a:pathLst>
                <a:path extrusionOk="0" h="344" w="455">
                  <a:moveTo>
                    <a:pt x="455" y="1"/>
                  </a:moveTo>
                  <a:lnTo>
                    <a:pt x="455" y="1"/>
                  </a:lnTo>
                  <a:cubicBezTo>
                    <a:pt x="369" y="29"/>
                    <a:pt x="265" y="103"/>
                    <a:pt x="175" y="141"/>
                  </a:cubicBezTo>
                  <a:cubicBezTo>
                    <a:pt x="74" y="180"/>
                    <a:pt x="1" y="316"/>
                    <a:pt x="43" y="343"/>
                  </a:cubicBezTo>
                  <a:lnTo>
                    <a:pt x="55" y="343"/>
                  </a:lnTo>
                  <a:cubicBezTo>
                    <a:pt x="179" y="243"/>
                    <a:pt x="315" y="130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65"/>
            <p:cNvSpPr/>
            <p:nvPr/>
          </p:nvSpPr>
          <p:spPr>
            <a:xfrm>
              <a:off x="1514175" y="5281625"/>
              <a:ext cx="12450" cy="8375"/>
            </a:xfrm>
            <a:custGeom>
              <a:rect b="b" l="l" r="r" t="t"/>
              <a:pathLst>
                <a:path extrusionOk="0" h="335" w="498">
                  <a:moveTo>
                    <a:pt x="460" y="0"/>
                  </a:moveTo>
                  <a:cubicBezTo>
                    <a:pt x="448" y="0"/>
                    <a:pt x="432" y="0"/>
                    <a:pt x="417" y="12"/>
                  </a:cubicBezTo>
                  <a:cubicBezTo>
                    <a:pt x="408" y="12"/>
                    <a:pt x="401" y="16"/>
                    <a:pt x="397" y="20"/>
                  </a:cubicBezTo>
                  <a:cubicBezTo>
                    <a:pt x="390" y="24"/>
                    <a:pt x="385" y="24"/>
                    <a:pt x="381" y="28"/>
                  </a:cubicBezTo>
                  <a:cubicBezTo>
                    <a:pt x="378" y="24"/>
                    <a:pt x="370" y="24"/>
                    <a:pt x="366" y="24"/>
                  </a:cubicBezTo>
                  <a:cubicBezTo>
                    <a:pt x="335" y="24"/>
                    <a:pt x="292" y="47"/>
                    <a:pt x="245" y="78"/>
                  </a:cubicBezTo>
                  <a:cubicBezTo>
                    <a:pt x="222" y="90"/>
                    <a:pt x="203" y="105"/>
                    <a:pt x="187" y="121"/>
                  </a:cubicBezTo>
                  <a:cubicBezTo>
                    <a:pt x="152" y="144"/>
                    <a:pt x="117" y="167"/>
                    <a:pt x="78" y="198"/>
                  </a:cubicBezTo>
                  <a:cubicBezTo>
                    <a:pt x="67" y="207"/>
                    <a:pt x="59" y="214"/>
                    <a:pt x="51" y="226"/>
                  </a:cubicBezTo>
                  <a:cubicBezTo>
                    <a:pt x="17" y="261"/>
                    <a:pt x="1" y="304"/>
                    <a:pt x="17" y="320"/>
                  </a:cubicBezTo>
                  <a:cubicBezTo>
                    <a:pt x="32" y="327"/>
                    <a:pt x="51" y="334"/>
                    <a:pt x="71" y="334"/>
                  </a:cubicBezTo>
                  <a:cubicBezTo>
                    <a:pt x="87" y="334"/>
                    <a:pt x="98" y="331"/>
                    <a:pt x="114" y="327"/>
                  </a:cubicBezTo>
                  <a:cubicBezTo>
                    <a:pt x="160" y="320"/>
                    <a:pt x="214" y="296"/>
                    <a:pt x="273" y="268"/>
                  </a:cubicBezTo>
                  <a:cubicBezTo>
                    <a:pt x="320" y="241"/>
                    <a:pt x="374" y="207"/>
                    <a:pt x="428" y="164"/>
                  </a:cubicBezTo>
                  <a:cubicBezTo>
                    <a:pt x="460" y="133"/>
                    <a:pt x="478" y="94"/>
                    <a:pt x="487" y="67"/>
                  </a:cubicBezTo>
                  <a:cubicBezTo>
                    <a:pt x="498" y="28"/>
                    <a:pt x="490" y="0"/>
                    <a:pt x="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65"/>
            <p:cNvSpPr/>
            <p:nvPr/>
          </p:nvSpPr>
          <p:spPr>
            <a:xfrm>
              <a:off x="1267750" y="5140350"/>
              <a:ext cx="31900" cy="115450"/>
            </a:xfrm>
            <a:custGeom>
              <a:rect b="b" l="l" r="r" t="t"/>
              <a:pathLst>
                <a:path extrusionOk="0" h="4618" w="1276">
                  <a:moveTo>
                    <a:pt x="444" y="1"/>
                  </a:moveTo>
                  <a:cubicBezTo>
                    <a:pt x="296" y="12"/>
                    <a:pt x="180" y="276"/>
                    <a:pt x="102" y="700"/>
                  </a:cubicBezTo>
                  <a:cubicBezTo>
                    <a:pt x="40" y="1038"/>
                    <a:pt x="1" y="1473"/>
                    <a:pt x="1" y="1963"/>
                  </a:cubicBezTo>
                  <a:cubicBezTo>
                    <a:pt x="1" y="2087"/>
                    <a:pt x="1" y="2211"/>
                    <a:pt x="9" y="2344"/>
                  </a:cubicBezTo>
                  <a:cubicBezTo>
                    <a:pt x="36" y="2981"/>
                    <a:pt x="129" y="3556"/>
                    <a:pt x="273" y="3969"/>
                  </a:cubicBezTo>
                  <a:cubicBezTo>
                    <a:pt x="409" y="4369"/>
                    <a:pt x="592" y="4618"/>
                    <a:pt x="774" y="4618"/>
                  </a:cubicBezTo>
                  <a:cubicBezTo>
                    <a:pt x="782" y="4618"/>
                    <a:pt x="786" y="4618"/>
                    <a:pt x="790" y="4613"/>
                  </a:cubicBezTo>
                  <a:cubicBezTo>
                    <a:pt x="980" y="4602"/>
                    <a:pt x="1132" y="4326"/>
                    <a:pt x="1210" y="3899"/>
                  </a:cubicBezTo>
                  <a:cubicBezTo>
                    <a:pt x="1253" y="3666"/>
                    <a:pt x="1276" y="3386"/>
                    <a:pt x="1276" y="3074"/>
                  </a:cubicBezTo>
                  <a:cubicBezTo>
                    <a:pt x="1276" y="2818"/>
                    <a:pt x="1260" y="2538"/>
                    <a:pt x="1229" y="2250"/>
                  </a:cubicBezTo>
                  <a:cubicBezTo>
                    <a:pt x="1179" y="1792"/>
                    <a:pt x="1097" y="1368"/>
                    <a:pt x="1004" y="1014"/>
                  </a:cubicBezTo>
                  <a:cubicBezTo>
                    <a:pt x="969" y="878"/>
                    <a:pt x="930" y="754"/>
                    <a:pt x="891" y="641"/>
                  </a:cubicBezTo>
                  <a:cubicBezTo>
                    <a:pt x="879" y="611"/>
                    <a:pt x="872" y="584"/>
                    <a:pt x="860" y="556"/>
                  </a:cubicBezTo>
                  <a:cubicBezTo>
                    <a:pt x="736" y="222"/>
                    <a:pt x="600" y="12"/>
                    <a:pt x="4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65"/>
            <p:cNvSpPr/>
            <p:nvPr/>
          </p:nvSpPr>
          <p:spPr>
            <a:xfrm>
              <a:off x="1412825" y="5199125"/>
              <a:ext cx="20625" cy="33650"/>
            </a:xfrm>
            <a:custGeom>
              <a:rect b="b" l="l" r="r" t="t"/>
              <a:pathLst>
                <a:path extrusionOk="0" h="1346" w="825">
                  <a:moveTo>
                    <a:pt x="1" y="0"/>
                  </a:moveTo>
                  <a:lnTo>
                    <a:pt x="1" y="0"/>
                  </a:lnTo>
                  <a:cubicBezTo>
                    <a:pt x="28" y="163"/>
                    <a:pt x="55" y="319"/>
                    <a:pt x="83" y="459"/>
                  </a:cubicBezTo>
                  <a:cubicBezTo>
                    <a:pt x="94" y="416"/>
                    <a:pt x="110" y="382"/>
                    <a:pt x="133" y="362"/>
                  </a:cubicBezTo>
                  <a:cubicBezTo>
                    <a:pt x="141" y="358"/>
                    <a:pt x="148" y="355"/>
                    <a:pt x="157" y="355"/>
                  </a:cubicBezTo>
                  <a:cubicBezTo>
                    <a:pt x="207" y="355"/>
                    <a:pt x="241" y="502"/>
                    <a:pt x="241" y="669"/>
                  </a:cubicBezTo>
                  <a:cubicBezTo>
                    <a:pt x="241" y="719"/>
                    <a:pt x="241" y="770"/>
                    <a:pt x="234" y="816"/>
                  </a:cubicBezTo>
                  <a:cubicBezTo>
                    <a:pt x="230" y="832"/>
                    <a:pt x="223" y="902"/>
                    <a:pt x="223" y="922"/>
                  </a:cubicBezTo>
                  <a:cubicBezTo>
                    <a:pt x="214" y="953"/>
                    <a:pt x="211" y="988"/>
                    <a:pt x="203" y="1019"/>
                  </a:cubicBezTo>
                  <a:lnTo>
                    <a:pt x="203" y="1023"/>
                  </a:lnTo>
                  <a:cubicBezTo>
                    <a:pt x="214" y="1073"/>
                    <a:pt x="230" y="1120"/>
                    <a:pt x="241" y="1159"/>
                  </a:cubicBezTo>
                  <a:cubicBezTo>
                    <a:pt x="269" y="1252"/>
                    <a:pt x="300" y="1315"/>
                    <a:pt x="331" y="1338"/>
                  </a:cubicBezTo>
                  <a:cubicBezTo>
                    <a:pt x="335" y="1338"/>
                    <a:pt x="339" y="1342"/>
                    <a:pt x="343" y="1345"/>
                  </a:cubicBezTo>
                  <a:lnTo>
                    <a:pt x="366" y="1345"/>
                  </a:lnTo>
                  <a:cubicBezTo>
                    <a:pt x="444" y="1326"/>
                    <a:pt x="541" y="1081"/>
                    <a:pt x="670" y="696"/>
                  </a:cubicBezTo>
                  <a:cubicBezTo>
                    <a:pt x="716" y="545"/>
                    <a:pt x="770" y="373"/>
                    <a:pt x="824" y="187"/>
                  </a:cubicBezTo>
                  <a:cubicBezTo>
                    <a:pt x="763" y="168"/>
                    <a:pt x="700" y="149"/>
                    <a:pt x="634" y="129"/>
                  </a:cubicBezTo>
                  <a:lnTo>
                    <a:pt x="634" y="179"/>
                  </a:lnTo>
                  <a:cubicBezTo>
                    <a:pt x="634" y="206"/>
                    <a:pt x="634" y="233"/>
                    <a:pt x="630" y="265"/>
                  </a:cubicBezTo>
                  <a:cubicBezTo>
                    <a:pt x="611" y="443"/>
                    <a:pt x="560" y="611"/>
                    <a:pt x="506" y="638"/>
                  </a:cubicBezTo>
                  <a:cubicBezTo>
                    <a:pt x="503" y="642"/>
                    <a:pt x="494" y="642"/>
                    <a:pt x="490" y="642"/>
                  </a:cubicBezTo>
                  <a:cubicBezTo>
                    <a:pt x="460" y="642"/>
                    <a:pt x="424" y="579"/>
                    <a:pt x="424" y="452"/>
                  </a:cubicBezTo>
                  <a:cubicBezTo>
                    <a:pt x="424" y="448"/>
                    <a:pt x="428" y="443"/>
                    <a:pt x="428" y="443"/>
                  </a:cubicBezTo>
                  <a:cubicBezTo>
                    <a:pt x="428" y="296"/>
                    <a:pt x="444" y="176"/>
                    <a:pt x="479" y="90"/>
                  </a:cubicBezTo>
                  <a:cubicBezTo>
                    <a:pt x="331" y="55"/>
                    <a:pt x="176" y="2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65"/>
            <p:cNvSpPr/>
            <p:nvPr/>
          </p:nvSpPr>
          <p:spPr>
            <a:xfrm>
              <a:off x="1527975" y="5274450"/>
              <a:ext cx="1875" cy="1375"/>
            </a:xfrm>
            <a:custGeom>
              <a:rect b="b" l="l" r="r" t="t"/>
              <a:pathLst>
                <a:path extrusionOk="0" h="55" w="75">
                  <a:moveTo>
                    <a:pt x="59" y="0"/>
                  </a:moveTo>
                  <a:cubicBezTo>
                    <a:pt x="43" y="0"/>
                    <a:pt x="28" y="4"/>
                    <a:pt x="8" y="8"/>
                  </a:cubicBezTo>
                  <a:cubicBezTo>
                    <a:pt x="5" y="11"/>
                    <a:pt x="1" y="19"/>
                    <a:pt x="1" y="19"/>
                  </a:cubicBezTo>
                  <a:cubicBezTo>
                    <a:pt x="8" y="38"/>
                    <a:pt x="8" y="38"/>
                    <a:pt x="20" y="51"/>
                  </a:cubicBezTo>
                  <a:cubicBezTo>
                    <a:pt x="24" y="51"/>
                    <a:pt x="24" y="54"/>
                    <a:pt x="28" y="54"/>
                  </a:cubicBezTo>
                  <a:cubicBezTo>
                    <a:pt x="35" y="54"/>
                    <a:pt x="51" y="38"/>
                    <a:pt x="63" y="27"/>
                  </a:cubicBezTo>
                  <a:cubicBezTo>
                    <a:pt x="71" y="11"/>
                    <a:pt x="75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5" name="Google Shape;3465;p65"/>
          <p:cNvGrpSpPr/>
          <p:nvPr/>
        </p:nvGrpSpPr>
        <p:grpSpPr>
          <a:xfrm>
            <a:off x="7627489" y="3532072"/>
            <a:ext cx="956110" cy="676396"/>
            <a:chOff x="1514950" y="3012225"/>
            <a:chExt cx="1371750" cy="970300"/>
          </a:xfrm>
        </p:grpSpPr>
        <p:sp>
          <p:nvSpPr>
            <p:cNvPr id="3466" name="Google Shape;3466;p65"/>
            <p:cNvSpPr/>
            <p:nvPr/>
          </p:nvSpPr>
          <p:spPr>
            <a:xfrm>
              <a:off x="1519700" y="3043025"/>
              <a:ext cx="1364175" cy="704175"/>
            </a:xfrm>
            <a:custGeom>
              <a:rect b="b" l="l" r="r" t="t"/>
              <a:pathLst>
                <a:path extrusionOk="0" h="28167" w="54567">
                  <a:moveTo>
                    <a:pt x="29343" y="0"/>
                  </a:moveTo>
                  <a:cubicBezTo>
                    <a:pt x="28711" y="0"/>
                    <a:pt x="28073" y="15"/>
                    <a:pt x="27430" y="45"/>
                  </a:cubicBezTo>
                  <a:cubicBezTo>
                    <a:pt x="13115" y="927"/>
                    <a:pt x="1019" y="8533"/>
                    <a:pt x="514" y="15262"/>
                  </a:cubicBezTo>
                  <a:cubicBezTo>
                    <a:pt x="0" y="21953"/>
                    <a:pt x="11750" y="28166"/>
                    <a:pt x="26940" y="28166"/>
                  </a:cubicBezTo>
                  <a:cubicBezTo>
                    <a:pt x="27038" y="28166"/>
                    <a:pt x="27137" y="28166"/>
                    <a:pt x="27235" y="28165"/>
                  </a:cubicBezTo>
                  <a:cubicBezTo>
                    <a:pt x="42569" y="27850"/>
                    <a:pt x="54566" y="20784"/>
                    <a:pt x="54150" y="13524"/>
                  </a:cubicBezTo>
                  <a:cubicBezTo>
                    <a:pt x="53757" y="6600"/>
                    <a:pt x="42798" y="0"/>
                    <a:pt x="29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65"/>
            <p:cNvSpPr/>
            <p:nvPr/>
          </p:nvSpPr>
          <p:spPr>
            <a:xfrm>
              <a:off x="1766425" y="3210875"/>
              <a:ext cx="35100" cy="110025"/>
            </a:xfrm>
            <a:custGeom>
              <a:rect b="b" l="l" r="r" t="t"/>
              <a:pathLst>
                <a:path extrusionOk="0" h="4401" w="1404">
                  <a:moveTo>
                    <a:pt x="211" y="0"/>
                  </a:moveTo>
                  <a:cubicBezTo>
                    <a:pt x="141" y="1373"/>
                    <a:pt x="71" y="2741"/>
                    <a:pt x="1" y="4112"/>
                  </a:cubicBezTo>
                  <a:cubicBezTo>
                    <a:pt x="401" y="4206"/>
                    <a:pt x="801" y="4303"/>
                    <a:pt x="1201" y="4400"/>
                  </a:cubicBezTo>
                  <a:cubicBezTo>
                    <a:pt x="1268" y="3021"/>
                    <a:pt x="1334" y="1640"/>
                    <a:pt x="1404" y="261"/>
                  </a:cubicBezTo>
                  <a:cubicBezTo>
                    <a:pt x="1007" y="171"/>
                    <a:pt x="611" y="86"/>
                    <a:pt x="211" y="0"/>
                  </a:cubicBezTo>
                  <a:close/>
                </a:path>
              </a:pathLst>
            </a:custGeom>
            <a:solidFill>
              <a:srgbClr val="D75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65"/>
            <p:cNvSpPr/>
            <p:nvPr/>
          </p:nvSpPr>
          <p:spPr>
            <a:xfrm>
              <a:off x="1689750" y="3210875"/>
              <a:ext cx="81950" cy="167825"/>
            </a:xfrm>
            <a:custGeom>
              <a:rect b="b" l="l" r="r" t="t"/>
              <a:pathLst>
                <a:path extrusionOk="0" h="6713" w="3278">
                  <a:moveTo>
                    <a:pt x="3278" y="0"/>
                  </a:moveTo>
                  <a:cubicBezTo>
                    <a:pt x="2270" y="894"/>
                    <a:pt x="1256" y="1785"/>
                    <a:pt x="242" y="2663"/>
                  </a:cubicBezTo>
                  <a:cubicBezTo>
                    <a:pt x="160" y="4011"/>
                    <a:pt x="78" y="5360"/>
                    <a:pt x="1" y="6713"/>
                  </a:cubicBezTo>
                  <a:cubicBezTo>
                    <a:pt x="1023" y="5854"/>
                    <a:pt x="2046" y="4987"/>
                    <a:pt x="3068" y="4112"/>
                  </a:cubicBezTo>
                  <a:cubicBezTo>
                    <a:pt x="3138" y="2741"/>
                    <a:pt x="3208" y="1373"/>
                    <a:pt x="3278" y="0"/>
                  </a:cubicBezTo>
                  <a:close/>
                </a:path>
              </a:pathLst>
            </a:custGeom>
            <a:solidFill>
              <a:srgbClr val="D75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65"/>
            <p:cNvSpPr/>
            <p:nvPr/>
          </p:nvSpPr>
          <p:spPr>
            <a:xfrm>
              <a:off x="1689750" y="3277425"/>
              <a:ext cx="35775" cy="108475"/>
            </a:xfrm>
            <a:custGeom>
              <a:rect b="b" l="l" r="r" t="t"/>
              <a:pathLst>
                <a:path extrusionOk="0" h="4339" w="1431">
                  <a:moveTo>
                    <a:pt x="242" y="1"/>
                  </a:moveTo>
                  <a:cubicBezTo>
                    <a:pt x="160" y="1349"/>
                    <a:pt x="78" y="2698"/>
                    <a:pt x="1" y="4051"/>
                  </a:cubicBezTo>
                  <a:cubicBezTo>
                    <a:pt x="401" y="4144"/>
                    <a:pt x="801" y="4241"/>
                    <a:pt x="1202" y="4338"/>
                  </a:cubicBezTo>
                  <a:cubicBezTo>
                    <a:pt x="1280" y="2982"/>
                    <a:pt x="1357" y="1622"/>
                    <a:pt x="1431" y="261"/>
                  </a:cubicBezTo>
                  <a:cubicBezTo>
                    <a:pt x="1034" y="172"/>
                    <a:pt x="638" y="86"/>
                    <a:pt x="242" y="1"/>
                  </a:cubicBezTo>
                  <a:close/>
                </a:path>
              </a:pathLst>
            </a:custGeom>
            <a:solidFill>
              <a:srgbClr val="D75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65"/>
            <p:cNvSpPr/>
            <p:nvPr/>
          </p:nvSpPr>
          <p:spPr>
            <a:xfrm>
              <a:off x="1672000" y="3283925"/>
              <a:ext cx="53525" cy="204200"/>
            </a:xfrm>
            <a:custGeom>
              <a:rect b="b" l="l" r="r" t="t"/>
              <a:pathLst>
                <a:path extrusionOk="0" h="8168" w="2141">
                  <a:moveTo>
                    <a:pt x="2141" y="1"/>
                  </a:moveTo>
                  <a:lnTo>
                    <a:pt x="2141" y="1"/>
                  </a:lnTo>
                  <a:cubicBezTo>
                    <a:pt x="2130" y="17"/>
                    <a:pt x="2118" y="33"/>
                    <a:pt x="2103" y="48"/>
                  </a:cubicBezTo>
                  <a:cubicBezTo>
                    <a:pt x="2094" y="60"/>
                    <a:pt x="2087" y="67"/>
                    <a:pt x="2079" y="76"/>
                  </a:cubicBezTo>
                  <a:cubicBezTo>
                    <a:pt x="1441" y="829"/>
                    <a:pt x="956" y="1603"/>
                    <a:pt x="641" y="2392"/>
                  </a:cubicBezTo>
                  <a:lnTo>
                    <a:pt x="641" y="2395"/>
                  </a:lnTo>
                  <a:lnTo>
                    <a:pt x="641" y="2399"/>
                  </a:lnTo>
                  <a:cubicBezTo>
                    <a:pt x="540" y="2652"/>
                    <a:pt x="458" y="2905"/>
                    <a:pt x="396" y="3158"/>
                  </a:cubicBezTo>
                  <a:cubicBezTo>
                    <a:pt x="392" y="3169"/>
                    <a:pt x="388" y="3177"/>
                    <a:pt x="388" y="3185"/>
                  </a:cubicBezTo>
                  <a:cubicBezTo>
                    <a:pt x="384" y="3196"/>
                    <a:pt x="384" y="3208"/>
                    <a:pt x="381" y="3215"/>
                  </a:cubicBezTo>
                  <a:cubicBezTo>
                    <a:pt x="322" y="3468"/>
                    <a:pt x="280" y="3717"/>
                    <a:pt x="257" y="3970"/>
                  </a:cubicBezTo>
                  <a:cubicBezTo>
                    <a:pt x="257" y="3985"/>
                    <a:pt x="252" y="4001"/>
                    <a:pt x="252" y="4012"/>
                  </a:cubicBezTo>
                  <a:cubicBezTo>
                    <a:pt x="248" y="4051"/>
                    <a:pt x="244" y="4090"/>
                    <a:pt x="244" y="4129"/>
                  </a:cubicBezTo>
                  <a:cubicBezTo>
                    <a:pt x="166" y="5428"/>
                    <a:pt x="87" y="6730"/>
                    <a:pt x="8" y="8029"/>
                  </a:cubicBezTo>
                  <a:lnTo>
                    <a:pt x="8" y="8029"/>
                  </a:lnTo>
                  <a:cubicBezTo>
                    <a:pt x="10" y="8004"/>
                    <a:pt x="12" y="7979"/>
                    <a:pt x="15" y="7953"/>
                  </a:cubicBezTo>
                  <a:cubicBezTo>
                    <a:pt x="19" y="7930"/>
                    <a:pt x="23" y="7903"/>
                    <a:pt x="23" y="7879"/>
                  </a:cubicBezTo>
                  <a:cubicBezTo>
                    <a:pt x="35" y="7806"/>
                    <a:pt x="42" y="7732"/>
                    <a:pt x="54" y="7658"/>
                  </a:cubicBezTo>
                  <a:cubicBezTo>
                    <a:pt x="58" y="7643"/>
                    <a:pt x="62" y="7627"/>
                    <a:pt x="62" y="7612"/>
                  </a:cubicBezTo>
                  <a:cubicBezTo>
                    <a:pt x="74" y="7545"/>
                    <a:pt x="89" y="7476"/>
                    <a:pt x="101" y="7409"/>
                  </a:cubicBezTo>
                  <a:cubicBezTo>
                    <a:pt x="108" y="7370"/>
                    <a:pt x="117" y="7336"/>
                    <a:pt x="128" y="7300"/>
                  </a:cubicBezTo>
                  <a:cubicBezTo>
                    <a:pt x="135" y="7266"/>
                    <a:pt x="144" y="7235"/>
                    <a:pt x="151" y="7199"/>
                  </a:cubicBezTo>
                  <a:cubicBezTo>
                    <a:pt x="214" y="6947"/>
                    <a:pt x="295" y="6699"/>
                    <a:pt x="396" y="6449"/>
                  </a:cubicBezTo>
                  <a:cubicBezTo>
                    <a:pt x="396" y="6446"/>
                    <a:pt x="400" y="6442"/>
                    <a:pt x="400" y="6437"/>
                  </a:cubicBezTo>
                  <a:cubicBezTo>
                    <a:pt x="505" y="6181"/>
                    <a:pt x="625" y="5924"/>
                    <a:pt x="765" y="5676"/>
                  </a:cubicBezTo>
                  <a:cubicBezTo>
                    <a:pt x="910" y="5416"/>
                    <a:pt x="1073" y="5159"/>
                    <a:pt x="1251" y="4907"/>
                  </a:cubicBezTo>
                  <a:cubicBezTo>
                    <a:pt x="1344" y="4774"/>
                    <a:pt x="1446" y="4646"/>
                    <a:pt x="1547" y="4514"/>
                  </a:cubicBezTo>
                  <a:lnTo>
                    <a:pt x="1550" y="4514"/>
                  </a:lnTo>
                  <a:cubicBezTo>
                    <a:pt x="1644" y="4394"/>
                    <a:pt x="1744" y="4273"/>
                    <a:pt x="1850" y="4152"/>
                  </a:cubicBezTo>
                  <a:cubicBezTo>
                    <a:pt x="1869" y="4129"/>
                    <a:pt x="1893" y="4105"/>
                    <a:pt x="1912" y="4078"/>
                  </a:cubicBezTo>
                  <a:cubicBezTo>
                    <a:pt x="1990" y="2722"/>
                    <a:pt x="2067" y="1362"/>
                    <a:pt x="2141" y="1"/>
                  </a:cubicBezTo>
                  <a:close/>
                  <a:moveTo>
                    <a:pt x="8" y="8029"/>
                  </a:moveTo>
                  <a:cubicBezTo>
                    <a:pt x="5" y="8076"/>
                    <a:pt x="2" y="8122"/>
                    <a:pt x="0" y="8168"/>
                  </a:cubicBezTo>
                  <a:cubicBezTo>
                    <a:pt x="3" y="8122"/>
                    <a:pt x="6" y="8075"/>
                    <a:pt x="8" y="80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65"/>
            <p:cNvSpPr/>
            <p:nvPr/>
          </p:nvSpPr>
          <p:spPr>
            <a:xfrm>
              <a:off x="1796450" y="3087375"/>
              <a:ext cx="936525" cy="370800"/>
            </a:xfrm>
            <a:custGeom>
              <a:rect b="b" l="l" r="r" t="t"/>
              <a:pathLst>
                <a:path extrusionOk="0" h="14832" w="37461">
                  <a:moveTo>
                    <a:pt x="18117" y="0"/>
                  </a:moveTo>
                  <a:cubicBezTo>
                    <a:pt x="17749" y="0"/>
                    <a:pt x="17379" y="6"/>
                    <a:pt x="17005" y="20"/>
                  </a:cubicBezTo>
                  <a:cubicBezTo>
                    <a:pt x="16787" y="24"/>
                    <a:pt x="16570" y="36"/>
                    <a:pt x="16348" y="47"/>
                  </a:cubicBezTo>
                  <a:cubicBezTo>
                    <a:pt x="15994" y="63"/>
                    <a:pt x="15641" y="90"/>
                    <a:pt x="15291" y="117"/>
                  </a:cubicBezTo>
                  <a:lnTo>
                    <a:pt x="15279" y="117"/>
                  </a:lnTo>
                  <a:cubicBezTo>
                    <a:pt x="9352" y="603"/>
                    <a:pt x="4031" y="2574"/>
                    <a:pt x="370" y="5084"/>
                  </a:cubicBezTo>
                  <a:cubicBezTo>
                    <a:pt x="370" y="5088"/>
                    <a:pt x="366" y="5088"/>
                    <a:pt x="366" y="5088"/>
                  </a:cubicBezTo>
                  <a:cubicBezTo>
                    <a:pt x="311" y="5127"/>
                    <a:pt x="257" y="5162"/>
                    <a:pt x="203" y="5201"/>
                  </a:cubicBezTo>
                  <a:cubicBezTo>
                    <a:pt x="133" y="6580"/>
                    <a:pt x="67" y="7961"/>
                    <a:pt x="0" y="9340"/>
                  </a:cubicBezTo>
                  <a:cubicBezTo>
                    <a:pt x="59" y="9301"/>
                    <a:pt x="117" y="9262"/>
                    <a:pt x="171" y="9224"/>
                  </a:cubicBezTo>
                  <a:cubicBezTo>
                    <a:pt x="972" y="8702"/>
                    <a:pt x="1846" y="8205"/>
                    <a:pt x="2791" y="7743"/>
                  </a:cubicBezTo>
                  <a:cubicBezTo>
                    <a:pt x="4299" y="7000"/>
                    <a:pt x="5974" y="6347"/>
                    <a:pt x="7782" y="5815"/>
                  </a:cubicBezTo>
                  <a:cubicBezTo>
                    <a:pt x="8846" y="5500"/>
                    <a:pt x="9958" y="5228"/>
                    <a:pt x="11108" y="5007"/>
                  </a:cubicBezTo>
                  <a:cubicBezTo>
                    <a:pt x="11840" y="4867"/>
                    <a:pt x="12586" y="4746"/>
                    <a:pt x="13343" y="4653"/>
                  </a:cubicBezTo>
                  <a:cubicBezTo>
                    <a:pt x="13966" y="4571"/>
                    <a:pt x="14595" y="4509"/>
                    <a:pt x="15232" y="4458"/>
                  </a:cubicBezTo>
                  <a:lnTo>
                    <a:pt x="15259" y="4458"/>
                  </a:lnTo>
                  <a:cubicBezTo>
                    <a:pt x="15609" y="4431"/>
                    <a:pt x="15964" y="4411"/>
                    <a:pt x="16317" y="4397"/>
                  </a:cubicBezTo>
                  <a:cubicBezTo>
                    <a:pt x="16801" y="4377"/>
                    <a:pt x="17281" y="4368"/>
                    <a:pt x="17757" y="4368"/>
                  </a:cubicBezTo>
                  <a:cubicBezTo>
                    <a:pt x="22358" y="4368"/>
                    <a:pt x="26582" y="5254"/>
                    <a:pt x="29932" y="6705"/>
                  </a:cubicBezTo>
                  <a:cubicBezTo>
                    <a:pt x="29947" y="6713"/>
                    <a:pt x="29963" y="6720"/>
                    <a:pt x="29979" y="6729"/>
                  </a:cubicBezTo>
                  <a:cubicBezTo>
                    <a:pt x="30037" y="6752"/>
                    <a:pt x="30091" y="6779"/>
                    <a:pt x="30146" y="6802"/>
                  </a:cubicBezTo>
                  <a:cubicBezTo>
                    <a:pt x="32439" y="7844"/>
                    <a:pt x="34308" y="9131"/>
                    <a:pt x="35587" y="10584"/>
                  </a:cubicBezTo>
                  <a:cubicBezTo>
                    <a:pt x="35591" y="10588"/>
                    <a:pt x="35591" y="10591"/>
                    <a:pt x="35595" y="10596"/>
                  </a:cubicBezTo>
                  <a:cubicBezTo>
                    <a:pt x="35653" y="10658"/>
                    <a:pt x="35707" y="10724"/>
                    <a:pt x="35762" y="10790"/>
                  </a:cubicBezTo>
                  <a:cubicBezTo>
                    <a:pt x="35786" y="10821"/>
                    <a:pt x="35813" y="10848"/>
                    <a:pt x="35836" y="10880"/>
                  </a:cubicBezTo>
                  <a:cubicBezTo>
                    <a:pt x="35863" y="10914"/>
                    <a:pt x="35890" y="10950"/>
                    <a:pt x="35917" y="10980"/>
                  </a:cubicBezTo>
                  <a:cubicBezTo>
                    <a:pt x="36536" y="11770"/>
                    <a:pt x="36983" y="12602"/>
                    <a:pt x="37232" y="13460"/>
                  </a:cubicBezTo>
                  <a:cubicBezTo>
                    <a:pt x="37235" y="13472"/>
                    <a:pt x="37239" y="13483"/>
                    <a:pt x="37243" y="13495"/>
                  </a:cubicBezTo>
                  <a:cubicBezTo>
                    <a:pt x="37262" y="13569"/>
                    <a:pt x="37286" y="13646"/>
                    <a:pt x="37302" y="13721"/>
                  </a:cubicBezTo>
                  <a:cubicBezTo>
                    <a:pt x="37309" y="13744"/>
                    <a:pt x="37313" y="13768"/>
                    <a:pt x="37320" y="13791"/>
                  </a:cubicBezTo>
                  <a:cubicBezTo>
                    <a:pt x="37332" y="13856"/>
                    <a:pt x="37348" y="13922"/>
                    <a:pt x="37359" y="13989"/>
                  </a:cubicBezTo>
                  <a:cubicBezTo>
                    <a:pt x="37367" y="14028"/>
                    <a:pt x="37375" y="14062"/>
                    <a:pt x="37379" y="14102"/>
                  </a:cubicBezTo>
                  <a:cubicBezTo>
                    <a:pt x="37390" y="14156"/>
                    <a:pt x="37399" y="14211"/>
                    <a:pt x="37406" y="14265"/>
                  </a:cubicBezTo>
                  <a:cubicBezTo>
                    <a:pt x="37418" y="14319"/>
                    <a:pt x="37422" y="14374"/>
                    <a:pt x="37429" y="14428"/>
                  </a:cubicBezTo>
                  <a:cubicBezTo>
                    <a:pt x="37433" y="14467"/>
                    <a:pt x="37437" y="14505"/>
                    <a:pt x="37442" y="14545"/>
                  </a:cubicBezTo>
                  <a:cubicBezTo>
                    <a:pt x="37448" y="14599"/>
                    <a:pt x="37452" y="14654"/>
                    <a:pt x="37455" y="14710"/>
                  </a:cubicBezTo>
                  <a:lnTo>
                    <a:pt x="37455" y="14710"/>
                  </a:lnTo>
                  <a:cubicBezTo>
                    <a:pt x="37395" y="13321"/>
                    <a:pt x="37334" y="11935"/>
                    <a:pt x="37274" y="10545"/>
                  </a:cubicBezTo>
                  <a:cubicBezTo>
                    <a:pt x="37270" y="10451"/>
                    <a:pt x="37262" y="10354"/>
                    <a:pt x="37255" y="10261"/>
                  </a:cubicBezTo>
                  <a:cubicBezTo>
                    <a:pt x="37250" y="10223"/>
                    <a:pt x="37247" y="10184"/>
                    <a:pt x="37243" y="10145"/>
                  </a:cubicBezTo>
                  <a:cubicBezTo>
                    <a:pt x="37235" y="10090"/>
                    <a:pt x="37227" y="10036"/>
                    <a:pt x="37220" y="9978"/>
                  </a:cubicBezTo>
                  <a:cubicBezTo>
                    <a:pt x="37212" y="9923"/>
                    <a:pt x="37204" y="9868"/>
                    <a:pt x="37192" y="9818"/>
                  </a:cubicBezTo>
                  <a:cubicBezTo>
                    <a:pt x="37189" y="9780"/>
                    <a:pt x="37180" y="9741"/>
                    <a:pt x="37173" y="9705"/>
                  </a:cubicBezTo>
                  <a:cubicBezTo>
                    <a:pt x="37162" y="9640"/>
                    <a:pt x="37146" y="9574"/>
                    <a:pt x="37134" y="9507"/>
                  </a:cubicBezTo>
                  <a:cubicBezTo>
                    <a:pt x="37126" y="9484"/>
                    <a:pt x="37123" y="9461"/>
                    <a:pt x="37115" y="9437"/>
                  </a:cubicBezTo>
                  <a:cubicBezTo>
                    <a:pt x="37099" y="9360"/>
                    <a:pt x="37080" y="9285"/>
                    <a:pt x="37056" y="9212"/>
                  </a:cubicBezTo>
                  <a:cubicBezTo>
                    <a:pt x="37053" y="9201"/>
                    <a:pt x="37049" y="9185"/>
                    <a:pt x="37049" y="9174"/>
                  </a:cubicBezTo>
                  <a:cubicBezTo>
                    <a:pt x="37022" y="9091"/>
                    <a:pt x="36998" y="9006"/>
                    <a:pt x="36967" y="8924"/>
                  </a:cubicBezTo>
                  <a:lnTo>
                    <a:pt x="36967" y="8921"/>
                  </a:lnTo>
                  <a:cubicBezTo>
                    <a:pt x="36734" y="8213"/>
                    <a:pt x="36369" y="7529"/>
                    <a:pt x="35890" y="6876"/>
                  </a:cubicBezTo>
                  <a:cubicBezTo>
                    <a:pt x="35883" y="6865"/>
                    <a:pt x="35874" y="6856"/>
                    <a:pt x="35871" y="6849"/>
                  </a:cubicBezTo>
                  <a:cubicBezTo>
                    <a:pt x="35836" y="6802"/>
                    <a:pt x="35804" y="6759"/>
                    <a:pt x="35770" y="6716"/>
                  </a:cubicBezTo>
                  <a:cubicBezTo>
                    <a:pt x="35731" y="6666"/>
                    <a:pt x="35693" y="6616"/>
                    <a:pt x="35653" y="6565"/>
                  </a:cubicBezTo>
                  <a:cubicBezTo>
                    <a:pt x="35641" y="6549"/>
                    <a:pt x="35626" y="6534"/>
                    <a:pt x="35614" y="6519"/>
                  </a:cubicBezTo>
                  <a:cubicBezTo>
                    <a:pt x="34347" y="4944"/>
                    <a:pt x="32416" y="3541"/>
                    <a:pt x="30010" y="2445"/>
                  </a:cubicBezTo>
                  <a:cubicBezTo>
                    <a:pt x="29987" y="2434"/>
                    <a:pt x="29967" y="2422"/>
                    <a:pt x="29944" y="2414"/>
                  </a:cubicBezTo>
                  <a:cubicBezTo>
                    <a:pt x="29924" y="2402"/>
                    <a:pt x="29901" y="2395"/>
                    <a:pt x="29881" y="2383"/>
                  </a:cubicBezTo>
                  <a:cubicBezTo>
                    <a:pt x="29850" y="2371"/>
                    <a:pt x="29820" y="2356"/>
                    <a:pt x="29788" y="2344"/>
                  </a:cubicBezTo>
                  <a:cubicBezTo>
                    <a:pt x="29201" y="2079"/>
                    <a:pt x="28595" y="1839"/>
                    <a:pt x="27961" y="1613"/>
                  </a:cubicBezTo>
                  <a:cubicBezTo>
                    <a:pt x="27409" y="1419"/>
                    <a:pt x="26838" y="1240"/>
                    <a:pt x="26252" y="1077"/>
                  </a:cubicBezTo>
                  <a:cubicBezTo>
                    <a:pt x="25735" y="933"/>
                    <a:pt x="25206" y="801"/>
                    <a:pt x="24666" y="685"/>
                  </a:cubicBezTo>
                  <a:cubicBezTo>
                    <a:pt x="24172" y="579"/>
                    <a:pt x="23667" y="482"/>
                    <a:pt x="23154" y="400"/>
                  </a:cubicBezTo>
                  <a:cubicBezTo>
                    <a:pt x="22664" y="319"/>
                    <a:pt x="22167" y="253"/>
                    <a:pt x="21661" y="195"/>
                  </a:cubicBezTo>
                  <a:cubicBezTo>
                    <a:pt x="21168" y="140"/>
                    <a:pt x="20666" y="97"/>
                    <a:pt x="20157" y="66"/>
                  </a:cubicBezTo>
                  <a:cubicBezTo>
                    <a:pt x="19652" y="36"/>
                    <a:pt x="19139" y="12"/>
                    <a:pt x="18617" y="4"/>
                  </a:cubicBezTo>
                  <a:cubicBezTo>
                    <a:pt x="18451" y="2"/>
                    <a:pt x="18284" y="0"/>
                    <a:pt x="18117" y="0"/>
                  </a:cubicBezTo>
                  <a:close/>
                  <a:moveTo>
                    <a:pt x="37455" y="14710"/>
                  </a:moveTo>
                  <a:cubicBezTo>
                    <a:pt x="37457" y="14751"/>
                    <a:pt x="37458" y="14791"/>
                    <a:pt x="37460" y="14832"/>
                  </a:cubicBezTo>
                  <a:cubicBezTo>
                    <a:pt x="37459" y="14791"/>
                    <a:pt x="37457" y="14751"/>
                    <a:pt x="37455" y="14710"/>
                  </a:cubicBezTo>
                  <a:close/>
                </a:path>
              </a:pathLst>
            </a:custGeom>
            <a:solidFill>
              <a:srgbClr val="D75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65"/>
            <p:cNvSpPr/>
            <p:nvPr/>
          </p:nvSpPr>
          <p:spPr>
            <a:xfrm>
              <a:off x="1801500" y="3087575"/>
              <a:ext cx="927025" cy="317175"/>
            </a:xfrm>
            <a:custGeom>
              <a:rect b="b" l="l" r="r" t="t"/>
              <a:pathLst>
                <a:path extrusionOk="0" h="12687" w="37081">
                  <a:moveTo>
                    <a:pt x="17744" y="1"/>
                  </a:moveTo>
                  <a:cubicBezTo>
                    <a:pt x="17215" y="1"/>
                    <a:pt x="16682" y="12"/>
                    <a:pt x="16146" y="39"/>
                  </a:cubicBezTo>
                  <a:cubicBezTo>
                    <a:pt x="15792" y="55"/>
                    <a:pt x="15439" y="82"/>
                    <a:pt x="15089" y="109"/>
                  </a:cubicBezTo>
                  <a:lnTo>
                    <a:pt x="15077" y="109"/>
                  </a:lnTo>
                  <a:cubicBezTo>
                    <a:pt x="9150" y="595"/>
                    <a:pt x="3829" y="2566"/>
                    <a:pt x="168" y="5076"/>
                  </a:cubicBezTo>
                  <a:cubicBezTo>
                    <a:pt x="168" y="5080"/>
                    <a:pt x="164" y="5080"/>
                    <a:pt x="164" y="5080"/>
                  </a:cubicBezTo>
                  <a:cubicBezTo>
                    <a:pt x="109" y="5119"/>
                    <a:pt x="55" y="5154"/>
                    <a:pt x="1" y="5193"/>
                  </a:cubicBezTo>
                  <a:cubicBezTo>
                    <a:pt x="1824" y="5605"/>
                    <a:pt x="3654" y="6041"/>
                    <a:pt x="5492" y="6495"/>
                  </a:cubicBezTo>
                  <a:cubicBezTo>
                    <a:pt x="6165" y="6250"/>
                    <a:pt x="6861" y="6017"/>
                    <a:pt x="7580" y="5807"/>
                  </a:cubicBezTo>
                  <a:cubicBezTo>
                    <a:pt x="8644" y="5492"/>
                    <a:pt x="9756" y="5220"/>
                    <a:pt x="10906" y="4999"/>
                  </a:cubicBezTo>
                  <a:cubicBezTo>
                    <a:pt x="11638" y="4859"/>
                    <a:pt x="12384" y="4738"/>
                    <a:pt x="13141" y="4645"/>
                  </a:cubicBezTo>
                  <a:cubicBezTo>
                    <a:pt x="13764" y="4563"/>
                    <a:pt x="14393" y="4501"/>
                    <a:pt x="15030" y="4450"/>
                  </a:cubicBezTo>
                  <a:lnTo>
                    <a:pt x="15057" y="4450"/>
                  </a:lnTo>
                  <a:cubicBezTo>
                    <a:pt x="15407" y="4423"/>
                    <a:pt x="15762" y="4403"/>
                    <a:pt x="16115" y="4389"/>
                  </a:cubicBezTo>
                  <a:cubicBezTo>
                    <a:pt x="16601" y="4369"/>
                    <a:pt x="17082" y="4357"/>
                    <a:pt x="17557" y="4357"/>
                  </a:cubicBezTo>
                  <a:cubicBezTo>
                    <a:pt x="22159" y="4357"/>
                    <a:pt x="26384" y="5243"/>
                    <a:pt x="29730" y="6697"/>
                  </a:cubicBezTo>
                  <a:cubicBezTo>
                    <a:pt x="29745" y="6705"/>
                    <a:pt x="29761" y="6712"/>
                    <a:pt x="29777" y="6721"/>
                  </a:cubicBezTo>
                  <a:cubicBezTo>
                    <a:pt x="29835" y="6744"/>
                    <a:pt x="29889" y="6771"/>
                    <a:pt x="29944" y="6794"/>
                  </a:cubicBezTo>
                  <a:cubicBezTo>
                    <a:pt x="32237" y="7836"/>
                    <a:pt x="34106" y="9123"/>
                    <a:pt x="35385" y="10576"/>
                  </a:cubicBezTo>
                  <a:cubicBezTo>
                    <a:pt x="35389" y="10580"/>
                    <a:pt x="35389" y="10583"/>
                    <a:pt x="35393" y="10588"/>
                  </a:cubicBezTo>
                  <a:cubicBezTo>
                    <a:pt x="35451" y="10650"/>
                    <a:pt x="35505" y="10716"/>
                    <a:pt x="35560" y="10782"/>
                  </a:cubicBezTo>
                  <a:cubicBezTo>
                    <a:pt x="35584" y="10813"/>
                    <a:pt x="35611" y="10840"/>
                    <a:pt x="35634" y="10872"/>
                  </a:cubicBezTo>
                  <a:cubicBezTo>
                    <a:pt x="35661" y="10906"/>
                    <a:pt x="35688" y="10942"/>
                    <a:pt x="35715" y="10972"/>
                  </a:cubicBezTo>
                  <a:cubicBezTo>
                    <a:pt x="36147" y="11525"/>
                    <a:pt x="36497" y="12099"/>
                    <a:pt x="36754" y="12687"/>
                  </a:cubicBezTo>
                  <a:cubicBezTo>
                    <a:pt x="36967" y="12068"/>
                    <a:pt x="37080" y="11431"/>
                    <a:pt x="37080" y="10786"/>
                  </a:cubicBezTo>
                  <a:cubicBezTo>
                    <a:pt x="37080" y="10705"/>
                    <a:pt x="37076" y="10623"/>
                    <a:pt x="37072" y="10537"/>
                  </a:cubicBezTo>
                  <a:lnTo>
                    <a:pt x="37072" y="10529"/>
                  </a:lnTo>
                  <a:cubicBezTo>
                    <a:pt x="37068" y="10436"/>
                    <a:pt x="37060" y="10343"/>
                    <a:pt x="37053" y="10253"/>
                  </a:cubicBezTo>
                  <a:cubicBezTo>
                    <a:pt x="37048" y="10215"/>
                    <a:pt x="37045" y="10176"/>
                    <a:pt x="37041" y="10137"/>
                  </a:cubicBezTo>
                  <a:cubicBezTo>
                    <a:pt x="37033" y="10082"/>
                    <a:pt x="37025" y="10028"/>
                    <a:pt x="37018" y="9970"/>
                  </a:cubicBezTo>
                  <a:cubicBezTo>
                    <a:pt x="37010" y="9915"/>
                    <a:pt x="37002" y="9860"/>
                    <a:pt x="36990" y="9810"/>
                  </a:cubicBezTo>
                  <a:cubicBezTo>
                    <a:pt x="36987" y="9772"/>
                    <a:pt x="36978" y="9733"/>
                    <a:pt x="36971" y="9697"/>
                  </a:cubicBezTo>
                  <a:cubicBezTo>
                    <a:pt x="36960" y="9632"/>
                    <a:pt x="36944" y="9566"/>
                    <a:pt x="36932" y="9499"/>
                  </a:cubicBezTo>
                  <a:cubicBezTo>
                    <a:pt x="36924" y="9476"/>
                    <a:pt x="36921" y="9453"/>
                    <a:pt x="36913" y="9429"/>
                  </a:cubicBezTo>
                  <a:cubicBezTo>
                    <a:pt x="36897" y="9352"/>
                    <a:pt x="36878" y="9277"/>
                    <a:pt x="36854" y="9204"/>
                  </a:cubicBezTo>
                  <a:cubicBezTo>
                    <a:pt x="36851" y="9193"/>
                    <a:pt x="36847" y="9177"/>
                    <a:pt x="36847" y="9166"/>
                  </a:cubicBezTo>
                  <a:cubicBezTo>
                    <a:pt x="36820" y="9083"/>
                    <a:pt x="36796" y="8998"/>
                    <a:pt x="36765" y="8916"/>
                  </a:cubicBezTo>
                  <a:lnTo>
                    <a:pt x="36765" y="8913"/>
                  </a:lnTo>
                  <a:cubicBezTo>
                    <a:pt x="36757" y="8889"/>
                    <a:pt x="36754" y="8870"/>
                    <a:pt x="36745" y="8850"/>
                  </a:cubicBezTo>
                  <a:cubicBezTo>
                    <a:pt x="36535" y="8251"/>
                    <a:pt x="36237" y="7661"/>
                    <a:pt x="35848" y="7094"/>
                  </a:cubicBezTo>
                  <a:cubicBezTo>
                    <a:pt x="35797" y="7020"/>
                    <a:pt x="35742" y="6942"/>
                    <a:pt x="35688" y="6868"/>
                  </a:cubicBezTo>
                  <a:cubicBezTo>
                    <a:pt x="35681" y="6857"/>
                    <a:pt x="35672" y="6848"/>
                    <a:pt x="35669" y="6841"/>
                  </a:cubicBezTo>
                  <a:cubicBezTo>
                    <a:pt x="35634" y="6794"/>
                    <a:pt x="35602" y="6751"/>
                    <a:pt x="35568" y="6708"/>
                  </a:cubicBezTo>
                  <a:cubicBezTo>
                    <a:pt x="35529" y="6658"/>
                    <a:pt x="35491" y="6608"/>
                    <a:pt x="35451" y="6557"/>
                  </a:cubicBezTo>
                  <a:cubicBezTo>
                    <a:pt x="35439" y="6541"/>
                    <a:pt x="35424" y="6526"/>
                    <a:pt x="35412" y="6511"/>
                  </a:cubicBezTo>
                  <a:cubicBezTo>
                    <a:pt x="34145" y="4936"/>
                    <a:pt x="32214" y="3533"/>
                    <a:pt x="29808" y="2437"/>
                  </a:cubicBezTo>
                  <a:cubicBezTo>
                    <a:pt x="29785" y="2426"/>
                    <a:pt x="29765" y="2414"/>
                    <a:pt x="29742" y="2406"/>
                  </a:cubicBezTo>
                  <a:cubicBezTo>
                    <a:pt x="29722" y="2394"/>
                    <a:pt x="29699" y="2387"/>
                    <a:pt x="29679" y="2375"/>
                  </a:cubicBezTo>
                  <a:cubicBezTo>
                    <a:pt x="29648" y="2363"/>
                    <a:pt x="29618" y="2348"/>
                    <a:pt x="29586" y="2336"/>
                  </a:cubicBezTo>
                  <a:cubicBezTo>
                    <a:pt x="29532" y="2313"/>
                    <a:pt x="29481" y="2290"/>
                    <a:pt x="29427" y="2266"/>
                  </a:cubicBezTo>
                  <a:cubicBezTo>
                    <a:pt x="26189" y="859"/>
                    <a:pt x="22143" y="1"/>
                    <a:pt x="17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65"/>
            <p:cNvSpPr/>
            <p:nvPr/>
          </p:nvSpPr>
          <p:spPr>
            <a:xfrm>
              <a:off x="2690775" y="3458075"/>
              <a:ext cx="35900" cy="115950"/>
            </a:xfrm>
            <a:custGeom>
              <a:rect b="b" l="l" r="r" t="t"/>
              <a:pathLst>
                <a:path extrusionOk="0" h="4638" w="1436">
                  <a:moveTo>
                    <a:pt x="1" y="0"/>
                  </a:moveTo>
                  <a:lnTo>
                    <a:pt x="1" y="0"/>
                  </a:lnTo>
                  <a:cubicBezTo>
                    <a:pt x="59" y="1435"/>
                    <a:pt x="114" y="2869"/>
                    <a:pt x="171" y="4303"/>
                  </a:cubicBezTo>
                  <a:cubicBezTo>
                    <a:pt x="591" y="4415"/>
                    <a:pt x="1016" y="4524"/>
                    <a:pt x="1435" y="4637"/>
                  </a:cubicBezTo>
                  <a:cubicBezTo>
                    <a:pt x="1373" y="3207"/>
                    <a:pt x="1314" y="1776"/>
                    <a:pt x="1253" y="346"/>
                  </a:cubicBezTo>
                  <a:cubicBezTo>
                    <a:pt x="836" y="230"/>
                    <a:pt x="417" y="117"/>
                    <a:pt x="1" y="0"/>
                  </a:cubicBezTo>
                  <a:close/>
                </a:path>
              </a:pathLst>
            </a:custGeom>
            <a:solidFill>
              <a:srgbClr val="D75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65"/>
            <p:cNvSpPr/>
            <p:nvPr/>
          </p:nvSpPr>
          <p:spPr>
            <a:xfrm>
              <a:off x="1719800" y="3283925"/>
              <a:ext cx="902300" cy="348300"/>
            </a:xfrm>
            <a:custGeom>
              <a:rect b="b" l="l" r="r" t="t"/>
              <a:pathLst>
                <a:path extrusionOk="0" h="13932" w="36092">
                  <a:moveTo>
                    <a:pt x="229" y="1"/>
                  </a:moveTo>
                  <a:cubicBezTo>
                    <a:pt x="155" y="1362"/>
                    <a:pt x="78" y="2722"/>
                    <a:pt x="0" y="4078"/>
                  </a:cubicBezTo>
                  <a:cubicBezTo>
                    <a:pt x="11812" y="6986"/>
                    <a:pt x="23861" y="10733"/>
                    <a:pt x="36092" y="13932"/>
                  </a:cubicBezTo>
                  <a:cubicBezTo>
                    <a:pt x="36045" y="12489"/>
                    <a:pt x="35998" y="11044"/>
                    <a:pt x="35948" y="9601"/>
                  </a:cubicBezTo>
                  <a:cubicBezTo>
                    <a:pt x="23841" y="6306"/>
                    <a:pt x="11921" y="2648"/>
                    <a:pt x="229" y="1"/>
                  </a:cubicBezTo>
                  <a:close/>
                </a:path>
              </a:pathLst>
            </a:custGeom>
            <a:solidFill>
              <a:srgbClr val="D75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65"/>
            <p:cNvSpPr/>
            <p:nvPr/>
          </p:nvSpPr>
          <p:spPr>
            <a:xfrm>
              <a:off x="1719800" y="3283925"/>
              <a:ext cx="898700" cy="308850"/>
            </a:xfrm>
            <a:custGeom>
              <a:rect b="b" l="l" r="r" t="t"/>
              <a:pathLst>
                <a:path extrusionOk="0" h="12354" w="35948">
                  <a:moveTo>
                    <a:pt x="229" y="1"/>
                  </a:moveTo>
                  <a:cubicBezTo>
                    <a:pt x="155" y="1362"/>
                    <a:pt x="78" y="2722"/>
                    <a:pt x="0" y="4078"/>
                  </a:cubicBezTo>
                  <a:cubicBezTo>
                    <a:pt x="9911" y="6519"/>
                    <a:pt x="19989" y="9551"/>
                    <a:pt x="30204" y="12353"/>
                  </a:cubicBezTo>
                  <a:cubicBezTo>
                    <a:pt x="32419" y="11607"/>
                    <a:pt x="34370" y="10667"/>
                    <a:pt x="35948" y="9601"/>
                  </a:cubicBezTo>
                  <a:cubicBezTo>
                    <a:pt x="25140" y="6659"/>
                    <a:pt x="14482" y="3425"/>
                    <a:pt x="3999" y="887"/>
                  </a:cubicBezTo>
                  <a:cubicBezTo>
                    <a:pt x="3704" y="813"/>
                    <a:pt x="3405" y="743"/>
                    <a:pt x="3106" y="670"/>
                  </a:cubicBezTo>
                  <a:cubicBezTo>
                    <a:pt x="2705" y="576"/>
                    <a:pt x="2304" y="479"/>
                    <a:pt x="1904" y="386"/>
                  </a:cubicBezTo>
                  <a:cubicBezTo>
                    <a:pt x="1344" y="257"/>
                    <a:pt x="789" y="130"/>
                    <a:pt x="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65"/>
            <p:cNvSpPr/>
            <p:nvPr/>
          </p:nvSpPr>
          <p:spPr>
            <a:xfrm>
              <a:off x="2618475" y="3523950"/>
              <a:ext cx="35500" cy="116625"/>
            </a:xfrm>
            <a:custGeom>
              <a:rect b="b" l="l" r="r" t="t"/>
              <a:pathLst>
                <a:path extrusionOk="0" h="4665" w="1420">
                  <a:moveTo>
                    <a:pt x="1" y="0"/>
                  </a:moveTo>
                  <a:lnTo>
                    <a:pt x="1" y="0"/>
                  </a:lnTo>
                  <a:cubicBezTo>
                    <a:pt x="51" y="1443"/>
                    <a:pt x="98" y="2888"/>
                    <a:pt x="145" y="4331"/>
                  </a:cubicBezTo>
                  <a:cubicBezTo>
                    <a:pt x="568" y="4443"/>
                    <a:pt x="993" y="4555"/>
                    <a:pt x="1420" y="4664"/>
                  </a:cubicBezTo>
                  <a:cubicBezTo>
                    <a:pt x="1366" y="3226"/>
                    <a:pt x="1314" y="1785"/>
                    <a:pt x="1264" y="346"/>
                  </a:cubicBezTo>
                  <a:cubicBezTo>
                    <a:pt x="844" y="230"/>
                    <a:pt x="421" y="113"/>
                    <a:pt x="1" y="0"/>
                  </a:cubicBezTo>
                  <a:close/>
                </a:path>
              </a:pathLst>
            </a:custGeom>
            <a:solidFill>
              <a:srgbClr val="D75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65"/>
            <p:cNvSpPr/>
            <p:nvPr/>
          </p:nvSpPr>
          <p:spPr>
            <a:xfrm>
              <a:off x="2650075" y="3466725"/>
              <a:ext cx="76600" cy="173850"/>
            </a:xfrm>
            <a:custGeom>
              <a:rect b="b" l="l" r="r" t="t"/>
              <a:pathLst>
                <a:path extrusionOk="0" h="6954" w="3064">
                  <a:moveTo>
                    <a:pt x="2881" y="0"/>
                  </a:moveTo>
                  <a:cubicBezTo>
                    <a:pt x="1924" y="871"/>
                    <a:pt x="965" y="1749"/>
                    <a:pt x="0" y="2635"/>
                  </a:cubicBezTo>
                  <a:cubicBezTo>
                    <a:pt x="50" y="4074"/>
                    <a:pt x="102" y="5515"/>
                    <a:pt x="156" y="6953"/>
                  </a:cubicBezTo>
                  <a:cubicBezTo>
                    <a:pt x="1128" y="6060"/>
                    <a:pt x="2099" y="5174"/>
                    <a:pt x="3063" y="4291"/>
                  </a:cubicBezTo>
                  <a:cubicBezTo>
                    <a:pt x="3001" y="2861"/>
                    <a:pt x="2942" y="1430"/>
                    <a:pt x="2881" y="0"/>
                  </a:cubicBezTo>
                  <a:close/>
                </a:path>
              </a:pathLst>
            </a:custGeom>
            <a:solidFill>
              <a:srgbClr val="D75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65"/>
            <p:cNvSpPr/>
            <p:nvPr/>
          </p:nvSpPr>
          <p:spPr>
            <a:xfrm>
              <a:off x="1521950" y="3012225"/>
              <a:ext cx="1360075" cy="700975"/>
            </a:xfrm>
            <a:custGeom>
              <a:rect b="b" l="l" r="r" t="t"/>
              <a:pathLst>
                <a:path extrusionOk="0" h="28039" w="54403">
                  <a:moveTo>
                    <a:pt x="28930" y="3015"/>
                  </a:moveTo>
                  <a:cubicBezTo>
                    <a:pt x="39493" y="3015"/>
                    <a:pt x="48014" y="7969"/>
                    <a:pt x="48254" y="13551"/>
                  </a:cubicBezTo>
                  <a:cubicBezTo>
                    <a:pt x="48320" y="15055"/>
                    <a:pt x="47784" y="16497"/>
                    <a:pt x="46754" y="17834"/>
                  </a:cubicBezTo>
                  <a:cubicBezTo>
                    <a:pt x="34697" y="14496"/>
                    <a:pt x="22823" y="10827"/>
                    <a:pt x="11183" y="8207"/>
                  </a:cubicBezTo>
                  <a:cubicBezTo>
                    <a:pt x="15061" y="5490"/>
                    <a:pt x="20880" y="3379"/>
                    <a:pt x="27328" y="3053"/>
                  </a:cubicBezTo>
                  <a:cubicBezTo>
                    <a:pt x="27867" y="3027"/>
                    <a:pt x="28401" y="3015"/>
                    <a:pt x="28930" y="3015"/>
                  </a:cubicBezTo>
                  <a:close/>
                  <a:moveTo>
                    <a:pt x="8143" y="10869"/>
                  </a:moveTo>
                  <a:cubicBezTo>
                    <a:pt x="19835" y="13516"/>
                    <a:pt x="31755" y="17174"/>
                    <a:pt x="43862" y="20469"/>
                  </a:cubicBezTo>
                  <a:cubicBezTo>
                    <a:pt x="40014" y="23065"/>
                    <a:pt x="33986" y="24908"/>
                    <a:pt x="27177" y="25033"/>
                  </a:cubicBezTo>
                  <a:cubicBezTo>
                    <a:pt x="26969" y="25036"/>
                    <a:pt x="26763" y="25037"/>
                    <a:pt x="26557" y="25037"/>
                  </a:cubicBezTo>
                  <a:cubicBezTo>
                    <a:pt x="14933" y="25037"/>
                    <a:pt x="5915" y="20436"/>
                    <a:pt x="6246" y="14997"/>
                  </a:cubicBezTo>
                  <a:cubicBezTo>
                    <a:pt x="6332" y="13579"/>
                    <a:pt x="7005" y="12191"/>
                    <a:pt x="8143" y="10869"/>
                  </a:cubicBezTo>
                  <a:close/>
                  <a:moveTo>
                    <a:pt x="29319" y="1"/>
                  </a:moveTo>
                  <a:cubicBezTo>
                    <a:pt x="28669" y="1"/>
                    <a:pt x="28013" y="16"/>
                    <a:pt x="27351" y="48"/>
                  </a:cubicBezTo>
                  <a:cubicBezTo>
                    <a:pt x="13079" y="958"/>
                    <a:pt x="1015" y="8642"/>
                    <a:pt x="510" y="15331"/>
                  </a:cubicBezTo>
                  <a:cubicBezTo>
                    <a:pt x="1" y="21979"/>
                    <a:pt x="11671" y="28039"/>
                    <a:pt x="26767" y="28039"/>
                  </a:cubicBezTo>
                  <a:cubicBezTo>
                    <a:pt x="26896" y="28039"/>
                    <a:pt x="27024" y="28038"/>
                    <a:pt x="27154" y="28037"/>
                  </a:cubicBezTo>
                  <a:cubicBezTo>
                    <a:pt x="42439" y="27691"/>
                    <a:pt x="54403" y="20730"/>
                    <a:pt x="53987" y="13504"/>
                  </a:cubicBezTo>
                  <a:cubicBezTo>
                    <a:pt x="53598" y="6625"/>
                    <a:pt x="42700" y="1"/>
                    <a:pt x="29319" y="1"/>
                  </a:cubicBezTo>
                  <a:close/>
                </a:path>
              </a:pathLst>
            </a:custGeom>
            <a:solidFill>
              <a:srgbClr val="D75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65"/>
            <p:cNvSpPr/>
            <p:nvPr/>
          </p:nvSpPr>
          <p:spPr>
            <a:xfrm>
              <a:off x="1695775" y="32774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E5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65"/>
            <p:cNvSpPr/>
            <p:nvPr/>
          </p:nvSpPr>
          <p:spPr>
            <a:xfrm>
              <a:off x="1695775" y="3277425"/>
              <a:ext cx="29750" cy="6525"/>
            </a:xfrm>
            <a:custGeom>
              <a:rect b="b" l="l" r="r" t="t"/>
              <a:pathLst>
                <a:path extrusionOk="0" h="261" w="1190">
                  <a:moveTo>
                    <a:pt x="1" y="1"/>
                  </a:moveTo>
                  <a:lnTo>
                    <a:pt x="1" y="1"/>
                  </a:lnTo>
                  <a:cubicBezTo>
                    <a:pt x="397" y="86"/>
                    <a:pt x="793" y="172"/>
                    <a:pt x="1190" y="261"/>
                  </a:cubicBezTo>
                  <a:lnTo>
                    <a:pt x="1190" y="261"/>
                  </a:lnTo>
                  <a:cubicBezTo>
                    <a:pt x="793" y="172"/>
                    <a:pt x="397" y="86"/>
                    <a:pt x="1" y="1"/>
                  </a:cubicBezTo>
                  <a:close/>
                </a:path>
              </a:pathLst>
            </a:custGeom>
            <a:solidFill>
              <a:srgbClr val="DE5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65"/>
            <p:cNvSpPr/>
            <p:nvPr/>
          </p:nvSpPr>
          <p:spPr>
            <a:xfrm>
              <a:off x="2618475" y="3523950"/>
              <a:ext cx="31600" cy="8675"/>
            </a:xfrm>
            <a:custGeom>
              <a:rect b="b" l="l" r="r" t="t"/>
              <a:pathLst>
                <a:path extrusionOk="0" h="347" w="1264">
                  <a:moveTo>
                    <a:pt x="1" y="0"/>
                  </a:moveTo>
                  <a:lnTo>
                    <a:pt x="1" y="0"/>
                  </a:lnTo>
                  <a:cubicBezTo>
                    <a:pt x="421" y="113"/>
                    <a:pt x="844" y="230"/>
                    <a:pt x="1264" y="346"/>
                  </a:cubicBezTo>
                  <a:lnTo>
                    <a:pt x="1264" y="346"/>
                  </a:lnTo>
                  <a:lnTo>
                    <a:pt x="1264" y="346"/>
                  </a:lnTo>
                  <a:lnTo>
                    <a:pt x="1264" y="346"/>
                  </a:lnTo>
                  <a:cubicBezTo>
                    <a:pt x="844" y="230"/>
                    <a:pt x="421" y="113"/>
                    <a:pt x="1" y="0"/>
                  </a:cubicBezTo>
                  <a:close/>
                </a:path>
              </a:pathLst>
            </a:custGeom>
            <a:solidFill>
              <a:srgbClr val="DE5D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65"/>
            <p:cNvSpPr/>
            <p:nvPr/>
          </p:nvSpPr>
          <p:spPr>
            <a:xfrm>
              <a:off x="1534275" y="3012250"/>
              <a:ext cx="1337650" cy="700925"/>
            </a:xfrm>
            <a:custGeom>
              <a:rect b="b" l="l" r="r" t="t"/>
              <a:pathLst>
                <a:path extrusionOk="0" h="28037" w="53506">
                  <a:moveTo>
                    <a:pt x="20135" y="1824"/>
                  </a:moveTo>
                  <a:cubicBezTo>
                    <a:pt x="20216" y="1824"/>
                    <a:pt x="20298" y="1835"/>
                    <a:pt x="20364" y="1886"/>
                  </a:cubicBezTo>
                  <a:cubicBezTo>
                    <a:pt x="20426" y="1905"/>
                    <a:pt x="20449" y="1979"/>
                    <a:pt x="20402" y="2026"/>
                  </a:cubicBezTo>
                  <a:lnTo>
                    <a:pt x="20399" y="2029"/>
                  </a:lnTo>
                  <a:cubicBezTo>
                    <a:pt x="20336" y="2146"/>
                    <a:pt x="20208" y="2193"/>
                    <a:pt x="20092" y="2244"/>
                  </a:cubicBezTo>
                  <a:cubicBezTo>
                    <a:pt x="19955" y="2302"/>
                    <a:pt x="19823" y="2341"/>
                    <a:pt x="19683" y="2384"/>
                  </a:cubicBezTo>
                  <a:cubicBezTo>
                    <a:pt x="19555" y="2422"/>
                    <a:pt x="19427" y="2454"/>
                    <a:pt x="19299" y="2485"/>
                  </a:cubicBezTo>
                  <a:cubicBezTo>
                    <a:pt x="19217" y="2504"/>
                    <a:pt x="19123" y="2531"/>
                    <a:pt x="19039" y="2531"/>
                  </a:cubicBezTo>
                  <a:cubicBezTo>
                    <a:pt x="18953" y="2531"/>
                    <a:pt x="18875" y="2508"/>
                    <a:pt x="18820" y="2431"/>
                  </a:cubicBezTo>
                  <a:cubicBezTo>
                    <a:pt x="18793" y="2422"/>
                    <a:pt x="18766" y="2411"/>
                    <a:pt x="18739" y="2399"/>
                  </a:cubicBezTo>
                  <a:cubicBezTo>
                    <a:pt x="18712" y="2384"/>
                    <a:pt x="18700" y="2341"/>
                    <a:pt x="18719" y="2314"/>
                  </a:cubicBezTo>
                  <a:cubicBezTo>
                    <a:pt x="18735" y="2291"/>
                    <a:pt x="18750" y="2271"/>
                    <a:pt x="18770" y="2251"/>
                  </a:cubicBezTo>
                  <a:cubicBezTo>
                    <a:pt x="18782" y="2178"/>
                    <a:pt x="18832" y="2115"/>
                    <a:pt x="18890" y="2076"/>
                  </a:cubicBezTo>
                  <a:cubicBezTo>
                    <a:pt x="19007" y="2002"/>
                    <a:pt x="19151" y="1988"/>
                    <a:pt x="19283" y="1956"/>
                  </a:cubicBezTo>
                  <a:cubicBezTo>
                    <a:pt x="19396" y="1929"/>
                    <a:pt x="19509" y="1905"/>
                    <a:pt x="19625" y="1886"/>
                  </a:cubicBezTo>
                  <a:cubicBezTo>
                    <a:pt x="19749" y="1863"/>
                    <a:pt x="19874" y="1843"/>
                    <a:pt x="20002" y="1832"/>
                  </a:cubicBezTo>
                  <a:cubicBezTo>
                    <a:pt x="20045" y="1828"/>
                    <a:pt x="20092" y="1824"/>
                    <a:pt x="20135" y="1824"/>
                  </a:cubicBezTo>
                  <a:close/>
                  <a:moveTo>
                    <a:pt x="17557" y="2617"/>
                  </a:moveTo>
                  <a:cubicBezTo>
                    <a:pt x="17616" y="2617"/>
                    <a:pt x="17647" y="2691"/>
                    <a:pt x="17593" y="2725"/>
                  </a:cubicBezTo>
                  <a:cubicBezTo>
                    <a:pt x="17453" y="2819"/>
                    <a:pt x="17324" y="2924"/>
                    <a:pt x="17188" y="3017"/>
                  </a:cubicBezTo>
                  <a:cubicBezTo>
                    <a:pt x="16617" y="3394"/>
                    <a:pt x="15968" y="3624"/>
                    <a:pt x="15338" y="3880"/>
                  </a:cubicBezTo>
                  <a:cubicBezTo>
                    <a:pt x="15031" y="4008"/>
                    <a:pt x="14721" y="4133"/>
                    <a:pt x="14409" y="4261"/>
                  </a:cubicBezTo>
                  <a:cubicBezTo>
                    <a:pt x="14335" y="4296"/>
                    <a:pt x="14258" y="4327"/>
                    <a:pt x="14180" y="4358"/>
                  </a:cubicBezTo>
                  <a:cubicBezTo>
                    <a:pt x="14086" y="4397"/>
                    <a:pt x="14086" y="4397"/>
                    <a:pt x="13989" y="4440"/>
                  </a:cubicBezTo>
                  <a:cubicBezTo>
                    <a:pt x="13834" y="4506"/>
                    <a:pt x="13682" y="4571"/>
                    <a:pt x="13527" y="4638"/>
                  </a:cubicBezTo>
                  <a:cubicBezTo>
                    <a:pt x="12303" y="5167"/>
                    <a:pt x="11094" y="5742"/>
                    <a:pt x="9920" y="6383"/>
                  </a:cubicBezTo>
                  <a:cubicBezTo>
                    <a:pt x="8848" y="6970"/>
                    <a:pt x="7806" y="7619"/>
                    <a:pt x="6819" y="8346"/>
                  </a:cubicBezTo>
                  <a:cubicBezTo>
                    <a:pt x="6698" y="8431"/>
                    <a:pt x="6582" y="8521"/>
                    <a:pt x="6465" y="8610"/>
                  </a:cubicBezTo>
                  <a:cubicBezTo>
                    <a:pt x="6446" y="8622"/>
                    <a:pt x="6430" y="8638"/>
                    <a:pt x="6414" y="8649"/>
                  </a:cubicBezTo>
                  <a:cubicBezTo>
                    <a:pt x="6410" y="8652"/>
                    <a:pt x="6395" y="8665"/>
                    <a:pt x="6387" y="8668"/>
                  </a:cubicBezTo>
                  <a:cubicBezTo>
                    <a:pt x="6379" y="8676"/>
                    <a:pt x="6364" y="8688"/>
                    <a:pt x="6364" y="8688"/>
                  </a:cubicBezTo>
                  <a:cubicBezTo>
                    <a:pt x="6349" y="8699"/>
                    <a:pt x="6336" y="8708"/>
                    <a:pt x="6321" y="8719"/>
                  </a:cubicBezTo>
                  <a:lnTo>
                    <a:pt x="6146" y="8859"/>
                  </a:lnTo>
                  <a:cubicBezTo>
                    <a:pt x="5917" y="9041"/>
                    <a:pt x="5691" y="9228"/>
                    <a:pt x="5466" y="9422"/>
                  </a:cubicBezTo>
                  <a:cubicBezTo>
                    <a:pt x="5023" y="9807"/>
                    <a:pt x="4591" y="10211"/>
                    <a:pt x="4180" y="10635"/>
                  </a:cubicBezTo>
                  <a:cubicBezTo>
                    <a:pt x="3771" y="11054"/>
                    <a:pt x="3382" y="11494"/>
                    <a:pt x="3018" y="11953"/>
                  </a:cubicBezTo>
                  <a:cubicBezTo>
                    <a:pt x="2842" y="12174"/>
                    <a:pt x="2679" y="12384"/>
                    <a:pt x="2501" y="12625"/>
                  </a:cubicBezTo>
                  <a:cubicBezTo>
                    <a:pt x="2415" y="12742"/>
                    <a:pt x="2329" y="12862"/>
                    <a:pt x="2244" y="12983"/>
                  </a:cubicBezTo>
                  <a:cubicBezTo>
                    <a:pt x="2155" y="13107"/>
                    <a:pt x="2038" y="13212"/>
                    <a:pt x="1936" y="13325"/>
                  </a:cubicBezTo>
                  <a:cubicBezTo>
                    <a:pt x="1909" y="13352"/>
                    <a:pt x="1875" y="13363"/>
                    <a:pt x="1843" y="13363"/>
                  </a:cubicBezTo>
                  <a:cubicBezTo>
                    <a:pt x="1754" y="13363"/>
                    <a:pt x="1665" y="13286"/>
                    <a:pt x="1699" y="13189"/>
                  </a:cubicBezTo>
                  <a:cubicBezTo>
                    <a:pt x="1750" y="13049"/>
                    <a:pt x="1796" y="12897"/>
                    <a:pt x="1871" y="12765"/>
                  </a:cubicBezTo>
                  <a:cubicBezTo>
                    <a:pt x="2174" y="12244"/>
                    <a:pt x="2539" y="11759"/>
                    <a:pt x="2921" y="11292"/>
                  </a:cubicBezTo>
                  <a:cubicBezTo>
                    <a:pt x="3294" y="10833"/>
                    <a:pt x="3690" y="10394"/>
                    <a:pt x="4105" y="9971"/>
                  </a:cubicBezTo>
                  <a:cubicBezTo>
                    <a:pt x="4953" y="9119"/>
                    <a:pt x="5890" y="8354"/>
                    <a:pt x="6865" y="7654"/>
                  </a:cubicBezTo>
                  <a:cubicBezTo>
                    <a:pt x="7883" y="6927"/>
                    <a:pt x="8956" y="6278"/>
                    <a:pt x="10060" y="5687"/>
                  </a:cubicBezTo>
                  <a:cubicBezTo>
                    <a:pt x="11246" y="5050"/>
                    <a:pt x="12466" y="4483"/>
                    <a:pt x="13702" y="3946"/>
                  </a:cubicBezTo>
                  <a:cubicBezTo>
                    <a:pt x="14328" y="3674"/>
                    <a:pt x="14961" y="3405"/>
                    <a:pt x="15595" y="3154"/>
                  </a:cubicBezTo>
                  <a:cubicBezTo>
                    <a:pt x="15910" y="3025"/>
                    <a:pt x="16220" y="2889"/>
                    <a:pt x="16547" y="2804"/>
                  </a:cubicBezTo>
                  <a:cubicBezTo>
                    <a:pt x="16714" y="2765"/>
                    <a:pt x="16881" y="2718"/>
                    <a:pt x="17048" y="2687"/>
                  </a:cubicBezTo>
                  <a:cubicBezTo>
                    <a:pt x="17216" y="2659"/>
                    <a:pt x="17383" y="2648"/>
                    <a:pt x="17546" y="2621"/>
                  </a:cubicBezTo>
                  <a:cubicBezTo>
                    <a:pt x="17550" y="2617"/>
                    <a:pt x="17553" y="2617"/>
                    <a:pt x="17557" y="2617"/>
                  </a:cubicBezTo>
                  <a:close/>
                  <a:moveTo>
                    <a:pt x="28433" y="3014"/>
                  </a:moveTo>
                  <a:cubicBezTo>
                    <a:pt x="38997" y="3014"/>
                    <a:pt x="47520" y="7969"/>
                    <a:pt x="47761" y="13550"/>
                  </a:cubicBezTo>
                  <a:cubicBezTo>
                    <a:pt x="47765" y="13636"/>
                    <a:pt x="47769" y="13718"/>
                    <a:pt x="47769" y="13799"/>
                  </a:cubicBezTo>
                  <a:cubicBezTo>
                    <a:pt x="47769" y="15214"/>
                    <a:pt x="47236" y="16570"/>
                    <a:pt x="46261" y="17833"/>
                  </a:cubicBezTo>
                  <a:cubicBezTo>
                    <a:pt x="34204" y="14495"/>
                    <a:pt x="22330" y="10826"/>
                    <a:pt x="10690" y="8206"/>
                  </a:cubicBezTo>
                  <a:cubicBezTo>
                    <a:pt x="14568" y="5489"/>
                    <a:pt x="20387" y="3378"/>
                    <a:pt x="26835" y="3052"/>
                  </a:cubicBezTo>
                  <a:cubicBezTo>
                    <a:pt x="27371" y="3025"/>
                    <a:pt x="27904" y="3014"/>
                    <a:pt x="28433" y="3014"/>
                  </a:cubicBezTo>
                  <a:close/>
                  <a:moveTo>
                    <a:pt x="7650" y="10868"/>
                  </a:moveTo>
                  <a:cubicBezTo>
                    <a:pt x="19342" y="13515"/>
                    <a:pt x="31262" y="17173"/>
                    <a:pt x="43369" y="20468"/>
                  </a:cubicBezTo>
                  <a:cubicBezTo>
                    <a:pt x="39521" y="23064"/>
                    <a:pt x="33493" y="24907"/>
                    <a:pt x="26684" y="25032"/>
                  </a:cubicBezTo>
                  <a:cubicBezTo>
                    <a:pt x="26478" y="25035"/>
                    <a:pt x="26268" y="25035"/>
                    <a:pt x="26062" y="25035"/>
                  </a:cubicBezTo>
                  <a:cubicBezTo>
                    <a:pt x="14651" y="25035"/>
                    <a:pt x="5746" y="20597"/>
                    <a:pt x="5742" y="15291"/>
                  </a:cubicBezTo>
                  <a:cubicBezTo>
                    <a:pt x="5742" y="15191"/>
                    <a:pt x="5746" y="15094"/>
                    <a:pt x="5753" y="14996"/>
                  </a:cubicBezTo>
                  <a:cubicBezTo>
                    <a:pt x="5839" y="13578"/>
                    <a:pt x="6512" y="12190"/>
                    <a:pt x="7650" y="10868"/>
                  </a:cubicBezTo>
                  <a:close/>
                  <a:moveTo>
                    <a:pt x="46693" y="21821"/>
                  </a:moveTo>
                  <a:cubicBezTo>
                    <a:pt x="46739" y="21821"/>
                    <a:pt x="46774" y="21895"/>
                    <a:pt x="46735" y="21926"/>
                  </a:cubicBezTo>
                  <a:cubicBezTo>
                    <a:pt x="46626" y="22015"/>
                    <a:pt x="46517" y="22101"/>
                    <a:pt x="46408" y="22187"/>
                  </a:cubicBezTo>
                  <a:cubicBezTo>
                    <a:pt x="45954" y="22556"/>
                    <a:pt x="45437" y="22843"/>
                    <a:pt x="44928" y="23127"/>
                  </a:cubicBezTo>
                  <a:cubicBezTo>
                    <a:pt x="44418" y="23411"/>
                    <a:pt x="43894" y="23675"/>
                    <a:pt x="43362" y="23916"/>
                  </a:cubicBezTo>
                  <a:cubicBezTo>
                    <a:pt x="42285" y="24406"/>
                    <a:pt x="41184" y="24841"/>
                    <a:pt x="40065" y="25222"/>
                  </a:cubicBezTo>
                  <a:cubicBezTo>
                    <a:pt x="38961" y="25599"/>
                    <a:pt x="37838" y="25914"/>
                    <a:pt x="36703" y="26178"/>
                  </a:cubicBezTo>
                  <a:cubicBezTo>
                    <a:pt x="35557" y="26442"/>
                    <a:pt x="34394" y="26652"/>
                    <a:pt x="33225" y="26804"/>
                  </a:cubicBezTo>
                  <a:cubicBezTo>
                    <a:pt x="32645" y="26882"/>
                    <a:pt x="32062" y="26951"/>
                    <a:pt x="31479" y="26987"/>
                  </a:cubicBezTo>
                  <a:cubicBezTo>
                    <a:pt x="31192" y="27006"/>
                    <a:pt x="30905" y="27021"/>
                    <a:pt x="30613" y="27034"/>
                  </a:cubicBezTo>
                  <a:cubicBezTo>
                    <a:pt x="30465" y="27041"/>
                    <a:pt x="30317" y="27045"/>
                    <a:pt x="30170" y="27048"/>
                  </a:cubicBezTo>
                  <a:lnTo>
                    <a:pt x="30123" y="27048"/>
                  </a:lnTo>
                  <a:cubicBezTo>
                    <a:pt x="29991" y="27048"/>
                    <a:pt x="29859" y="27037"/>
                    <a:pt x="29730" y="27025"/>
                  </a:cubicBezTo>
                  <a:cubicBezTo>
                    <a:pt x="29660" y="27021"/>
                    <a:pt x="29583" y="26991"/>
                    <a:pt x="29556" y="26924"/>
                  </a:cubicBezTo>
                  <a:cubicBezTo>
                    <a:pt x="29552" y="26921"/>
                    <a:pt x="29548" y="26917"/>
                    <a:pt x="29548" y="26912"/>
                  </a:cubicBezTo>
                  <a:cubicBezTo>
                    <a:pt x="29524" y="26866"/>
                    <a:pt x="29513" y="26819"/>
                    <a:pt x="29533" y="26769"/>
                  </a:cubicBezTo>
                  <a:cubicBezTo>
                    <a:pt x="29556" y="26707"/>
                    <a:pt x="29603" y="26637"/>
                    <a:pt x="29676" y="26625"/>
                  </a:cubicBezTo>
                  <a:cubicBezTo>
                    <a:pt x="29824" y="26605"/>
                    <a:pt x="29976" y="26575"/>
                    <a:pt x="30127" y="26562"/>
                  </a:cubicBezTo>
                  <a:cubicBezTo>
                    <a:pt x="30706" y="26524"/>
                    <a:pt x="31282" y="26478"/>
                    <a:pt x="31861" y="26423"/>
                  </a:cubicBezTo>
                  <a:cubicBezTo>
                    <a:pt x="32439" y="26368"/>
                    <a:pt x="33015" y="26298"/>
                    <a:pt x="33563" y="26221"/>
                  </a:cubicBezTo>
                  <a:cubicBezTo>
                    <a:pt x="34710" y="26054"/>
                    <a:pt x="35849" y="25832"/>
                    <a:pt x="36976" y="25552"/>
                  </a:cubicBezTo>
                  <a:cubicBezTo>
                    <a:pt x="38102" y="25276"/>
                    <a:pt x="39214" y="24942"/>
                    <a:pt x="40307" y="24557"/>
                  </a:cubicBezTo>
                  <a:cubicBezTo>
                    <a:pt x="40854" y="24367"/>
                    <a:pt x="41399" y="24165"/>
                    <a:pt x="41935" y="23947"/>
                  </a:cubicBezTo>
                  <a:cubicBezTo>
                    <a:pt x="42463" y="23733"/>
                    <a:pt x="42973" y="23504"/>
                    <a:pt x="43509" y="23267"/>
                  </a:cubicBezTo>
                  <a:cubicBezTo>
                    <a:pt x="44042" y="23030"/>
                    <a:pt x="44566" y="22781"/>
                    <a:pt x="45087" y="22528"/>
                  </a:cubicBezTo>
                  <a:cubicBezTo>
                    <a:pt x="45351" y="22400"/>
                    <a:pt x="45611" y="22276"/>
                    <a:pt x="45876" y="22151"/>
                  </a:cubicBezTo>
                  <a:cubicBezTo>
                    <a:pt x="46133" y="22023"/>
                    <a:pt x="46408" y="21934"/>
                    <a:pt x="46673" y="21825"/>
                  </a:cubicBezTo>
                  <a:cubicBezTo>
                    <a:pt x="46680" y="21821"/>
                    <a:pt x="46688" y="21821"/>
                    <a:pt x="46693" y="21821"/>
                  </a:cubicBezTo>
                  <a:close/>
                  <a:moveTo>
                    <a:pt x="28837" y="1"/>
                  </a:moveTo>
                  <a:cubicBezTo>
                    <a:pt x="28180" y="1"/>
                    <a:pt x="27523" y="16"/>
                    <a:pt x="26858" y="47"/>
                  </a:cubicBezTo>
                  <a:cubicBezTo>
                    <a:pt x="12586" y="957"/>
                    <a:pt x="522" y="8641"/>
                    <a:pt x="17" y="15330"/>
                  </a:cubicBezTo>
                  <a:cubicBezTo>
                    <a:pt x="9" y="15439"/>
                    <a:pt x="5" y="15548"/>
                    <a:pt x="1" y="15653"/>
                  </a:cubicBezTo>
                  <a:lnTo>
                    <a:pt x="1" y="15754"/>
                  </a:lnTo>
                  <a:cubicBezTo>
                    <a:pt x="1" y="18093"/>
                    <a:pt x="1505" y="20352"/>
                    <a:pt x="4125" y="22276"/>
                  </a:cubicBezTo>
                  <a:cubicBezTo>
                    <a:pt x="5364" y="23170"/>
                    <a:pt x="6849" y="23994"/>
                    <a:pt x="8552" y="24736"/>
                  </a:cubicBezTo>
                  <a:cubicBezTo>
                    <a:pt x="9361" y="25090"/>
                    <a:pt x="10220" y="25420"/>
                    <a:pt x="11121" y="25723"/>
                  </a:cubicBezTo>
                  <a:cubicBezTo>
                    <a:pt x="11844" y="25968"/>
                    <a:pt x="12590" y="26201"/>
                    <a:pt x="13363" y="26411"/>
                  </a:cubicBezTo>
                  <a:cubicBezTo>
                    <a:pt x="14044" y="26598"/>
                    <a:pt x="14744" y="26769"/>
                    <a:pt x="15458" y="26928"/>
                  </a:cubicBezTo>
                  <a:cubicBezTo>
                    <a:pt x="15474" y="26932"/>
                    <a:pt x="15490" y="26936"/>
                    <a:pt x="15505" y="26936"/>
                  </a:cubicBezTo>
                  <a:cubicBezTo>
                    <a:pt x="15688" y="26979"/>
                    <a:pt x="15874" y="27014"/>
                    <a:pt x="16061" y="27052"/>
                  </a:cubicBezTo>
                  <a:cubicBezTo>
                    <a:pt x="19182" y="27682"/>
                    <a:pt x="22621" y="28036"/>
                    <a:pt x="26264" y="28036"/>
                  </a:cubicBezTo>
                  <a:lnTo>
                    <a:pt x="26661" y="28036"/>
                  </a:lnTo>
                  <a:cubicBezTo>
                    <a:pt x="26675" y="28032"/>
                    <a:pt x="26691" y="28032"/>
                    <a:pt x="26707" y="28032"/>
                  </a:cubicBezTo>
                  <a:lnTo>
                    <a:pt x="26831" y="28032"/>
                  </a:lnTo>
                  <a:cubicBezTo>
                    <a:pt x="26831" y="28032"/>
                    <a:pt x="26835" y="28028"/>
                    <a:pt x="26839" y="28028"/>
                  </a:cubicBezTo>
                  <a:lnTo>
                    <a:pt x="26971" y="28028"/>
                  </a:lnTo>
                  <a:cubicBezTo>
                    <a:pt x="26975" y="28024"/>
                    <a:pt x="26982" y="28024"/>
                    <a:pt x="26982" y="28024"/>
                  </a:cubicBezTo>
                  <a:lnTo>
                    <a:pt x="27104" y="28024"/>
                  </a:lnTo>
                  <a:cubicBezTo>
                    <a:pt x="27107" y="28020"/>
                    <a:pt x="27115" y="28020"/>
                    <a:pt x="27119" y="28020"/>
                  </a:cubicBezTo>
                  <a:lnTo>
                    <a:pt x="27212" y="28020"/>
                  </a:lnTo>
                  <a:cubicBezTo>
                    <a:pt x="27220" y="28020"/>
                    <a:pt x="27224" y="28020"/>
                    <a:pt x="27231" y="28017"/>
                  </a:cubicBezTo>
                  <a:lnTo>
                    <a:pt x="27341" y="28017"/>
                  </a:lnTo>
                  <a:cubicBezTo>
                    <a:pt x="27341" y="28013"/>
                    <a:pt x="27344" y="28013"/>
                    <a:pt x="27344" y="28013"/>
                  </a:cubicBezTo>
                  <a:lnTo>
                    <a:pt x="27434" y="28013"/>
                  </a:lnTo>
                  <a:cubicBezTo>
                    <a:pt x="27438" y="28013"/>
                    <a:pt x="27445" y="28013"/>
                    <a:pt x="27449" y="28008"/>
                  </a:cubicBezTo>
                  <a:lnTo>
                    <a:pt x="27542" y="28008"/>
                  </a:lnTo>
                  <a:cubicBezTo>
                    <a:pt x="27547" y="28008"/>
                    <a:pt x="27554" y="28005"/>
                    <a:pt x="27562" y="28005"/>
                  </a:cubicBezTo>
                  <a:lnTo>
                    <a:pt x="27628" y="28005"/>
                  </a:lnTo>
                  <a:cubicBezTo>
                    <a:pt x="39338" y="27523"/>
                    <a:pt x="48950" y="23162"/>
                    <a:pt x="52266" y="17864"/>
                  </a:cubicBezTo>
                  <a:lnTo>
                    <a:pt x="52266" y="17860"/>
                  </a:lnTo>
                  <a:cubicBezTo>
                    <a:pt x="53054" y="16597"/>
                    <a:pt x="53490" y="15275"/>
                    <a:pt x="53506" y="13946"/>
                  </a:cubicBezTo>
                  <a:lnTo>
                    <a:pt x="53506" y="13942"/>
                  </a:lnTo>
                  <a:lnTo>
                    <a:pt x="53506" y="13935"/>
                  </a:lnTo>
                  <a:lnTo>
                    <a:pt x="53506" y="13923"/>
                  </a:lnTo>
                  <a:lnTo>
                    <a:pt x="53506" y="13919"/>
                  </a:lnTo>
                  <a:lnTo>
                    <a:pt x="53506" y="13915"/>
                  </a:lnTo>
                  <a:lnTo>
                    <a:pt x="53506" y="13912"/>
                  </a:lnTo>
                  <a:lnTo>
                    <a:pt x="53506" y="13908"/>
                  </a:lnTo>
                  <a:lnTo>
                    <a:pt x="53506" y="13900"/>
                  </a:lnTo>
                  <a:lnTo>
                    <a:pt x="53506" y="13896"/>
                  </a:lnTo>
                  <a:lnTo>
                    <a:pt x="53506" y="13888"/>
                  </a:lnTo>
                  <a:lnTo>
                    <a:pt x="53506" y="13885"/>
                  </a:lnTo>
                  <a:lnTo>
                    <a:pt x="53506" y="13876"/>
                  </a:lnTo>
                  <a:lnTo>
                    <a:pt x="53506" y="13869"/>
                  </a:lnTo>
                  <a:lnTo>
                    <a:pt x="53506" y="13865"/>
                  </a:lnTo>
                  <a:lnTo>
                    <a:pt x="53506" y="13858"/>
                  </a:lnTo>
                  <a:lnTo>
                    <a:pt x="53506" y="13811"/>
                  </a:lnTo>
                  <a:cubicBezTo>
                    <a:pt x="53502" y="13709"/>
                    <a:pt x="53502" y="13605"/>
                    <a:pt x="53494" y="13503"/>
                  </a:cubicBezTo>
                  <a:cubicBezTo>
                    <a:pt x="53106" y="6628"/>
                    <a:pt x="42210" y="1"/>
                    <a:pt x="28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65"/>
            <p:cNvSpPr/>
            <p:nvPr/>
          </p:nvSpPr>
          <p:spPr>
            <a:xfrm>
              <a:off x="1514950" y="3349825"/>
              <a:ext cx="1371750" cy="632700"/>
            </a:xfrm>
            <a:custGeom>
              <a:rect b="b" l="l" r="r" t="t"/>
              <a:pathLst>
                <a:path extrusionOk="0" h="25308" w="54870">
                  <a:moveTo>
                    <a:pt x="54267" y="0"/>
                  </a:moveTo>
                  <a:lnTo>
                    <a:pt x="54267" y="0"/>
                  </a:lnTo>
                  <a:cubicBezTo>
                    <a:pt x="54269" y="41"/>
                    <a:pt x="54271" y="81"/>
                    <a:pt x="54273" y="122"/>
                  </a:cubicBezTo>
                  <a:lnTo>
                    <a:pt x="54273" y="122"/>
                  </a:lnTo>
                  <a:cubicBezTo>
                    <a:pt x="54272" y="81"/>
                    <a:pt x="54270" y="40"/>
                    <a:pt x="54267" y="0"/>
                  </a:cubicBezTo>
                  <a:close/>
                  <a:moveTo>
                    <a:pt x="54273" y="122"/>
                  </a:moveTo>
                  <a:cubicBezTo>
                    <a:pt x="54276" y="184"/>
                    <a:pt x="54277" y="247"/>
                    <a:pt x="54279" y="308"/>
                  </a:cubicBezTo>
                  <a:lnTo>
                    <a:pt x="54279" y="355"/>
                  </a:lnTo>
                  <a:cubicBezTo>
                    <a:pt x="54294" y="7451"/>
                    <a:pt x="42470" y="14195"/>
                    <a:pt x="27434" y="14533"/>
                  </a:cubicBezTo>
                  <a:cubicBezTo>
                    <a:pt x="27316" y="14534"/>
                    <a:pt x="27199" y="14534"/>
                    <a:pt x="27082" y="14534"/>
                  </a:cubicBezTo>
                  <a:cubicBezTo>
                    <a:pt x="23426" y="14534"/>
                    <a:pt x="19968" y="14182"/>
                    <a:pt x="16834" y="13549"/>
                  </a:cubicBezTo>
                  <a:cubicBezTo>
                    <a:pt x="16647" y="13511"/>
                    <a:pt x="16461" y="13476"/>
                    <a:pt x="16278" y="13433"/>
                  </a:cubicBezTo>
                  <a:cubicBezTo>
                    <a:pt x="16263" y="13433"/>
                    <a:pt x="16247" y="13429"/>
                    <a:pt x="16231" y="13425"/>
                  </a:cubicBezTo>
                  <a:cubicBezTo>
                    <a:pt x="15517" y="13266"/>
                    <a:pt x="14817" y="13095"/>
                    <a:pt x="14136" y="12908"/>
                  </a:cubicBezTo>
                  <a:cubicBezTo>
                    <a:pt x="13363" y="12698"/>
                    <a:pt x="12617" y="12465"/>
                    <a:pt x="11894" y="12220"/>
                  </a:cubicBezTo>
                  <a:cubicBezTo>
                    <a:pt x="10993" y="11917"/>
                    <a:pt x="10134" y="11587"/>
                    <a:pt x="9325" y="11233"/>
                  </a:cubicBezTo>
                  <a:cubicBezTo>
                    <a:pt x="7622" y="10491"/>
                    <a:pt x="6137" y="9667"/>
                    <a:pt x="4898" y="8773"/>
                  </a:cubicBezTo>
                  <a:cubicBezTo>
                    <a:pt x="2243" y="6822"/>
                    <a:pt x="736" y="4529"/>
                    <a:pt x="774" y="2150"/>
                  </a:cubicBezTo>
                  <a:cubicBezTo>
                    <a:pt x="778" y="2045"/>
                    <a:pt x="782" y="1936"/>
                    <a:pt x="790" y="1827"/>
                  </a:cubicBezTo>
                  <a:lnTo>
                    <a:pt x="790" y="1827"/>
                  </a:lnTo>
                  <a:cubicBezTo>
                    <a:pt x="693" y="3125"/>
                    <a:pt x="592" y="4423"/>
                    <a:pt x="494" y="5722"/>
                  </a:cubicBezTo>
                  <a:cubicBezTo>
                    <a:pt x="350" y="7618"/>
                    <a:pt x="207" y="9519"/>
                    <a:pt x="63" y="11416"/>
                  </a:cubicBezTo>
                  <a:cubicBezTo>
                    <a:pt x="56" y="11525"/>
                    <a:pt x="47" y="11629"/>
                    <a:pt x="47" y="11739"/>
                  </a:cubicBezTo>
                  <a:cubicBezTo>
                    <a:pt x="1" y="14226"/>
                    <a:pt x="1567" y="16624"/>
                    <a:pt x="4334" y="18735"/>
                  </a:cubicBezTo>
                  <a:cubicBezTo>
                    <a:pt x="7122" y="20891"/>
                    <a:pt x="11121" y="22734"/>
                    <a:pt x="15901" y="23916"/>
                  </a:cubicBezTo>
                  <a:cubicBezTo>
                    <a:pt x="15913" y="23919"/>
                    <a:pt x="15928" y="23919"/>
                    <a:pt x="15940" y="23923"/>
                  </a:cubicBezTo>
                  <a:cubicBezTo>
                    <a:pt x="16002" y="23939"/>
                    <a:pt x="16064" y="23955"/>
                    <a:pt x="16123" y="23970"/>
                  </a:cubicBezTo>
                  <a:cubicBezTo>
                    <a:pt x="16258" y="24001"/>
                    <a:pt x="16395" y="24032"/>
                    <a:pt x="16535" y="24067"/>
                  </a:cubicBezTo>
                  <a:cubicBezTo>
                    <a:pt x="17024" y="24180"/>
                    <a:pt x="17518" y="24292"/>
                    <a:pt x="18023" y="24393"/>
                  </a:cubicBezTo>
                  <a:cubicBezTo>
                    <a:pt x="18696" y="24526"/>
                    <a:pt x="19383" y="24650"/>
                    <a:pt x="20083" y="24755"/>
                  </a:cubicBezTo>
                  <a:cubicBezTo>
                    <a:pt x="20768" y="24860"/>
                    <a:pt x="21464" y="24949"/>
                    <a:pt x="22167" y="25027"/>
                  </a:cubicBezTo>
                  <a:cubicBezTo>
                    <a:pt x="22874" y="25105"/>
                    <a:pt x="23589" y="25163"/>
                    <a:pt x="24312" y="25209"/>
                  </a:cubicBezTo>
                  <a:cubicBezTo>
                    <a:pt x="25055" y="25256"/>
                    <a:pt x="25809" y="25288"/>
                    <a:pt x="26571" y="25299"/>
                  </a:cubicBezTo>
                  <a:cubicBezTo>
                    <a:pt x="26831" y="25303"/>
                    <a:pt x="27095" y="25307"/>
                    <a:pt x="27359" y="25307"/>
                  </a:cubicBezTo>
                  <a:cubicBezTo>
                    <a:pt x="27907" y="25307"/>
                    <a:pt x="28451" y="25295"/>
                    <a:pt x="28991" y="25279"/>
                  </a:cubicBezTo>
                  <a:cubicBezTo>
                    <a:pt x="29882" y="25249"/>
                    <a:pt x="30756" y="25194"/>
                    <a:pt x="31619" y="25116"/>
                  </a:cubicBezTo>
                  <a:cubicBezTo>
                    <a:pt x="32681" y="25023"/>
                    <a:pt x="33718" y="24891"/>
                    <a:pt x="34736" y="24732"/>
                  </a:cubicBezTo>
                  <a:cubicBezTo>
                    <a:pt x="36407" y="24463"/>
                    <a:pt x="38016" y="24110"/>
                    <a:pt x="39544" y="23679"/>
                  </a:cubicBezTo>
                  <a:cubicBezTo>
                    <a:pt x="41631" y="23092"/>
                    <a:pt x="43566" y="22361"/>
                    <a:pt x="45312" y="21533"/>
                  </a:cubicBezTo>
                  <a:cubicBezTo>
                    <a:pt x="46630" y="20904"/>
                    <a:pt x="47839" y="20215"/>
                    <a:pt x="48923" y="19481"/>
                  </a:cubicBezTo>
                  <a:cubicBezTo>
                    <a:pt x="49583" y="19029"/>
                    <a:pt x="50202" y="18563"/>
                    <a:pt x="50765" y="18082"/>
                  </a:cubicBezTo>
                  <a:cubicBezTo>
                    <a:pt x="51228" y="17685"/>
                    <a:pt x="51659" y="17280"/>
                    <a:pt x="52048" y="16865"/>
                  </a:cubicBezTo>
                  <a:cubicBezTo>
                    <a:pt x="52394" y="16500"/>
                    <a:pt x="52708" y="16130"/>
                    <a:pt x="52996" y="15753"/>
                  </a:cubicBezTo>
                  <a:cubicBezTo>
                    <a:pt x="53256" y="15407"/>
                    <a:pt x="53493" y="15058"/>
                    <a:pt x="53707" y="14700"/>
                  </a:cubicBezTo>
                  <a:cubicBezTo>
                    <a:pt x="53906" y="14362"/>
                    <a:pt x="54084" y="14016"/>
                    <a:pt x="54232" y="13670"/>
                  </a:cubicBezTo>
                  <a:cubicBezTo>
                    <a:pt x="54380" y="13332"/>
                    <a:pt x="54504" y="12986"/>
                    <a:pt x="54602" y="12640"/>
                  </a:cubicBezTo>
                  <a:cubicBezTo>
                    <a:pt x="54699" y="12295"/>
                    <a:pt x="54769" y="11940"/>
                    <a:pt x="54815" y="11587"/>
                  </a:cubicBezTo>
                  <a:cubicBezTo>
                    <a:pt x="54853" y="11292"/>
                    <a:pt x="54869" y="10989"/>
                    <a:pt x="54869" y="10689"/>
                  </a:cubicBezTo>
                  <a:cubicBezTo>
                    <a:pt x="54869" y="10670"/>
                    <a:pt x="54866" y="10654"/>
                    <a:pt x="54866" y="10634"/>
                  </a:cubicBezTo>
                  <a:lnTo>
                    <a:pt x="54866" y="10483"/>
                  </a:lnTo>
                  <a:cubicBezTo>
                    <a:pt x="54862" y="10433"/>
                    <a:pt x="54862" y="10382"/>
                    <a:pt x="54858" y="10336"/>
                  </a:cubicBezTo>
                  <a:cubicBezTo>
                    <a:pt x="54686" y="7308"/>
                    <a:pt x="54512" y="4280"/>
                    <a:pt x="54340" y="1252"/>
                  </a:cubicBezTo>
                  <a:lnTo>
                    <a:pt x="54340" y="1256"/>
                  </a:lnTo>
                  <a:cubicBezTo>
                    <a:pt x="54316" y="877"/>
                    <a:pt x="54295" y="501"/>
                    <a:pt x="54273" y="122"/>
                  </a:cubicBezTo>
                  <a:close/>
                </a:path>
              </a:pathLst>
            </a:custGeom>
            <a:solidFill>
              <a:srgbClr val="D75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65"/>
            <p:cNvSpPr/>
            <p:nvPr/>
          </p:nvSpPr>
          <p:spPr>
            <a:xfrm>
              <a:off x="1514950" y="3349825"/>
              <a:ext cx="1371750" cy="632700"/>
            </a:xfrm>
            <a:custGeom>
              <a:rect b="b" l="l" r="r" t="t"/>
              <a:pathLst>
                <a:path extrusionOk="0" h="25308" w="54870">
                  <a:moveTo>
                    <a:pt x="54267" y="0"/>
                  </a:moveTo>
                  <a:lnTo>
                    <a:pt x="54267" y="0"/>
                  </a:lnTo>
                  <a:cubicBezTo>
                    <a:pt x="54269" y="41"/>
                    <a:pt x="54271" y="81"/>
                    <a:pt x="54273" y="122"/>
                  </a:cubicBezTo>
                  <a:lnTo>
                    <a:pt x="54273" y="122"/>
                  </a:lnTo>
                  <a:cubicBezTo>
                    <a:pt x="54272" y="81"/>
                    <a:pt x="54270" y="40"/>
                    <a:pt x="54267" y="0"/>
                  </a:cubicBezTo>
                  <a:close/>
                  <a:moveTo>
                    <a:pt x="54273" y="122"/>
                  </a:moveTo>
                  <a:cubicBezTo>
                    <a:pt x="54276" y="184"/>
                    <a:pt x="54277" y="247"/>
                    <a:pt x="54279" y="308"/>
                  </a:cubicBezTo>
                  <a:lnTo>
                    <a:pt x="54279" y="355"/>
                  </a:lnTo>
                  <a:cubicBezTo>
                    <a:pt x="54294" y="7451"/>
                    <a:pt x="42470" y="14195"/>
                    <a:pt x="27434" y="14533"/>
                  </a:cubicBezTo>
                  <a:cubicBezTo>
                    <a:pt x="27316" y="14534"/>
                    <a:pt x="27199" y="14534"/>
                    <a:pt x="27082" y="14534"/>
                  </a:cubicBezTo>
                  <a:cubicBezTo>
                    <a:pt x="23426" y="14534"/>
                    <a:pt x="19968" y="14182"/>
                    <a:pt x="16834" y="13549"/>
                  </a:cubicBezTo>
                  <a:cubicBezTo>
                    <a:pt x="16647" y="13511"/>
                    <a:pt x="16461" y="13476"/>
                    <a:pt x="16278" y="13433"/>
                  </a:cubicBezTo>
                  <a:cubicBezTo>
                    <a:pt x="16263" y="13433"/>
                    <a:pt x="16247" y="13429"/>
                    <a:pt x="16231" y="13425"/>
                  </a:cubicBezTo>
                  <a:cubicBezTo>
                    <a:pt x="15517" y="13266"/>
                    <a:pt x="14817" y="13095"/>
                    <a:pt x="14136" y="12908"/>
                  </a:cubicBezTo>
                  <a:cubicBezTo>
                    <a:pt x="13363" y="12698"/>
                    <a:pt x="12617" y="12465"/>
                    <a:pt x="11894" y="12220"/>
                  </a:cubicBezTo>
                  <a:cubicBezTo>
                    <a:pt x="10993" y="11917"/>
                    <a:pt x="10134" y="11587"/>
                    <a:pt x="9325" y="11233"/>
                  </a:cubicBezTo>
                  <a:cubicBezTo>
                    <a:pt x="7622" y="10491"/>
                    <a:pt x="6137" y="9667"/>
                    <a:pt x="4898" y="8773"/>
                  </a:cubicBezTo>
                  <a:cubicBezTo>
                    <a:pt x="2243" y="6822"/>
                    <a:pt x="736" y="4529"/>
                    <a:pt x="774" y="2150"/>
                  </a:cubicBezTo>
                  <a:cubicBezTo>
                    <a:pt x="778" y="2045"/>
                    <a:pt x="782" y="1936"/>
                    <a:pt x="790" y="1827"/>
                  </a:cubicBezTo>
                  <a:lnTo>
                    <a:pt x="790" y="1827"/>
                  </a:lnTo>
                  <a:cubicBezTo>
                    <a:pt x="693" y="3125"/>
                    <a:pt x="592" y="4423"/>
                    <a:pt x="494" y="5722"/>
                  </a:cubicBezTo>
                  <a:cubicBezTo>
                    <a:pt x="350" y="7618"/>
                    <a:pt x="207" y="9519"/>
                    <a:pt x="63" y="11416"/>
                  </a:cubicBezTo>
                  <a:cubicBezTo>
                    <a:pt x="56" y="11525"/>
                    <a:pt x="47" y="11629"/>
                    <a:pt x="47" y="11739"/>
                  </a:cubicBezTo>
                  <a:cubicBezTo>
                    <a:pt x="1" y="14226"/>
                    <a:pt x="1567" y="16624"/>
                    <a:pt x="4334" y="18735"/>
                  </a:cubicBezTo>
                  <a:cubicBezTo>
                    <a:pt x="7122" y="20891"/>
                    <a:pt x="11121" y="22734"/>
                    <a:pt x="15901" y="23916"/>
                  </a:cubicBezTo>
                  <a:cubicBezTo>
                    <a:pt x="15913" y="23919"/>
                    <a:pt x="15928" y="23919"/>
                    <a:pt x="15940" y="23923"/>
                  </a:cubicBezTo>
                  <a:cubicBezTo>
                    <a:pt x="16002" y="23939"/>
                    <a:pt x="16064" y="23955"/>
                    <a:pt x="16123" y="23970"/>
                  </a:cubicBezTo>
                  <a:cubicBezTo>
                    <a:pt x="16258" y="24001"/>
                    <a:pt x="16395" y="24032"/>
                    <a:pt x="16535" y="24067"/>
                  </a:cubicBezTo>
                  <a:cubicBezTo>
                    <a:pt x="17024" y="24180"/>
                    <a:pt x="17518" y="24292"/>
                    <a:pt x="18023" y="24393"/>
                  </a:cubicBezTo>
                  <a:cubicBezTo>
                    <a:pt x="18696" y="24526"/>
                    <a:pt x="19383" y="24650"/>
                    <a:pt x="20083" y="24755"/>
                  </a:cubicBezTo>
                  <a:cubicBezTo>
                    <a:pt x="20768" y="24860"/>
                    <a:pt x="21464" y="24949"/>
                    <a:pt x="22167" y="25027"/>
                  </a:cubicBezTo>
                  <a:cubicBezTo>
                    <a:pt x="22874" y="25105"/>
                    <a:pt x="23589" y="25163"/>
                    <a:pt x="24312" y="25209"/>
                  </a:cubicBezTo>
                  <a:cubicBezTo>
                    <a:pt x="25055" y="25256"/>
                    <a:pt x="25809" y="25288"/>
                    <a:pt x="26571" y="25299"/>
                  </a:cubicBezTo>
                  <a:cubicBezTo>
                    <a:pt x="26831" y="25303"/>
                    <a:pt x="27095" y="25307"/>
                    <a:pt x="27359" y="25307"/>
                  </a:cubicBezTo>
                  <a:cubicBezTo>
                    <a:pt x="27907" y="25307"/>
                    <a:pt x="28451" y="25295"/>
                    <a:pt x="28991" y="25279"/>
                  </a:cubicBezTo>
                  <a:cubicBezTo>
                    <a:pt x="29882" y="25249"/>
                    <a:pt x="30756" y="25194"/>
                    <a:pt x="31619" y="25116"/>
                  </a:cubicBezTo>
                  <a:cubicBezTo>
                    <a:pt x="32681" y="25023"/>
                    <a:pt x="33718" y="24891"/>
                    <a:pt x="34736" y="24732"/>
                  </a:cubicBezTo>
                  <a:cubicBezTo>
                    <a:pt x="36407" y="24463"/>
                    <a:pt x="38016" y="24110"/>
                    <a:pt x="39544" y="23679"/>
                  </a:cubicBezTo>
                  <a:cubicBezTo>
                    <a:pt x="41631" y="23092"/>
                    <a:pt x="43566" y="22361"/>
                    <a:pt x="45312" y="21533"/>
                  </a:cubicBezTo>
                  <a:cubicBezTo>
                    <a:pt x="46630" y="20904"/>
                    <a:pt x="47839" y="20215"/>
                    <a:pt x="48923" y="19481"/>
                  </a:cubicBezTo>
                  <a:cubicBezTo>
                    <a:pt x="49583" y="19029"/>
                    <a:pt x="50202" y="18563"/>
                    <a:pt x="50765" y="18082"/>
                  </a:cubicBezTo>
                  <a:cubicBezTo>
                    <a:pt x="51228" y="17685"/>
                    <a:pt x="51659" y="17280"/>
                    <a:pt x="52048" y="16865"/>
                  </a:cubicBezTo>
                  <a:cubicBezTo>
                    <a:pt x="52394" y="16500"/>
                    <a:pt x="52708" y="16130"/>
                    <a:pt x="52996" y="15753"/>
                  </a:cubicBezTo>
                  <a:cubicBezTo>
                    <a:pt x="53256" y="15407"/>
                    <a:pt x="53493" y="15058"/>
                    <a:pt x="53707" y="14700"/>
                  </a:cubicBezTo>
                  <a:cubicBezTo>
                    <a:pt x="53906" y="14362"/>
                    <a:pt x="54084" y="14016"/>
                    <a:pt x="54232" y="13670"/>
                  </a:cubicBezTo>
                  <a:cubicBezTo>
                    <a:pt x="54380" y="13332"/>
                    <a:pt x="54504" y="12986"/>
                    <a:pt x="54602" y="12640"/>
                  </a:cubicBezTo>
                  <a:cubicBezTo>
                    <a:pt x="54699" y="12295"/>
                    <a:pt x="54769" y="11940"/>
                    <a:pt x="54815" y="11587"/>
                  </a:cubicBezTo>
                  <a:cubicBezTo>
                    <a:pt x="54853" y="11292"/>
                    <a:pt x="54869" y="10989"/>
                    <a:pt x="54869" y="10689"/>
                  </a:cubicBezTo>
                  <a:cubicBezTo>
                    <a:pt x="54869" y="10670"/>
                    <a:pt x="54866" y="10654"/>
                    <a:pt x="54866" y="10634"/>
                  </a:cubicBezTo>
                  <a:lnTo>
                    <a:pt x="54866" y="10483"/>
                  </a:lnTo>
                  <a:cubicBezTo>
                    <a:pt x="54862" y="10433"/>
                    <a:pt x="54862" y="10382"/>
                    <a:pt x="54858" y="10336"/>
                  </a:cubicBezTo>
                  <a:cubicBezTo>
                    <a:pt x="54686" y="7308"/>
                    <a:pt x="54512" y="4280"/>
                    <a:pt x="54340" y="1252"/>
                  </a:cubicBezTo>
                  <a:lnTo>
                    <a:pt x="54340" y="1256"/>
                  </a:lnTo>
                  <a:cubicBezTo>
                    <a:pt x="54316" y="877"/>
                    <a:pt x="54295" y="501"/>
                    <a:pt x="54273" y="1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65"/>
            <p:cNvSpPr/>
            <p:nvPr/>
          </p:nvSpPr>
          <p:spPr>
            <a:xfrm>
              <a:off x="1566075" y="3349825"/>
              <a:ext cx="1320625" cy="632700"/>
            </a:xfrm>
            <a:custGeom>
              <a:rect b="b" l="l" r="r" t="t"/>
              <a:pathLst>
                <a:path extrusionOk="0" h="25308" w="52825">
                  <a:moveTo>
                    <a:pt x="52222" y="0"/>
                  </a:moveTo>
                  <a:lnTo>
                    <a:pt x="52222" y="0"/>
                  </a:lnTo>
                  <a:cubicBezTo>
                    <a:pt x="52224" y="41"/>
                    <a:pt x="52226" y="81"/>
                    <a:pt x="52228" y="122"/>
                  </a:cubicBezTo>
                  <a:lnTo>
                    <a:pt x="52228" y="122"/>
                  </a:lnTo>
                  <a:cubicBezTo>
                    <a:pt x="52227" y="81"/>
                    <a:pt x="52225" y="40"/>
                    <a:pt x="52222" y="0"/>
                  </a:cubicBezTo>
                  <a:close/>
                  <a:moveTo>
                    <a:pt x="52228" y="122"/>
                  </a:moveTo>
                  <a:cubicBezTo>
                    <a:pt x="52231" y="184"/>
                    <a:pt x="52232" y="247"/>
                    <a:pt x="52234" y="308"/>
                  </a:cubicBezTo>
                  <a:lnTo>
                    <a:pt x="52234" y="355"/>
                  </a:lnTo>
                  <a:cubicBezTo>
                    <a:pt x="52238" y="1715"/>
                    <a:pt x="51802" y="3067"/>
                    <a:pt x="50994" y="4357"/>
                  </a:cubicBezTo>
                  <a:cubicBezTo>
                    <a:pt x="50691" y="6786"/>
                    <a:pt x="50286" y="9200"/>
                    <a:pt x="49773" y="11595"/>
                  </a:cubicBezTo>
                  <a:cubicBezTo>
                    <a:pt x="47476" y="13989"/>
                    <a:pt x="44759" y="16003"/>
                    <a:pt x="41829" y="17560"/>
                  </a:cubicBezTo>
                  <a:cubicBezTo>
                    <a:pt x="36007" y="20654"/>
                    <a:pt x="29387" y="22038"/>
                    <a:pt x="22800" y="22314"/>
                  </a:cubicBezTo>
                  <a:cubicBezTo>
                    <a:pt x="22037" y="22346"/>
                    <a:pt x="21271" y="22363"/>
                    <a:pt x="20504" y="22363"/>
                  </a:cubicBezTo>
                  <a:cubicBezTo>
                    <a:pt x="13918" y="22363"/>
                    <a:pt x="7249" y="21128"/>
                    <a:pt x="1644" y="17716"/>
                  </a:cubicBezTo>
                  <a:cubicBezTo>
                    <a:pt x="1084" y="17374"/>
                    <a:pt x="533" y="17009"/>
                    <a:pt x="0" y="16613"/>
                  </a:cubicBezTo>
                  <a:lnTo>
                    <a:pt x="0" y="16613"/>
                  </a:lnTo>
                  <a:cubicBezTo>
                    <a:pt x="630" y="17343"/>
                    <a:pt x="1396" y="18055"/>
                    <a:pt x="2289" y="18735"/>
                  </a:cubicBezTo>
                  <a:cubicBezTo>
                    <a:pt x="5077" y="20891"/>
                    <a:pt x="9076" y="22734"/>
                    <a:pt x="13856" y="23916"/>
                  </a:cubicBezTo>
                  <a:cubicBezTo>
                    <a:pt x="13868" y="23919"/>
                    <a:pt x="13883" y="23919"/>
                    <a:pt x="13895" y="23923"/>
                  </a:cubicBezTo>
                  <a:cubicBezTo>
                    <a:pt x="13957" y="23939"/>
                    <a:pt x="14019" y="23955"/>
                    <a:pt x="14078" y="23970"/>
                  </a:cubicBezTo>
                  <a:cubicBezTo>
                    <a:pt x="14213" y="24001"/>
                    <a:pt x="14350" y="24032"/>
                    <a:pt x="14490" y="24067"/>
                  </a:cubicBezTo>
                  <a:cubicBezTo>
                    <a:pt x="14979" y="24180"/>
                    <a:pt x="15473" y="24292"/>
                    <a:pt x="15978" y="24393"/>
                  </a:cubicBezTo>
                  <a:cubicBezTo>
                    <a:pt x="16651" y="24526"/>
                    <a:pt x="17338" y="24650"/>
                    <a:pt x="18038" y="24755"/>
                  </a:cubicBezTo>
                  <a:cubicBezTo>
                    <a:pt x="18723" y="24860"/>
                    <a:pt x="19419" y="24949"/>
                    <a:pt x="20122" y="25027"/>
                  </a:cubicBezTo>
                  <a:cubicBezTo>
                    <a:pt x="20829" y="25105"/>
                    <a:pt x="21544" y="25163"/>
                    <a:pt x="22267" y="25209"/>
                  </a:cubicBezTo>
                  <a:cubicBezTo>
                    <a:pt x="23010" y="25256"/>
                    <a:pt x="23764" y="25288"/>
                    <a:pt x="24526" y="25299"/>
                  </a:cubicBezTo>
                  <a:cubicBezTo>
                    <a:pt x="24786" y="25303"/>
                    <a:pt x="25050" y="25307"/>
                    <a:pt x="25314" y="25307"/>
                  </a:cubicBezTo>
                  <a:cubicBezTo>
                    <a:pt x="25862" y="25307"/>
                    <a:pt x="26406" y="25295"/>
                    <a:pt x="26946" y="25279"/>
                  </a:cubicBezTo>
                  <a:cubicBezTo>
                    <a:pt x="27837" y="25249"/>
                    <a:pt x="28711" y="25194"/>
                    <a:pt x="29574" y="25116"/>
                  </a:cubicBezTo>
                  <a:cubicBezTo>
                    <a:pt x="30636" y="25023"/>
                    <a:pt x="31673" y="24891"/>
                    <a:pt x="32691" y="24732"/>
                  </a:cubicBezTo>
                  <a:cubicBezTo>
                    <a:pt x="34362" y="24463"/>
                    <a:pt x="35971" y="24110"/>
                    <a:pt x="37499" y="23679"/>
                  </a:cubicBezTo>
                  <a:cubicBezTo>
                    <a:pt x="39586" y="23092"/>
                    <a:pt x="41521" y="22361"/>
                    <a:pt x="43267" y="21533"/>
                  </a:cubicBezTo>
                  <a:cubicBezTo>
                    <a:pt x="44585" y="20904"/>
                    <a:pt x="45794" y="20215"/>
                    <a:pt x="46878" y="19481"/>
                  </a:cubicBezTo>
                  <a:cubicBezTo>
                    <a:pt x="47235" y="19236"/>
                    <a:pt x="47581" y="18988"/>
                    <a:pt x="47911" y="18731"/>
                  </a:cubicBezTo>
                  <a:cubicBezTo>
                    <a:pt x="48191" y="18516"/>
                    <a:pt x="48463" y="18303"/>
                    <a:pt x="48720" y="18082"/>
                  </a:cubicBezTo>
                  <a:cubicBezTo>
                    <a:pt x="49183" y="17685"/>
                    <a:pt x="49614" y="17280"/>
                    <a:pt x="50003" y="16865"/>
                  </a:cubicBezTo>
                  <a:cubicBezTo>
                    <a:pt x="50349" y="16500"/>
                    <a:pt x="50663" y="16130"/>
                    <a:pt x="50951" y="15753"/>
                  </a:cubicBezTo>
                  <a:cubicBezTo>
                    <a:pt x="51211" y="15407"/>
                    <a:pt x="51448" y="15058"/>
                    <a:pt x="51662" y="14700"/>
                  </a:cubicBezTo>
                  <a:cubicBezTo>
                    <a:pt x="51861" y="14362"/>
                    <a:pt x="52039" y="14016"/>
                    <a:pt x="52187" y="13670"/>
                  </a:cubicBezTo>
                  <a:cubicBezTo>
                    <a:pt x="52335" y="13332"/>
                    <a:pt x="52459" y="12986"/>
                    <a:pt x="52557" y="12640"/>
                  </a:cubicBezTo>
                  <a:cubicBezTo>
                    <a:pt x="52654" y="12295"/>
                    <a:pt x="52724" y="11940"/>
                    <a:pt x="52770" y="11587"/>
                  </a:cubicBezTo>
                  <a:cubicBezTo>
                    <a:pt x="52808" y="11292"/>
                    <a:pt x="52824" y="10989"/>
                    <a:pt x="52824" y="10689"/>
                  </a:cubicBezTo>
                  <a:cubicBezTo>
                    <a:pt x="52824" y="10670"/>
                    <a:pt x="52821" y="10654"/>
                    <a:pt x="52821" y="10634"/>
                  </a:cubicBezTo>
                  <a:lnTo>
                    <a:pt x="52821" y="10483"/>
                  </a:lnTo>
                  <a:cubicBezTo>
                    <a:pt x="52817" y="10433"/>
                    <a:pt x="52817" y="10382"/>
                    <a:pt x="52813" y="10336"/>
                  </a:cubicBezTo>
                  <a:cubicBezTo>
                    <a:pt x="52770" y="9561"/>
                    <a:pt x="52724" y="8788"/>
                    <a:pt x="52681" y="8019"/>
                  </a:cubicBezTo>
                  <a:cubicBezTo>
                    <a:pt x="52552" y="5765"/>
                    <a:pt x="52424" y="3507"/>
                    <a:pt x="52295" y="1252"/>
                  </a:cubicBezTo>
                  <a:lnTo>
                    <a:pt x="52295" y="1256"/>
                  </a:lnTo>
                  <a:cubicBezTo>
                    <a:pt x="52271" y="877"/>
                    <a:pt x="52250" y="501"/>
                    <a:pt x="52228" y="122"/>
                  </a:cubicBezTo>
                  <a:close/>
                </a:path>
              </a:pathLst>
            </a:custGeom>
            <a:solidFill>
              <a:srgbClr val="D75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65"/>
            <p:cNvSpPr/>
            <p:nvPr/>
          </p:nvSpPr>
          <p:spPr>
            <a:xfrm>
              <a:off x="1566075" y="3349825"/>
              <a:ext cx="1320625" cy="632700"/>
            </a:xfrm>
            <a:custGeom>
              <a:rect b="b" l="l" r="r" t="t"/>
              <a:pathLst>
                <a:path extrusionOk="0" h="25308" w="52825">
                  <a:moveTo>
                    <a:pt x="52222" y="0"/>
                  </a:moveTo>
                  <a:lnTo>
                    <a:pt x="52222" y="0"/>
                  </a:lnTo>
                  <a:cubicBezTo>
                    <a:pt x="52224" y="41"/>
                    <a:pt x="52226" y="81"/>
                    <a:pt x="52228" y="122"/>
                  </a:cubicBezTo>
                  <a:lnTo>
                    <a:pt x="52228" y="122"/>
                  </a:lnTo>
                  <a:cubicBezTo>
                    <a:pt x="52227" y="81"/>
                    <a:pt x="52225" y="40"/>
                    <a:pt x="52222" y="0"/>
                  </a:cubicBezTo>
                  <a:close/>
                  <a:moveTo>
                    <a:pt x="52228" y="122"/>
                  </a:moveTo>
                  <a:cubicBezTo>
                    <a:pt x="52231" y="184"/>
                    <a:pt x="52232" y="247"/>
                    <a:pt x="52234" y="308"/>
                  </a:cubicBezTo>
                  <a:lnTo>
                    <a:pt x="52234" y="355"/>
                  </a:lnTo>
                  <a:lnTo>
                    <a:pt x="52234" y="369"/>
                  </a:lnTo>
                  <a:cubicBezTo>
                    <a:pt x="52234" y="1726"/>
                    <a:pt x="51798" y="3071"/>
                    <a:pt x="50994" y="4357"/>
                  </a:cubicBezTo>
                  <a:cubicBezTo>
                    <a:pt x="50691" y="6786"/>
                    <a:pt x="50286" y="9200"/>
                    <a:pt x="49773" y="11595"/>
                  </a:cubicBezTo>
                  <a:cubicBezTo>
                    <a:pt x="47476" y="13989"/>
                    <a:pt x="44759" y="16003"/>
                    <a:pt x="41829" y="17560"/>
                  </a:cubicBezTo>
                  <a:cubicBezTo>
                    <a:pt x="36007" y="20654"/>
                    <a:pt x="29387" y="22038"/>
                    <a:pt x="22800" y="22314"/>
                  </a:cubicBezTo>
                  <a:cubicBezTo>
                    <a:pt x="22034" y="22346"/>
                    <a:pt x="21268" y="22361"/>
                    <a:pt x="20499" y="22361"/>
                  </a:cubicBezTo>
                  <a:cubicBezTo>
                    <a:pt x="13915" y="22361"/>
                    <a:pt x="7245" y="21125"/>
                    <a:pt x="1644" y="17716"/>
                  </a:cubicBezTo>
                  <a:cubicBezTo>
                    <a:pt x="1084" y="17374"/>
                    <a:pt x="533" y="17009"/>
                    <a:pt x="0" y="16613"/>
                  </a:cubicBezTo>
                  <a:lnTo>
                    <a:pt x="0" y="16613"/>
                  </a:lnTo>
                  <a:cubicBezTo>
                    <a:pt x="630" y="17343"/>
                    <a:pt x="1396" y="18055"/>
                    <a:pt x="2289" y="18735"/>
                  </a:cubicBezTo>
                  <a:cubicBezTo>
                    <a:pt x="5077" y="20891"/>
                    <a:pt x="9076" y="22734"/>
                    <a:pt x="13856" y="23916"/>
                  </a:cubicBezTo>
                  <a:cubicBezTo>
                    <a:pt x="13868" y="23919"/>
                    <a:pt x="13883" y="23919"/>
                    <a:pt x="13895" y="23923"/>
                  </a:cubicBezTo>
                  <a:cubicBezTo>
                    <a:pt x="13957" y="23939"/>
                    <a:pt x="14019" y="23955"/>
                    <a:pt x="14078" y="23970"/>
                  </a:cubicBezTo>
                  <a:cubicBezTo>
                    <a:pt x="14213" y="24001"/>
                    <a:pt x="14350" y="24032"/>
                    <a:pt x="14490" y="24067"/>
                  </a:cubicBezTo>
                  <a:cubicBezTo>
                    <a:pt x="14979" y="24180"/>
                    <a:pt x="15473" y="24292"/>
                    <a:pt x="15978" y="24393"/>
                  </a:cubicBezTo>
                  <a:cubicBezTo>
                    <a:pt x="16651" y="24526"/>
                    <a:pt x="17338" y="24650"/>
                    <a:pt x="18038" y="24755"/>
                  </a:cubicBezTo>
                  <a:cubicBezTo>
                    <a:pt x="18723" y="24860"/>
                    <a:pt x="19419" y="24949"/>
                    <a:pt x="20122" y="25027"/>
                  </a:cubicBezTo>
                  <a:cubicBezTo>
                    <a:pt x="20829" y="25105"/>
                    <a:pt x="21544" y="25163"/>
                    <a:pt x="22267" y="25209"/>
                  </a:cubicBezTo>
                  <a:cubicBezTo>
                    <a:pt x="23010" y="25256"/>
                    <a:pt x="23764" y="25288"/>
                    <a:pt x="24526" y="25299"/>
                  </a:cubicBezTo>
                  <a:cubicBezTo>
                    <a:pt x="24786" y="25303"/>
                    <a:pt x="25050" y="25307"/>
                    <a:pt x="25314" y="25307"/>
                  </a:cubicBezTo>
                  <a:lnTo>
                    <a:pt x="25319" y="25307"/>
                  </a:lnTo>
                  <a:cubicBezTo>
                    <a:pt x="25866" y="25307"/>
                    <a:pt x="26410" y="25295"/>
                    <a:pt x="26946" y="25279"/>
                  </a:cubicBezTo>
                  <a:cubicBezTo>
                    <a:pt x="27837" y="25249"/>
                    <a:pt x="28711" y="25194"/>
                    <a:pt x="29574" y="25116"/>
                  </a:cubicBezTo>
                  <a:cubicBezTo>
                    <a:pt x="30636" y="25023"/>
                    <a:pt x="31673" y="24891"/>
                    <a:pt x="32691" y="24732"/>
                  </a:cubicBezTo>
                  <a:cubicBezTo>
                    <a:pt x="34362" y="24463"/>
                    <a:pt x="35971" y="24110"/>
                    <a:pt x="37499" y="23679"/>
                  </a:cubicBezTo>
                  <a:cubicBezTo>
                    <a:pt x="39586" y="23092"/>
                    <a:pt x="41521" y="22361"/>
                    <a:pt x="43267" y="21533"/>
                  </a:cubicBezTo>
                  <a:cubicBezTo>
                    <a:pt x="44585" y="20904"/>
                    <a:pt x="45794" y="20215"/>
                    <a:pt x="46878" y="19481"/>
                  </a:cubicBezTo>
                  <a:cubicBezTo>
                    <a:pt x="47235" y="19236"/>
                    <a:pt x="47581" y="18988"/>
                    <a:pt x="47911" y="18731"/>
                  </a:cubicBezTo>
                  <a:cubicBezTo>
                    <a:pt x="48191" y="18516"/>
                    <a:pt x="48463" y="18303"/>
                    <a:pt x="48720" y="18082"/>
                  </a:cubicBezTo>
                  <a:cubicBezTo>
                    <a:pt x="49183" y="17685"/>
                    <a:pt x="49614" y="17280"/>
                    <a:pt x="50003" y="16865"/>
                  </a:cubicBezTo>
                  <a:cubicBezTo>
                    <a:pt x="50349" y="16500"/>
                    <a:pt x="50663" y="16130"/>
                    <a:pt x="50951" y="15753"/>
                  </a:cubicBezTo>
                  <a:cubicBezTo>
                    <a:pt x="51211" y="15407"/>
                    <a:pt x="51448" y="15058"/>
                    <a:pt x="51662" y="14700"/>
                  </a:cubicBezTo>
                  <a:cubicBezTo>
                    <a:pt x="51861" y="14362"/>
                    <a:pt x="52039" y="14016"/>
                    <a:pt x="52187" y="13670"/>
                  </a:cubicBezTo>
                  <a:cubicBezTo>
                    <a:pt x="52335" y="13332"/>
                    <a:pt x="52459" y="12986"/>
                    <a:pt x="52557" y="12640"/>
                  </a:cubicBezTo>
                  <a:cubicBezTo>
                    <a:pt x="52654" y="12295"/>
                    <a:pt x="52724" y="11940"/>
                    <a:pt x="52770" y="11587"/>
                  </a:cubicBezTo>
                  <a:cubicBezTo>
                    <a:pt x="52805" y="11303"/>
                    <a:pt x="52824" y="11012"/>
                    <a:pt x="52824" y="10724"/>
                  </a:cubicBezTo>
                  <a:lnTo>
                    <a:pt x="52824" y="10689"/>
                  </a:lnTo>
                  <a:cubicBezTo>
                    <a:pt x="52824" y="10670"/>
                    <a:pt x="52821" y="10654"/>
                    <a:pt x="52821" y="10634"/>
                  </a:cubicBezTo>
                  <a:lnTo>
                    <a:pt x="52821" y="10483"/>
                  </a:lnTo>
                  <a:cubicBezTo>
                    <a:pt x="52817" y="10433"/>
                    <a:pt x="52817" y="10382"/>
                    <a:pt x="52813" y="10336"/>
                  </a:cubicBezTo>
                  <a:cubicBezTo>
                    <a:pt x="52770" y="9561"/>
                    <a:pt x="52724" y="8788"/>
                    <a:pt x="52681" y="8019"/>
                  </a:cubicBezTo>
                  <a:cubicBezTo>
                    <a:pt x="52552" y="5765"/>
                    <a:pt x="52424" y="3507"/>
                    <a:pt x="52295" y="1252"/>
                  </a:cubicBezTo>
                  <a:lnTo>
                    <a:pt x="52295" y="1256"/>
                  </a:lnTo>
                  <a:cubicBezTo>
                    <a:pt x="52271" y="877"/>
                    <a:pt x="52250" y="501"/>
                    <a:pt x="52228" y="1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65"/>
            <p:cNvSpPr/>
            <p:nvPr/>
          </p:nvSpPr>
          <p:spPr>
            <a:xfrm>
              <a:off x="1575875" y="3077675"/>
              <a:ext cx="399575" cy="268675"/>
            </a:xfrm>
            <a:custGeom>
              <a:rect b="b" l="l" r="r" t="t"/>
              <a:pathLst>
                <a:path extrusionOk="0" h="10747" w="15983">
                  <a:moveTo>
                    <a:pt x="15893" y="0"/>
                  </a:moveTo>
                  <a:cubicBezTo>
                    <a:pt x="15889" y="0"/>
                    <a:pt x="15886" y="0"/>
                    <a:pt x="15882" y="4"/>
                  </a:cubicBezTo>
                  <a:cubicBezTo>
                    <a:pt x="15719" y="31"/>
                    <a:pt x="15552" y="42"/>
                    <a:pt x="15384" y="70"/>
                  </a:cubicBezTo>
                  <a:cubicBezTo>
                    <a:pt x="15217" y="101"/>
                    <a:pt x="15050" y="148"/>
                    <a:pt x="14883" y="187"/>
                  </a:cubicBezTo>
                  <a:cubicBezTo>
                    <a:pt x="14556" y="272"/>
                    <a:pt x="14246" y="408"/>
                    <a:pt x="13931" y="537"/>
                  </a:cubicBezTo>
                  <a:cubicBezTo>
                    <a:pt x="13297" y="788"/>
                    <a:pt x="12664" y="1057"/>
                    <a:pt x="12038" y="1329"/>
                  </a:cubicBezTo>
                  <a:cubicBezTo>
                    <a:pt x="10802" y="1866"/>
                    <a:pt x="9582" y="2433"/>
                    <a:pt x="8396" y="3070"/>
                  </a:cubicBezTo>
                  <a:cubicBezTo>
                    <a:pt x="7292" y="3661"/>
                    <a:pt x="6219" y="4310"/>
                    <a:pt x="5201" y="5037"/>
                  </a:cubicBezTo>
                  <a:cubicBezTo>
                    <a:pt x="4226" y="5737"/>
                    <a:pt x="3289" y="6502"/>
                    <a:pt x="2441" y="7354"/>
                  </a:cubicBezTo>
                  <a:cubicBezTo>
                    <a:pt x="2026" y="7777"/>
                    <a:pt x="1630" y="8216"/>
                    <a:pt x="1257" y="8675"/>
                  </a:cubicBezTo>
                  <a:cubicBezTo>
                    <a:pt x="875" y="9142"/>
                    <a:pt x="510" y="9627"/>
                    <a:pt x="207" y="10148"/>
                  </a:cubicBezTo>
                  <a:cubicBezTo>
                    <a:pt x="132" y="10280"/>
                    <a:pt x="86" y="10432"/>
                    <a:pt x="35" y="10572"/>
                  </a:cubicBezTo>
                  <a:cubicBezTo>
                    <a:pt x="1" y="10669"/>
                    <a:pt x="90" y="10746"/>
                    <a:pt x="179" y="10746"/>
                  </a:cubicBezTo>
                  <a:cubicBezTo>
                    <a:pt x="211" y="10746"/>
                    <a:pt x="245" y="10735"/>
                    <a:pt x="272" y="10708"/>
                  </a:cubicBezTo>
                  <a:cubicBezTo>
                    <a:pt x="374" y="10595"/>
                    <a:pt x="491" y="10490"/>
                    <a:pt x="580" y="10366"/>
                  </a:cubicBezTo>
                  <a:cubicBezTo>
                    <a:pt x="665" y="10245"/>
                    <a:pt x="751" y="10125"/>
                    <a:pt x="837" y="10008"/>
                  </a:cubicBezTo>
                  <a:cubicBezTo>
                    <a:pt x="1015" y="9767"/>
                    <a:pt x="1178" y="9557"/>
                    <a:pt x="1354" y="9336"/>
                  </a:cubicBezTo>
                  <a:cubicBezTo>
                    <a:pt x="1718" y="8877"/>
                    <a:pt x="2107" y="8437"/>
                    <a:pt x="2516" y="8018"/>
                  </a:cubicBezTo>
                  <a:cubicBezTo>
                    <a:pt x="2927" y="7594"/>
                    <a:pt x="3359" y="7190"/>
                    <a:pt x="3802" y="6805"/>
                  </a:cubicBezTo>
                  <a:cubicBezTo>
                    <a:pt x="4027" y="6611"/>
                    <a:pt x="4253" y="6424"/>
                    <a:pt x="4482" y="6242"/>
                  </a:cubicBezTo>
                  <a:lnTo>
                    <a:pt x="4657" y="6102"/>
                  </a:lnTo>
                  <a:cubicBezTo>
                    <a:pt x="4672" y="6091"/>
                    <a:pt x="4685" y="6082"/>
                    <a:pt x="4700" y="6071"/>
                  </a:cubicBezTo>
                  <a:cubicBezTo>
                    <a:pt x="4700" y="6071"/>
                    <a:pt x="4715" y="6059"/>
                    <a:pt x="4723" y="6051"/>
                  </a:cubicBezTo>
                  <a:cubicBezTo>
                    <a:pt x="4731" y="6048"/>
                    <a:pt x="4746" y="6035"/>
                    <a:pt x="4750" y="6032"/>
                  </a:cubicBezTo>
                  <a:cubicBezTo>
                    <a:pt x="4766" y="6021"/>
                    <a:pt x="4782" y="6005"/>
                    <a:pt x="4801" y="5993"/>
                  </a:cubicBezTo>
                  <a:cubicBezTo>
                    <a:pt x="4918" y="5904"/>
                    <a:pt x="5034" y="5814"/>
                    <a:pt x="5155" y="5729"/>
                  </a:cubicBezTo>
                  <a:cubicBezTo>
                    <a:pt x="6142" y="5002"/>
                    <a:pt x="7184" y="4353"/>
                    <a:pt x="8256" y="3766"/>
                  </a:cubicBezTo>
                  <a:cubicBezTo>
                    <a:pt x="9430" y="3125"/>
                    <a:pt x="10639" y="2550"/>
                    <a:pt x="11863" y="2021"/>
                  </a:cubicBezTo>
                  <a:cubicBezTo>
                    <a:pt x="12018" y="1954"/>
                    <a:pt x="12170" y="1889"/>
                    <a:pt x="12325" y="1823"/>
                  </a:cubicBezTo>
                  <a:cubicBezTo>
                    <a:pt x="12422" y="1780"/>
                    <a:pt x="12422" y="1780"/>
                    <a:pt x="12516" y="1741"/>
                  </a:cubicBezTo>
                  <a:cubicBezTo>
                    <a:pt x="12594" y="1710"/>
                    <a:pt x="12671" y="1679"/>
                    <a:pt x="12745" y="1644"/>
                  </a:cubicBezTo>
                  <a:cubicBezTo>
                    <a:pt x="13057" y="1516"/>
                    <a:pt x="13367" y="1391"/>
                    <a:pt x="13674" y="1263"/>
                  </a:cubicBezTo>
                  <a:cubicBezTo>
                    <a:pt x="14304" y="1007"/>
                    <a:pt x="14953" y="777"/>
                    <a:pt x="15524" y="400"/>
                  </a:cubicBezTo>
                  <a:cubicBezTo>
                    <a:pt x="15660" y="307"/>
                    <a:pt x="15789" y="202"/>
                    <a:pt x="15929" y="108"/>
                  </a:cubicBezTo>
                  <a:cubicBezTo>
                    <a:pt x="15983" y="74"/>
                    <a:pt x="15952" y="0"/>
                    <a:pt x="158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65"/>
            <p:cNvSpPr/>
            <p:nvPr/>
          </p:nvSpPr>
          <p:spPr>
            <a:xfrm>
              <a:off x="2001750" y="3057850"/>
              <a:ext cx="43750" cy="17700"/>
            </a:xfrm>
            <a:custGeom>
              <a:rect b="b" l="l" r="r" t="t"/>
              <a:pathLst>
                <a:path extrusionOk="0" h="708" w="1750">
                  <a:moveTo>
                    <a:pt x="1436" y="0"/>
                  </a:moveTo>
                  <a:cubicBezTo>
                    <a:pt x="1393" y="0"/>
                    <a:pt x="1346" y="4"/>
                    <a:pt x="1303" y="8"/>
                  </a:cubicBezTo>
                  <a:cubicBezTo>
                    <a:pt x="1175" y="19"/>
                    <a:pt x="1050" y="39"/>
                    <a:pt x="926" y="62"/>
                  </a:cubicBezTo>
                  <a:cubicBezTo>
                    <a:pt x="810" y="81"/>
                    <a:pt x="697" y="105"/>
                    <a:pt x="584" y="132"/>
                  </a:cubicBezTo>
                  <a:cubicBezTo>
                    <a:pt x="452" y="164"/>
                    <a:pt x="308" y="178"/>
                    <a:pt x="191" y="252"/>
                  </a:cubicBezTo>
                  <a:cubicBezTo>
                    <a:pt x="133" y="291"/>
                    <a:pt x="83" y="354"/>
                    <a:pt x="71" y="427"/>
                  </a:cubicBezTo>
                  <a:cubicBezTo>
                    <a:pt x="51" y="447"/>
                    <a:pt x="36" y="467"/>
                    <a:pt x="20" y="490"/>
                  </a:cubicBezTo>
                  <a:cubicBezTo>
                    <a:pt x="1" y="517"/>
                    <a:pt x="13" y="560"/>
                    <a:pt x="40" y="575"/>
                  </a:cubicBezTo>
                  <a:cubicBezTo>
                    <a:pt x="67" y="587"/>
                    <a:pt x="94" y="598"/>
                    <a:pt x="121" y="607"/>
                  </a:cubicBezTo>
                  <a:cubicBezTo>
                    <a:pt x="176" y="684"/>
                    <a:pt x="254" y="707"/>
                    <a:pt x="340" y="707"/>
                  </a:cubicBezTo>
                  <a:cubicBezTo>
                    <a:pt x="424" y="707"/>
                    <a:pt x="518" y="680"/>
                    <a:pt x="600" y="661"/>
                  </a:cubicBezTo>
                  <a:cubicBezTo>
                    <a:pt x="728" y="630"/>
                    <a:pt x="856" y="598"/>
                    <a:pt x="984" y="560"/>
                  </a:cubicBezTo>
                  <a:cubicBezTo>
                    <a:pt x="1124" y="517"/>
                    <a:pt x="1256" y="478"/>
                    <a:pt x="1393" y="420"/>
                  </a:cubicBezTo>
                  <a:cubicBezTo>
                    <a:pt x="1509" y="369"/>
                    <a:pt x="1637" y="322"/>
                    <a:pt x="1700" y="205"/>
                  </a:cubicBezTo>
                  <a:lnTo>
                    <a:pt x="1703" y="202"/>
                  </a:lnTo>
                  <a:cubicBezTo>
                    <a:pt x="1750" y="155"/>
                    <a:pt x="1727" y="81"/>
                    <a:pt x="1665" y="62"/>
                  </a:cubicBezTo>
                  <a:cubicBezTo>
                    <a:pt x="1599" y="11"/>
                    <a:pt x="1517" y="0"/>
                    <a:pt x="14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65"/>
            <p:cNvSpPr/>
            <p:nvPr/>
          </p:nvSpPr>
          <p:spPr>
            <a:xfrm>
              <a:off x="2272100" y="3557750"/>
              <a:ext cx="431525" cy="130725"/>
            </a:xfrm>
            <a:custGeom>
              <a:rect b="b" l="l" r="r" t="t"/>
              <a:pathLst>
                <a:path extrusionOk="0" h="5229" w="17261">
                  <a:moveTo>
                    <a:pt x="17180" y="1"/>
                  </a:moveTo>
                  <a:cubicBezTo>
                    <a:pt x="17175" y="1"/>
                    <a:pt x="17167" y="1"/>
                    <a:pt x="17160" y="5"/>
                  </a:cubicBezTo>
                  <a:cubicBezTo>
                    <a:pt x="16895" y="114"/>
                    <a:pt x="16620" y="203"/>
                    <a:pt x="16363" y="331"/>
                  </a:cubicBezTo>
                  <a:cubicBezTo>
                    <a:pt x="16098" y="456"/>
                    <a:pt x="15838" y="580"/>
                    <a:pt x="15574" y="708"/>
                  </a:cubicBezTo>
                  <a:cubicBezTo>
                    <a:pt x="15053" y="961"/>
                    <a:pt x="14529" y="1210"/>
                    <a:pt x="13996" y="1447"/>
                  </a:cubicBezTo>
                  <a:cubicBezTo>
                    <a:pt x="13460" y="1684"/>
                    <a:pt x="12950" y="1913"/>
                    <a:pt x="12422" y="2127"/>
                  </a:cubicBezTo>
                  <a:cubicBezTo>
                    <a:pt x="11886" y="2345"/>
                    <a:pt x="11341" y="2547"/>
                    <a:pt x="10794" y="2737"/>
                  </a:cubicBezTo>
                  <a:cubicBezTo>
                    <a:pt x="9701" y="3122"/>
                    <a:pt x="8589" y="3456"/>
                    <a:pt x="7463" y="3732"/>
                  </a:cubicBezTo>
                  <a:cubicBezTo>
                    <a:pt x="6336" y="4012"/>
                    <a:pt x="5197" y="4234"/>
                    <a:pt x="4050" y="4401"/>
                  </a:cubicBezTo>
                  <a:cubicBezTo>
                    <a:pt x="3502" y="4478"/>
                    <a:pt x="2926" y="4548"/>
                    <a:pt x="2348" y="4603"/>
                  </a:cubicBezTo>
                  <a:cubicBezTo>
                    <a:pt x="1769" y="4658"/>
                    <a:pt x="1193" y="4704"/>
                    <a:pt x="614" y="4742"/>
                  </a:cubicBezTo>
                  <a:cubicBezTo>
                    <a:pt x="463" y="4755"/>
                    <a:pt x="311" y="4785"/>
                    <a:pt x="163" y="4805"/>
                  </a:cubicBezTo>
                  <a:cubicBezTo>
                    <a:pt x="90" y="4817"/>
                    <a:pt x="43" y="4887"/>
                    <a:pt x="20" y="4949"/>
                  </a:cubicBezTo>
                  <a:cubicBezTo>
                    <a:pt x="0" y="4999"/>
                    <a:pt x="11" y="5046"/>
                    <a:pt x="35" y="5092"/>
                  </a:cubicBezTo>
                  <a:cubicBezTo>
                    <a:pt x="35" y="5097"/>
                    <a:pt x="39" y="5101"/>
                    <a:pt x="43" y="5104"/>
                  </a:cubicBezTo>
                  <a:cubicBezTo>
                    <a:pt x="70" y="5171"/>
                    <a:pt x="147" y="5201"/>
                    <a:pt x="217" y="5205"/>
                  </a:cubicBezTo>
                  <a:cubicBezTo>
                    <a:pt x="346" y="5217"/>
                    <a:pt x="478" y="5228"/>
                    <a:pt x="610" y="5228"/>
                  </a:cubicBezTo>
                  <a:lnTo>
                    <a:pt x="657" y="5228"/>
                  </a:lnTo>
                  <a:cubicBezTo>
                    <a:pt x="804" y="5225"/>
                    <a:pt x="952" y="5221"/>
                    <a:pt x="1100" y="5214"/>
                  </a:cubicBezTo>
                  <a:cubicBezTo>
                    <a:pt x="1392" y="5201"/>
                    <a:pt x="1679" y="5186"/>
                    <a:pt x="1966" y="5167"/>
                  </a:cubicBezTo>
                  <a:cubicBezTo>
                    <a:pt x="2549" y="5131"/>
                    <a:pt x="3132" y="5062"/>
                    <a:pt x="3712" y="4984"/>
                  </a:cubicBezTo>
                  <a:cubicBezTo>
                    <a:pt x="4881" y="4832"/>
                    <a:pt x="6044" y="4622"/>
                    <a:pt x="7190" y="4358"/>
                  </a:cubicBezTo>
                  <a:cubicBezTo>
                    <a:pt x="8325" y="4094"/>
                    <a:pt x="9448" y="3779"/>
                    <a:pt x="10552" y="3402"/>
                  </a:cubicBezTo>
                  <a:cubicBezTo>
                    <a:pt x="11671" y="3021"/>
                    <a:pt x="12772" y="2586"/>
                    <a:pt x="13849" y="2096"/>
                  </a:cubicBezTo>
                  <a:cubicBezTo>
                    <a:pt x="14381" y="1855"/>
                    <a:pt x="14905" y="1591"/>
                    <a:pt x="15415" y="1307"/>
                  </a:cubicBezTo>
                  <a:cubicBezTo>
                    <a:pt x="15924" y="1023"/>
                    <a:pt x="16441" y="736"/>
                    <a:pt x="16895" y="367"/>
                  </a:cubicBezTo>
                  <a:cubicBezTo>
                    <a:pt x="17004" y="281"/>
                    <a:pt x="17113" y="195"/>
                    <a:pt x="17222" y="106"/>
                  </a:cubicBezTo>
                  <a:cubicBezTo>
                    <a:pt x="17261" y="75"/>
                    <a:pt x="17226" y="1"/>
                    <a:pt x="17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65"/>
            <p:cNvSpPr/>
            <p:nvPr/>
          </p:nvSpPr>
          <p:spPr>
            <a:xfrm>
              <a:off x="2299675" y="3349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F08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1" name="Google Shape;3491;p65"/>
          <p:cNvGrpSpPr/>
          <p:nvPr/>
        </p:nvGrpSpPr>
        <p:grpSpPr>
          <a:xfrm>
            <a:off x="7710742" y="3408314"/>
            <a:ext cx="718380" cy="521361"/>
            <a:chOff x="1951925" y="4504750"/>
            <a:chExt cx="1030675" cy="747900"/>
          </a:xfrm>
        </p:grpSpPr>
        <p:sp>
          <p:nvSpPr>
            <p:cNvPr id="3492" name="Google Shape;3492;p65"/>
            <p:cNvSpPr/>
            <p:nvPr/>
          </p:nvSpPr>
          <p:spPr>
            <a:xfrm>
              <a:off x="2905900" y="4504750"/>
              <a:ext cx="46100" cy="238875"/>
            </a:xfrm>
            <a:custGeom>
              <a:rect b="b" l="l" r="r" t="t"/>
              <a:pathLst>
                <a:path extrusionOk="0" h="9555" w="1844">
                  <a:moveTo>
                    <a:pt x="1393" y="1"/>
                  </a:moveTo>
                  <a:lnTo>
                    <a:pt x="1393" y="1"/>
                  </a:lnTo>
                  <a:cubicBezTo>
                    <a:pt x="1307" y="63"/>
                    <a:pt x="1226" y="133"/>
                    <a:pt x="1147" y="211"/>
                  </a:cubicBezTo>
                  <a:cubicBezTo>
                    <a:pt x="1070" y="285"/>
                    <a:pt x="996" y="366"/>
                    <a:pt x="926" y="448"/>
                  </a:cubicBezTo>
                  <a:cubicBezTo>
                    <a:pt x="786" y="615"/>
                    <a:pt x="661" y="798"/>
                    <a:pt x="553" y="989"/>
                  </a:cubicBezTo>
                  <a:cubicBezTo>
                    <a:pt x="339" y="1373"/>
                    <a:pt x="187" y="1796"/>
                    <a:pt x="98" y="2232"/>
                  </a:cubicBezTo>
                  <a:cubicBezTo>
                    <a:pt x="55" y="2449"/>
                    <a:pt x="24" y="2671"/>
                    <a:pt x="8" y="2892"/>
                  </a:cubicBezTo>
                  <a:lnTo>
                    <a:pt x="5" y="2974"/>
                  </a:lnTo>
                  <a:lnTo>
                    <a:pt x="1" y="3060"/>
                  </a:lnTo>
                  <a:lnTo>
                    <a:pt x="1" y="3141"/>
                  </a:lnTo>
                  <a:lnTo>
                    <a:pt x="1" y="3227"/>
                  </a:lnTo>
                  <a:lnTo>
                    <a:pt x="1" y="3308"/>
                  </a:lnTo>
                  <a:lnTo>
                    <a:pt x="5" y="3391"/>
                  </a:lnTo>
                  <a:lnTo>
                    <a:pt x="5" y="3475"/>
                  </a:lnTo>
                  <a:cubicBezTo>
                    <a:pt x="8" y="3503"/>
                    <a:pt x="8" y="3530"/>
                    <a:pt x="13" y="3557"/>
                  </a:cubicBezTo>
                  <a:lnTo>
                    <a:pt x="24" y="3724"/>
                  </a:lnTo>
                  <a:cubicBezTo>
                    <a:pt x="28" y="3779"/>
                    <a:pt x="36" y="3834"/>
                    <a:pt x="40" y="3888"/>
                  </a:cubicBezTo>
                  <a:cubicBezTo>
                    <a:pt x="44" y="3918"/>
                    <a:pt x="47" y="3946"/>
                    <a:pt x="51" y="3974"/>
                  </a:cubicBezTo>
                  <a:lnTo>
                    <a:pt x="63" y="4055"/>
                  </a:lnTo>
                  <a:lnTo>
                    <a:pt x="75" y="4137"/>
                  </a:lnTo>
                  <a:cubicBezTo>
                    <a:pt x="78" y="4164"/>
                    <a:pt x="87" y="4191"/>
                    <a:pt x="90" y="4218"/>
                  </a:cubicBezTo>
                  <a:cubicBezTo>
                    <a:pt x="130" y="4436"/>
                    <a:pt x="180" y="4650"/>
                    <a:pt x="238" y="4863"/>
                  </a:cubicBezTo>
                  <a:cubicBezTo>
                    <a:pt x="300" y="5077"/>
                    <a:pt x="370" y="5283"/>
                    <a:pt x="448" y="5489"/>
                  </a:cubicBezTo>
                  <a:lnTo>
                    <a:pt x="510" y="5640"/>
                  </a:lnTo>
                  <a:cubicBezTo>
                    <a:pt x="530" y="5691"/>
                    <a:pt x="553" y="5742"/>
                    <a:pt x="576" y="5793"/>
                  </a:cubicBezTo>
                  <a:cubicBezTo>
                    <a:pt x="584" y="5820"/>
                    <a:pt x="596" y="5843"/>
                    <a:pt x="607" y="5866"/>
                  </a:cubicBezTo>
                  <a:lnTo>
                    <a:pt x="643" y="5944"/>
                  </a:lnTo>
                  <a:lnTo>
                    <a:pt x="677" y="6017"/>
                  </a:lnTo>
                  <a:lnTo>
                    <a:pt x="693" y="6053"/>
                  </a:lnTo>
                  <a:lnTo>
                    <a:pt x="713" y="6092"/>
                  </a:lnTo>
                  <a:lnTo>
                    <a:pt x="786" y="6236"/>
                  </a:lnTo>
                  <a:lnTo>
                    <a:pt x="860" y="6383"/>
                  </a:lnTo>
                  <a:cubicBezTo>
                    <a:pt x="910" y="6480"/>
                    <a:pt x="964" y="6570"/>
                    <a:pt x="1016" y="6663"/>
                  </a:cubicBezTo>
                  <a:cubicBezTo>
                    <a:pt x="1066" y="6756"/>
                    <a:pt x="1116" y="6846"/>
                    <a:pt x="1167" y="6935"/>
                  </a:cubicBezTo>
                  <a:lnTo>
                    <a:pt x="1202" y="7005"/>
                  </a:lnTo>
                  <a:lnTo>
                    <a:pt x="1217" y="7040"/>
                  </a:lnTo>
                  <a:lnTo>
                    <a:pt x="1233" y="7071"/>
                  </a:lnTo>
                  <a:lnTo>
                    <a:pt x="1268" y="7141"/>
                  </a:lnTo>
                  <a:lnTo>
                    <a:pt x="1299" y="7207"/>
                  </a:lnTo>
                  <a:cubicBezTo>
                    <a:pt x="1311" y="7230"/>
                    <a:pt x="1319" y="7253"/>
                    <a:pt x="1326" y="7277"/>
                  </a:cubicBezTo>
                  <a:cubicBezTo>
                    <a:pt x="1338" y="7296"/>
                    <a:pt x="1346" y="7320"/>
                    <a:pt x="1357" y="7343"/>
                  </a:cubicBezTo>
                  <a:lnTo>
                    <a:pt x="1380" y="7413"/>
                  </a:lnTo>
                  <a:lnTo>
                    <a:pt x="1389" y="7429"/>
                  </a:lnTo>
                  <a:lnTo>
                    <a:pt x="1393" y="7448"/>
                  </a:lnTo>
                  <a:lnTo>
                    <a:pt x="1404" y="7479"/>
                  </a:lnTo>
                  <a:cubicBezTo>
                    <a:pt x="1420" y="7526"/>
                    <a:pt x="1431" y="7572"/>
                    <a:pt x="1443" y="7619"/>
                  </a:cubicBezTo>
                  <a:cubicBezTo>
                    <a:pt x="1450" y="7642"/>
                    <a:pt x="1454" y="7666"/>
                    <a:pt x="1459" y="7689"/>
                  </a:cubicBezTo>
                  <a:lnTo>
                    <a:pt x="1466" y="7724"/>
                  </a:lnTo>
                  <a:lnTo>
                    <a:pt x="1470" y="7759"/>
                  </a:lnTo>
                  <a:cubicBezTo>
                    <a:pt x="1490" y="7852"/>
                    <a:pt x="1490" y="7945"/>
                    <a:pt x="1486" y="8039"/>
                  </a:cubicBezTo>
                  <a:lnTo>
                    <a:pt x="1482" y="8112"/>
                  </a:lnTo>
                  <a:lnTo>
                    <a:pt x="1474" y="8182"/>
                  </a:lnTo>
                  <a:cubicBezTo>
                    <a:pt x="1470" y="8206"/>
                    <a:pt x="1463" y="8229"/>
                    <a:pt x="1459" y="8256"/>
                  </a:cubicBezTo>
                  <a:lnTo>
                    <a:pt x="1450" y="8292"/>
                  </a:lnTo>
                  <a:lnTo>
                    <a:pt x="1443" y="8326"/>
                  </a:lnTo>
                  <a:cubicBezTo>
                    <a:pt x="1439" y="8354"/>
                    <a:pt x="1431" y="8377"/>
                    <a:pt x="1427" y="8401"/>
                  </a:cubicBezTo>
                  <a:lnTo>
                    <a:pt x="1404" y="8474"/>
                  </a:lnTo>
                  <a:cubicBezTo>
                    <a:pt x="1389" y="8525"/>
                    <a:pt x="1373" y="8571"/>
                    <a:pt x="1357" y="8622"/>
                  </a:cubicBezTo>
                  <a:cubicBezTo>
                    <a:pt x="1326" y="8722"/>
                    <a:pt x="1287" y="8820"/>
                    <a:pt x="1253" y="8925"/>
                  </a:cubicBezTo>
                  <a:cubicBezTo>
                    <a:pt x="1221" y="9026"/>
                    <a:pt x="1186" y="9131"/>
                    <a:pt x="1163" y="9236"/>
                  </a:cubicBezTo>
                  <a:cubicBezTo>
                    <a:pt x="1140" y="9341"/>
                    <a:pt x="1120" y="9450"/>
                    <a:pt x="1116" y="9555"/>
                  </a:cubicBezTo>
                  <a:cubicBezTo>
                    <a:pt x="1151" y="9454"/>
                    <a:pt x="1194" y="9361"/>
                    <a:pt x="1241" y="9267"/>
                  </a:cubicBezTo>
                  <a:lnTo>
                    <a:pt x="1280" y="9197"/>
                  </a:lnTo>
                  <a:lnTo>
                    <a:pt x="1319" y="9127"/>
                  </a:lnTo>
                  <a:cubicBezTo>
                    <a:pt x="1342" y="9081"/>
                    <a:pt x="1369" y="9034"/>
                    <a:pt x="1396" y="8991"/>
                  </a:cubicBezTo>
                  <a:cubicBezTo>
                    <a:pt x="1450" y="8898"/>
                    <a:pt x="1505" y="8808"/>
                    <a:pt x="1560" y="8711"/>
                  </a:cubicBezTo>
                  <a:cubicBezTo>
                    <a:pt x="1610" y="8618"/>
                    <a:pt x="1660" y="8521"/>
                    <a:pt x="1707" y="8416"/>
                  </a:cubicBezTo>
                  <a:cubicBezTo>
                    <a:pt x="1711" y="8401"/>
                    <a:pt x="1719" y="8389"/>
                    <a:pt x="1723" y="8377"/>
                  </a:cubicBezTo>
                  <a:lnTo>
                    <a:pt x="1739" y="8334"/>
                  </a:lnTo>
                  <a:cubicBezTo>
                    <a:pt x="1746" y="8307"/>
                    <a:pt x="1757" y="8279"/>
                    <a:pt x="1766" y="8252"/>
                  </a:cubicBezTo>
                  <a:lnTo>
                    <a:pt x="1789" y="8171"/>
                  </a:lnTo>
                  <a:lnTo>
                    <a:pt x="1812" y="8082"/>
                  </a:lnTo>
                  <a:cubicBezTo>
                    <a:pt x="1832" y="7969"/>
                    <a:pt x="1843" y="7848"/>
                    <a:pt x="1839" y="7728"/>
                  </a:cubicBezTo>
                  <a:lnTo>
                    <a:pt x="1839" y="7685"/>
                  </a:lnTo>
                  <a:lnTo>
                    <a:pt x="1836" y="7642"/>
                  </a:lnTo>
                  <a:cubicBezTo>
                    <a:pt x="1836" y="7612"/>
                    <a:pt x="1832" y="7580"/>
                    <a:pt x="1832" y="7553"/>
                  </a:cubicBezTo>
                  <a:cubicBezTo>
                    <a:pt x="1820" y="7495"/>
                    <a:pt x="1816" y="7436"/>
                    <a:pt x="1800" y="7382"/>
                  </a:cubicBezTo>
                  <a:cubicBezTo>
                    <a:pt x="1781" y="7265"/>
                    <a:pt x="1746" y="7156"/>
                    <a:pt x="1711" y="7048"/>
                  </a:cubicBezTo>
                  <a:lnTo>
                    <a:pt x="1684" y="6966"/>
                  </a:lnTo>
                  <a:cubicBezTo>
                    <a:pt x="1676" y="6943"/>
                    <a:pt x="1664" y="6916"/>
                    <a:pt x="1657" y="6889"/>
                  </a:cubicBezTo>
                  <a:lnTo>
                    <a:pt x="1641" y="6849"/>
                  </a:lnTo>
                  <a:lnTo>
                    <a:pt x="1626" y="6810"/>
                  </a:lnTo>
                  <a:lnTo>
                    <a:pt x="1594" y="6733"/>
                  </a:lnTo>
                  <a:cubicBezTo>
                    <a:pt x="1547" y="6632"/>
                    <a:pt x="1505" y="6535"/>
                    <a:pt x="1459" y="6437"/>
                  </a:cubicBezTo>
                  <a:cubicBezTo>
                    <a:pt x="1369" y="6243"/>
                    <a:pt x="1280" y="6057"/>
                    <a:pt x="1198" y="5866"/>
                  </a:cubicBezTo>
                  <a:cubicBezTo>
                    <a:pt x="1179" y="5820"/>
                    <a:pt x="1159" y="5773"/>
                    <a:pt x="1140" y="5726"/>
                  </a:cubicBezTo>
                  <a:lnTo>
                    <a:pt x="1109" y="5653"/>
                  </a:lnTo>
                  <a:cubicBezTo>
                    <a:pt x="1101" y="5629"/>
                    <a:pt x="1089" y="5606"/>
                    <a:pt x="1081" y="5583"/>
                  </a:cubicBezTo>
                  <a:lnTo>
                    <a:pt x="1027" y="5439"/>
                  </a:lnTo>
                  <a:lnTo>
                    <a:pt x="973" y="5294"/>
                  </a:lnTo>
                  <a:cubicBezTo>
                    <a:pt x="961" y="5267"/>
                    <a:pt x="953" y="5244"/>
                    <a:pt x="946" y="5221"/>
                  </a:cubicBezTo>
                  <a:lnTo>
                    <a:pt x="922" y="5147"/>
                  </a:lnTo>
                  <a:lnTo>
                    <a:pt x="894" y="5077"/>
                  </a:lnTo>
                  <a:cubicBezTo>
                    <a:pt x="887" y="5050"/>
                    <a:pt x="880" y="5027"/>
                    <a:pt x="871" y="5003"/>
                  </a:cubicBezTo>
                  <a:cubicBezTo>
                    <a:pt x="856" y="4953"/>
                    <a:pt x="840" y="4906"/>
                    <a:pt x="825" y="4856"/>
                  </a:cubicBezTo>
                  <a:lnTo>
                    <a:pt x="783" y="4708"/>
                  </a:lnTo>
                  <a:lnTo>
                    <a:pt x="774" y="4673"/>
                  </a:lnTo>
                  <a:lnTo>
                    <a:pt x="763" y="4634"/>
                  </a:lnTo>
                  <a:lnTo>
                    <a:pt x="743" y="4560"/>
                  </a:lnTo>
                  <a:lnTo>
                    <a:pt x="724" y="4487"/>
                  </a:lnTo>
                  <a:cubicBezTo>
                    <a:pt x="716" y="4463"/>
                    <a:pt x="713" y="4436"/>
                    <a:pt x="704" y="4413"/>
                  </a:cubicBezTo>
                  <a:cubicBezTo>
                    <a:pt x="693" y="4362"/>
                    <a:pt x="681" y="4315"/>
                    <a:pt x="670" y="4265"/>
                  </a:cubicBezTo>
                  <a:lnTo>
                    <a:pt x="638" y="4113"/>
                  </a:lnTo>
                  <a:cubicBezTo>
                    <a:pt x="634" y="4090"/>
                    <a:pt x="631" y="4067"/>
                    <a:pt x="623" y="4040"/>
                  </a:cubicBezTo>
                  <a:lnTo>
                    <a:pt x="611" y="3965"/>
                  </a:lnTo>
                  <a:lnTo>
                    <a:pt x="596" y="3891"/>
                  </a:lnTo>
                  <a:lnTo>
                    <a:pt x="588" y="3814"/>
                  </a:lnTo>
                  <a:cubicBezTo>
                    <a:pt x="580" y="3764"/>
                    <a:pt x="568" y="3713"/>
                    <a:pt x="564" y="3662"/>
                  </a:cubicBezTo>
                  <a:lnTo>
                    <a:pt x="545" y="3515"/>
                  </a:lnTo>
                  <a:cubicBezTo>
                    <a:pt x="541" y="3488"/>
                    <a:pt x="541" y="3464"/>
                    <a:pt x="537" y="3437"/>
                  </a:cubicBezTo>
                  <a:lnTo>
                    <a:pt x="533" y="3363"/>
                  </a:lnTo>
                  <a:lnTo>
                    <a:pt x="526" y="3285"/>
                  </a:lnTo>
                  <a:cubicBezTo>
                    <a:pt x="521" y="3262"/>
                    <a:pt x="521" y="3235"/>
                    <a:pt x="521" y="3211"/>
                  </a:cubicBezTo>
                  <a:cubicBezTo>
                    <a:pt x="518" y="3161"/>
                    <a:pt x="514" y="3111"/>
                    <a:pt x="514" y="3060"/>
                  </a:cubicBezTo>
                  <a:lnTo>
                    <a:pt x="510" y="2982"/>
                  </a:lnTo>
                  <a:lnTo>
                    <a:pt x="510" y="2908"/>
                  </a:lnTo>
                  <a:cubicBezTo>
                    <a:pt x="510" y="2808"/>
                    <a:pt x="510" y="2706"/>
                    <a:pt x="514" y="2605"/>
                  </a:cubicBezTo>
                  <a:cubicBezTo>
                    <a:pt x="521" y="2504"/>
                    <a:pt x="530" y="2399"/>
                    <a:pt x="537" y="2298"/>
                  </a:cubicBezTo>
                  <a:cubicBezTo>
                    <a:pt x="580" y="1898"/>
                    <a:pt x="666" y="1493"/>
                    <a:pt x="806" y="1105"/>
                  </a:cubicBezTo>
                  <a:cubicBezTo>
                    <a:pt x="840" y="1008"/>
                    <a:pt x="880" y="915"/>
                    <a:pt x="922" y="817"/>
                  </a:cubicBezTo>
                  <a:cubicBezTo>
                    <a:pt x="961" y="724"/>
                    <a:pt x="1007" y="630"/>
                    <a:pt x="1054" y="537"/>
                  </a:cubicBezTo>
                  <a:cubicBezTo>
                    <a:pt x="1104" y="444"/>
                    <a:pt x="1156" y="355"/>
                    <a:pt x="1214" y="266"/>
                  </a:cubicBezTo>
                  <a:cubicBezTo>
                    <a:pt x="1268" y="172"/>
                    <a:pt x="1330" y="87"/>
                    <a:pt x="1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65"/>
            <p:cNvSpPr/>
            <p:nvPr/>
          </p:nvSpPr>
          <p:spPr>
            <a:xfrm>
              <a:off x="2876850" y="4625750"/>
              <a:ext cx="29575" cy="88225"/>
            </a:xfrm>
            <a:custGeom>
              <a:rect b="b" l="l" r="r" t="t"/>
              <a:pathLst>
                <a:path extrusionOk="0" h="3529" w="1183">
                  <a:moveTo>
                    <a:pt x="331" y="0"/>
                  </a:moveTo>
                  <a:lnTo>
                    <a:pt x="331" y="0"/>
                  </a:lnTo>
                  <a:cubicBezTo>
                    <a:pt x="269" y="58"/>
                    <a:pt x="219" y="124"/>
                    <a:pt x="176" y="198"/>
                  </a:cubicBezTo>
                  <a:cubicBezTo>
                    <a:pt x="133" y="268"/>
                    <a:pt x="98" y="350"/>
                    <a:pt x="71" y="431"/>
                  </a:cubicBezTo>
                  <a:cubicBezTo>
                    <a:pt x="56" y="470"/>
                    <a:pt x="43" y="513"/>
                    <a:pt x="36" y="556"/>
                  </a:cubicBezTo>
                  <a:cubicBezTo>
                    <a:pt x="28" y="599"/>
                    <a:pt x="16" y="641"/>
                    <a:pt x="13" y="684"/>
                  </a:cubicBezTo>
                  <a:cubicBezTo>
                    <a:pt x="1" y="773"/>
                    <a:pt x="1" y="859"/>
                    <a:pt x="4" y="949"/>
                  </a:cubicBezTo>
                  <a:cubicBezTo>
                    <a:pt x="13" y="1037"/>
                    <a:pt x="28" y="1131"/>
                    <a:pt x="51" y="1217"/>
                  </a:cubicBezTo>
                  <a:cubicBezTo>
                    <a:pt x="74" y="1306"/>
                    <a:pt x="110" y="1387"/>
                    <a:pt x="144" y="1469"/>
                  </a:cubicBezTo>
                  <a:cubicBezTo>
                    <a:pt x="214" y="1625"/>
                    <a:pt x="296" y="1760"/>
                    <a:pt x="374" y="1889"/>
                  </a:cubicBezTo>
                  <a:lnTo>
                    <a:pt x="401" y="1936"/>
                  </a:lnTo>
                  <a:lnTo>
                    <a:pt x="429" y="1982"/>
                  </a:lnTo>
                  <a:cubicBezTo>
                    <a:pt x="436" y="1998"/>
                    <a:pt x="444" y="2013"/>
                    <a:pt x="452" y="2025"/>
                  </a:cubicBezTo>
                  <a:cubicBezTo>
                    <a:pt x="463" y="2040"/>
                    <a:pt x="471" y="2056"/>
                    <a:pt x="479" y="2072"/>
                  </a:cubicBezTo>
                  <a:cubicBezTo>
                    <a:pt x="510" y="2133"/>
                    <a:pt x="541" y="2196"/>
                    <a:pt x="572" y="2258"/>
                  </a:cubicBezTo>
                  <a:cubicBezTo>
                    <a:pt x="634" y="2383"/>
                    <a:pt x="685" y="2515"/>
                    <a:pt x="736" y="2651"/>
                  </a:cubicBezTo>
                  <a:cubicBezTo>
                    <a:pt x="786" y="2783"/>
                    <a:pt x="829" y="2923"/>
                    <a:pt x="867" y="3071"/>
                  </a:cubicBezTo>
                  <a:cubicBezTo>
                    <a:pt x="890" y="3145"/>
                    <a:pt x="910" y="3218"/>
                    <a:pt x="930" y="3292"/>
                  </a:cubicBezTo>
                  <a:lnTo>
                    <a:pt x="957" y="3409"/>
                  </a:lnTo>
                  <a:cubicBezTo>
                    <a:pt x="965" y="3448"/>
                    <a:pt x="973" y="3486"/>
                    <a:pt x="984" y="3529"/>
                  </a:cubicBezTo>
                  <a:cubicBezTo>
                    <a:pt x="1003" y="3491"/>
                    <a:pt x="1023" y="3455"/>
                    <a:pt x="1039" y="3416"/>
                  </a:cubicBezTo>
                  <a:cubicBezTo>
                    <a:pt x="1054" y="3378"/>
                    <a:pt x="1073" y="3339"/>
                    <a:pt x="1085" y="3299"/>
                  </a:cubicBezTo>
                  <a:cubicBezTo>
                    <a:pt x="1112" y="3222"/>
                    <a:pt x="1132" y="3141"/>
                    <a:pt x="1147" y="3059"/>
                  </a:cubicBezTo>
                  <a:cubicBezTo>
                    <a:pt x="1175" y="2896"/>
                    <a:pt x="1182" y="2729"/>
                    <a:pt x="1170" y="2562"/>
                  </a:cubicBezTo>
                  <a:cubicBezTo>
                    <a:pt x="1159" y="2390"/>
                    <a:pt x="1124" y="2223"/>
                    <a:pt x="1070" y="2064"/>
                  </a:cubicBezTo>
                  <a:cubicBezTo>
                    <a:pt x="1046" y="1982"/>
                    <a:pt x="1015" y="1900"/>
                    <a:pt x="976" y="1823"/>
                  </a:cubicBezTo>
                  <a:cubicBezTo>
                    <a:pt x="969" y="1803"/>
                    <a:pt x="960" y="1784"/>
                    <a:pt x="949" y="1765"/>
                  </a:cubicBezTo>
                  <a:cubicBezTo>
                    <a:pt x="942" y="1745"/>
                    <a:pt x="930" y="1726"/>
                    <a:pt x="922" y="1710"/>
                  </a:cubicBezTo>
                  <a:cubicBezTo>
                    <a:pt x="910" y="1690"/>
                    <a:pt x="899" y="1672"/>
                    <a:pt x="890" y="1652"/>
                  </a:cubicBezTo>
                  <a:lnTo>
                    <a:pt x="860" y="1602"/>
                  </a:lnTo>
                  <a:cubicBezTo>
                    <a:pt x="779" y="1462"/>
                    <a:pt x="693" y="1337"/>
                    <a:pt x="619" y="1220"/>
                  </a:cubicBezTo>
                  <a:cubicBezTo>
                    <a:pt x="584" y="1162"/>
                    <a:pt x="549" y="1104"/>
                    <a:pt x="522" y="1046"/>
                  </a:cubicBezTo>
                  <a:cubicBezTo>
                    <a:pt x="494" y="987"/>
                    <a:pt x="467" y="929"/>
                    <a:pt x="444" y="867"/>
                  </a:cubicBezTo>
                  <a:cubicBezTo>
                    <a:pt x="440" y="851"/>
                    <a:pt x="432" y="836"/>
                    <a:pt x="429" y="820"/>
                  </a:cubicBezTo>
                  <a:lnTo>
                    <a:pt x="413" y="770"/>
                  </a:lnTo>
                  <a:cubicBezTo>
                    <a:pt x="405" y="754"/>
                    <a:pt x="401" y="739"/>
                    <a:pt x="397" y="723"/>
                  </a:cubicBezTo>
                  <a:lnTo>
                    <a:pt x="390" y="696"/>
                  </a:lnTo>
                  <a:cubicBezTo>
                    <a:pt x="390" y="688"/>
                    <a:pt x="386" y="680"/>
                    <a:pt x="386" y="673"/>
                  </a:cubicBezTo>
                  <a:lnTo>
                    <a:pt x="377" y="646"/>
                  </a:lnTo>
                  <a:cubicBezTo>
                    <a:pt x="377" y="637"/>
                    <a:pt x="374" y="630"/>
                    <a:pt x="374" y="622"/>
                  </a:cubicBezTo>
                  <a:cubicBezTo>
                    <a:pt x="370" y="603"/>
                    <a:pt x="366" y="587"/>
                    <a:pt x="363" y="567"/>
                  </a:cubicBezTo>
                  <a:cubicBezTo>
                    <a:pt x="359" y="533"/>
                    <a:pt x="350" y="497"/>
                    <a:pt x="347" y="463"/>
                  </a:cubicBezTo>
                  <a:cubicBezTo>
                    <a:pt x="339" y="389"/>
                    <a:pt x="331" y="314"/>
                    <a:pt x="327" y="241"/>
                  </a:cubicBezTo>
                  <a:cubicBezTo>
                    <a:pt x="327" y="163"/>
                    <a:pt x="327" y="86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65"/>
            <p:cNvSpPr/>
            <p:nvPr/>
          </p:nvSpPr>
          <p:spPr>
            <a:xfrm>
              <a:off x="2963825" y="4538875"/>
              <a:ext cx="18775" cy="101650"/>
            </a:xfrm>
            <a:custGeom>
              <a:rect b="b" l="l" r="r" t="t"/>
              <a:pathLst>
                <a:path extrusionOk="0" h="4066" w="751">
                  <a:moveTo>
                    <a:pt x="102" y="0"/>
                  </a:moveTo>
                  <a:lnTo>
                    <a:pt x="102" y="0"/>
                  </a:lnTo>
                  <a:cubicBezTo>
                    <a:pt x="66" y="31"/>
                    <a:pt x="39" y="78"/>
                    <a:pt x="23" y="124"/>
                  </a:cubicBezTo>
                  <a:cubicBezTo>
                    <a:pt x="8" y="171"/>
                    <a:pt x="0" y="221"/>
                    <a:pt x="0" y="273"/>
                  </a:cubicBezTo>
                  <a:cubicBezTo>
                    <a:pt x="0" y="374"/>
                    <a:pt x="20" y="471"/>
                    <a:pt x="35" y="556"/>
                  </a:cubicBezTo>
                  <a:cubicBezTo>
                    <a:pt x="66" y="727"/>
                    <a:pt x="90" y="894"/>
                    <a:pt x="113" y="1057"/>
                  </a:cubicBezTo>
                  <a:cubicBezTo>
                    <a:pt x="156" y="1392"/>
                    <a:pt x="179" y="1719"/>
                    <a:pt x="183" y="2045"/>
                  </a:cubicBezTo>
                  <a:cubicBezTo>
                    <a:pt x="187" y="2372"/>
                    <a:pt x="172" y="2702"/>
                    <a:pt x="140" y="3032"/>
                  </a:cubicBezTo>
                  <a:cubicBezTo>
                    <a:pt x="125" y="3199"/>
                    <a:pt x="105" y="3366"/>
                    <a:pt x="82" y="3538"/>
                  </a:cubicBezTo>
                  <a:lnTo>
                    <a:pt x="75" y="3603"/>
                  </a:lnTo>
                  <a:lnTo>
                    <a:pt x="63" y="3669"/>
                  </a:lnTo>
                  <a:lnTo>
                    <a:pt x="47" y="3798"/>
                  </a:lnTo>
                  <a:lnTo>
                    <a:pt x="39" y="3832"/>
                  </a:lnTo>
                  <a:cubicBezTo>
                    <a:pt x="39" y="3841"/>
                    <a:pt x="35" y="3852"/>
                    <a:pt x="35" y="3864"/>
                  </a:cubicBezTo>
                  <a:lnTo>
                    <a:pt x="23" y="3929"/>
                  </a:lnTo>
                  <a:cubicBezTo>
                    <a:pt x="20" y="3976"/>
                    <a:pt x="12" y="4019"/>
                    <a:pt x="8" y="4066"/>
                  </a:cubicBezTo>
                  <a:cubicBezTo>
                    <a:pt x="39" y="4035"/>
                    <a:pt x="70" y="4004"/>
                    <a:pt x="102" y="3969"/>
                  </a:cubicBezTo>
                  <a:cubicBezTo>
                    <a:pt x="132" y="3934"/>
                    <a:pt x="163" y="3899"/>
                    <a:pt x="191" y="3859"/>
                  </a:cubicBezTo>
                  <a:cubicBezTo>
                    <a:pt x="218" y="3825"/>
                    <a:pt x="245" y="3786"/>
                    <a:pt x="272" y="3747"/>
                  </a:cubicBezTo>
                  <a:cubicBezTo>
                    <a:pt x="285" y="3732"/>
                    <a:pt x="296" y="3712"/>
                    <a:pt x="308" y="3692"/>
                  </a:cubicBezTo>
                  <a:lnTo>
                    <a:pt x="346" y="3631"/>
                  </a:lnTo>
                  <a:cubicBezTo>
                    <a:pt x="393" y="3553"/>
                    <a:pt x="436" y="3471"/>
                    <a:pt x="475" y="3386"/>
                  </a:cubicBezTo>
                  <a:cubicBezTo>
                    <a:pt x="494" y="3346"/>
                    <a:pt x="509" y="3304"/>
                    <a:pt x="529" y="3262"/>
                  </a:cubicBezTo>
                  <a:cubicBezTo>
                    <a:pt x="545" y="3219"/>
                    <a:pt x="560" y="3176"/>
                    <a:pt x="576" y="3129"/>
                  </a:cubicBezTo>
                  <a:cubicBezTo>
                    <a:pt x="638" y="2955"/>
                    <a:pt x="681" y="2776"/>
                    <a:pt x="708" y="2593"/>
                  </a:cubicBezTo>
                  <a:cubicBezTo>
                    <a:pt x="739" y="2406"/>
                    <a:pt x="751" y="2223"/>
                    <a:pt x="746" y="2037"/>
                  </a:cubicBezTo>
                  <a:cubicBezTo>
                    <a:pt x="746" y="1850"/>
                    <a:pt x="728" y="1664"/>
                    <a:pt x="692" y="1481"/>
                  </a:cubicBezTo>
                  <a:cubicBezTo>
                    <a:pt x="676" y="1392"/>
                    <a:pt x="653" y="1303"/>
                    <a:pt x="630" y="1213"/>
                  </a:cubicBezTo>
                  <a:cubicBezTo>
                    <a:pt x="622" y="1190"/>
                    <a:pt x="615" y="1166"/>
                    <a:pt x="611" y="1143"/>
                  </a:cubicBezTo>
                  <a:cubicBezTo>
                    <a:pt x="603" y="1123"/>
                    <a:pt x="595" y="1100"/>
                    <a:pt x="588" y="1077"/>
                  </a:cubicBezTo>
                  <a:cubicBezTo>
                    <a:pt x="572" y="1034"/>
                    <a:pt x="560" y="991"/>
                    <a:pt x="541" y="949"/>
                  </a:cubicBezTo>
                  <a:cubicBezTo>
                    <a:pt x="475" y="774"/>
                    <a:pt x="393" y="607"/>
                    <a:pt x="292" y="455"/>
                  </a:cubicBezTo>
                  <a:cubicBezTo>
                    <a:pt x="265" y="416"/>
                    <a:pt x="242" y="381"/>
                    <a:pt x="218" y="346"/>
                  </a:cubicBezTo>
                  <a:cubicBezTo>
                    <a:pt x="195" y="311"/>
                    <a:pt x="175" y="277"/>
                    <a:pt x="156" y="241"/>
                  </a:cubicBezTo>
                  <a:cubicBezTo>
                    <a:pt x="136" y="207"/>
                    <a:pt x="121" y="167"/>
                    <a:pt x="109" y="128"/>
                  </a:cubicBezTo>
                  <a:cubicBezTo>
                    <a:pt x="98" y="90"/>
                    <a:pt x="93" y="47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65"/>
            <p:cNvSpPr/>
            <p:nvPr/>
          </p:nvSpPr>
          <p:spPr>
            <a:xfrm>
              <a:off x="1955325" y="4758150"/>
              <a:ext cx="983950" cy="493775"/>
            </a:xfrm>
            <a:custGeom>
              <a:rect b="b" l="l" r="r" t="t"/>
              <a:pathLst>
                <a:path extrusionOk="0" h="19751" w="39358">
                  <a:moveTo>
                    <a:pt x="36782" y="1"/>
                  </a:moveTo>
                  <a:cubicBezTo>
                    <a:pt x="36756" y="1"/>
                    <a:pt x="36733" y="6"/>
                    <a:pt x="36710" y="17"/>
                  </a:cubicBezTo>
                  <a:cubicBezTo>
                    <a:pt x="33780" y="1494"/>
                    <a:pt x="30825" y="2952"/>
                    <a:pt x="27868" y="4402"/>
                  </a:cubicBezTo>
                  <a:lnTo>
                    <a:pt x="23433" y="6570"/>
                  </a:lnTo>
                  <a:cubicBezTo>
                    <a:pt x="21952" y="7290"/>
                    <a:pt x="20464" y="8016"/>
                    <a:pt x="18998" y="8712"/>
                  </a:cubicBezTo>
                  <a:lnTo>
                    <a:pt x="18489" y="8949"/>
                  </a:lnTo>
                  <a:cubicBezTo>
                    <a:pt x="18415" y="8987"/>
                    <a:pt x="18338" y="9015"/>
                    <a:pt x="18260" y="9046"/>
                  </a:cubicBezTo>
                  <a:cubicBezTo>
                    <a:pt x="18178" y="9077"/>
                    <a:pt x="18116" y="9109"/>
                    <a:pt x="18015" y="9143"/>
                  </a:cubicBezTo>
                  <a:lnTo>
                    <a:pt x="17459" y="9357"/>
                  </a:lnTo>
                  <a:lnTo>
                    <a:pt x="16888" y="9570"/>
                  </a:lnTo>
                  <a:lnTo>
                    <a:pt x="14583" y="10415"/>
                  </a:lnTo>
                  <a:lnTo>
                    <a:pt x="9943" y="12081"/>
                  </a:lnTo>
                  <a:cubicBezTo>
                    <a:pt x="6841" y="13185"/>
                    <a:pt x="3736" y="14286"/>
                    <a:pt x="634" y="15343"/>
                  </a:cubicBezTo>
                  <a:cubicBezTo>
                    <a:pt x="1" y="15558"/>
                    <a:pt x="1341" y="19751"/>
                    <a:pt x="2029" y="19751"/>
                  </a:cubicBezTo>
                  <a:cubicBezTo>
                    <a:pt x="2046" y="19751"/>
                    <a:pt x="2063" y="19748"/>
                    <a:pt x="2080" y="19743"/>
                  </a:cubicBezTo>
                  <a:cubicBezTo>
                    <a:pt x="5224" y="18670"/>
                    <a:pt x="8333" y="17569"/>
                    <a:pt x="11451" y="16462"/>
                  </a:cubicBezTo>
                  <a:lnTo>
                    <a:pt x="16119" y="14783"/>
                  </a:lnTo>
                  <a:lnTo>
                    <a:pt x="18458" y="13924"/>
                  </a:lnTo>
                  <a:lnTo>
                    <a:pt x="19045" y="13706"/>
                  </a:lnTo>
                  <a:lnTo>
                    <a:pt x="19648" y="13477"/>
                  </a:lnTo>
                  <a:lnTo>
                    <a:pt x="19800" y="13418"/>
                  </a:lnTo>
                  <a:lnTo>
                    <a:pt x="19970" y="13348"/>
                  </a:lnTo>
                  <a:cubicBezTo>
                    <a:pt x="20087" y="13302"/>
                    <a:pt x="20203" y="13260"/>
                    <a:pt x="20313" y="13205"/>
                  </a:cubicBezTo>
                  <a:lnTo>
                    <a:pt x="20647" y="13053"/>
                  </a:lnTo>
                  <a:lnTo>
                    <a:pt x="20934" y="12917"/>
                  </a:lnTo>
                  <a:cubicBezTo>
                    <a:pt x="22450" y="12198"/>
                    <a:pt x="23927" y="11479"/>
                    <a:pt x="25415" y="10756"/>
                  </a:cubicBezTo>
                  <a:lnTo>
                    <a:pt x="29866" y="8580"/>
                  </a:lnTo>
                  <a:cubicBezTo>
                    <a:pt x="32831" y="7122"/>
                    <a:pt x="35789" y="5665"/>
                    <a:pt x="38754" y="4172"/>
                  </a:cubicBezTo>
                  <a:cubicBezTo>
                    <a:pt x="39358" y="3865"/>
                    <a:pt x="37466" y="1"/>
                    <a:pt x="36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65"/>
            <p:cNvSpPr/>
            <p:nvPr/>
          </p:nvSpPr>
          <p:spPr>
            <a:xfrm>
              <a:off x="1955325" y="5056500"/>
              <a:ext cx="296775" cy="195425"/>
            </a:xfrm>
            <a:custGeom>
              <a:rect b="b" l="l" r="r" t="t"/>
              <a:pathLst>
                <a:path extrusionOk="0" h="7817" w="11871">
                  <a:moveTo>
                    <a:pt x="10362" y="0"/>
                  </a:moveTo>
                  <a:cubicBezTo>
                    <a:pt x="10362" y="0"/>
                    <a:pt x="10362" y="0"/>
                    <a:pt x="10362" y="0"/>
                  </a:cubicBezTo>
                  <a:lnTo>
                    <a:pt x="10362" y="0"/>
                  </a:lnTo>
                  <a:cubicBezTo>
                    <a:pt x="10362" y="0"/>
                    <a:pt x="10362" y="0"/>
                    <a:pt x="10362" y="0"/>
                  </a:cubicBezTo>
                  <a:close/>
                  <a:moveTo>
                    <a:pt x="10362" y="0"/>
                  </a:moveTo>
                  <a:cubicBezTo>
                    <a:pt x="7121" y="1154"/>
                    <a:pt x="3875" y="2300"/>
                    <a:pt x="634" y="3409"/>
                  </a:cubicBezTo>
                  <a:cubicBezTo>
                    <a:pt x="1" y="3624"/>
                    <a:pt x="1341" y="7817"/>
                    <a:pt x="2029" y="7817"/>
                  </a:cubicBezTo>
                  <a:cubicBezTo>
                    <a:pt x="2046" y="7817"/>
                    <a:pt x="2063" y="7814"/>
                    <a:pt x="2080" y="7809"/>
                  </a:cubicBezTo>
                  <a:cubicBezTo>
                    <a:pt x="5364" y="6685"/>
                    <a:pt x="8617" y="5534"/>
                    <a:pt x="11871" y="4376"/>
                  </a:cubicBezTo>
                  <a:lnTo>
                    <a:pt x="11871" y="4376"/>
                  </a:lnTo>
                  <a:cubicBezTo>
                    <a:pt x="11854" y="4382"/>
                    <a:pt x="11836" y="4385"/>
                    <a:pt x="11818" y="4385"/>
                  </a:cubicBezTo>
                  <a:cubicBezTo>
                    <a:pt x="11136" y="4385"/>
                    <a:pt x="9723" y="228"/>
                    <a:pt x="103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65"/>
            <p:cNvSpPr/>
            <p:nvPr/>
          </p:nvSpPr>
          <p:spPr>
            <a:xfrm>
              <a:off x="2845275" y="4756850"/>
              <a:ext cx="90400" cy="106950"/>
            </a:xfrm>
            <a:custGeom>
              <a:rect b="b" l="l" r="r" t="t"/>
              <a:pathLst>
                <a:path extrusionOk="0" h="4278" w="3616">
                  <a:moveTo>
                    <a:pt x="1430" y="1"/>
                  </a:moveTo>
                  <a:cubicBezTo>
                    <a:pt x="1339" y="1"/>
                    <a:pt x="1250" y="18"/>
                    <a:pt x="1163" y="54"/>
                  </a:cubicBezTo>
                  <a:cubicBezTo>
                    <a:pt x="0" y="755"/>
                    <a:pt x="1559" y="4277"/>
                    <a:pt x="2881" y="4277"/>
                  </a:cubicBezTo>
                  <a:cubicBezTo>
                    <a:pt x="2973" y="4277"/>
                    <a:pt x="3064" y="4260"/>
                    <a:pt x="3153" y="4224"/>
                  </a:cubicBezTo>
                  <a:cubicBezTo>
                    <a:pt x="3511" y="4002"/>
                    <a:pt x="3615" y="3528"/>
                    <a:pt x="3545" y="2976"/>
                  </a:cubicBezTo>
                  <a:cubicBezTo>
                    <a:pt x="3557" y="2949"/>
                    <a:pt x="3569" y="2922"/>
                    <a:pt x="3572" y="2891"/>
                  </a:cubicBezTo>
                  <a:cubicBezTo>
                    <a:pt x="3584" y="2813"/>
                    <a:pt x="3545" y="2739"/>
                    <a:pt x="3495" y="2678"/>
                  </a:cubicBezTo>
                  <a:cubicBezTo>
                    <a:pt x="3231" y="1453"/>
                    <a:pt x="2269" y="1"/>
                    <a:pt x="1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65"/>
            <p:cNvSpPr/>
            <p:nvPr/>
          </p:nvSpPr>
          <p:spPr>
            <a:xfrm>
              <a:off x="2197075" y="5055725"/>
              <a:ext cx="73475" cy="110600"/>
            </a:xfrm>
            <a:custGeom>
              <a:rect b="b" l="l" r="r" t="t"/>
              <a:pathLst>
                <a:path extrusionOk="0" h="4424" w="2939">
                  <a:moveTo>
                    <a:pt x="876" y="0"/>
                  </a:moveTo>
                  <a:cubicBezTo>
                    <a:pt x="813" y="0"/>
                    <a:pt x="751" y="10"/>
                    <a:pt x="692" y="31"/>
                  </a:cubicBezTo>
                  <a:cubicBezTo>
                    <a:pt x="117" y="237"/>
                    <a:pt x="0" y="1375"/>
                    <a:pt x="432" y="2580"/>
                  </a:cubicBezTo>
                  <a:cubicBezTo>
                    <a:pt x="815" y="3660"/>
                    <a:pt x="1506" y="4424"/>
                    <a:pt x="2060" y="4424"/>
                  </a:cubicBezTo>
                  <a:cubicBezTo>
                    <a:pt x="2124" y="4424"/>
                    <a:pt x="2187" y="4414"/>
                    <a:pt x="2247" y="4392"/>
                  </a:cubicBezTo>
                  <a:cubicBezTo>
                    <a:pt x="2822" y="4186"/>
                    <a:pt x="2939" y="3043"/>
                    <a:pt x="2508" y="1842"/>
                  </a:cubicBezTo>
                  <a:cubicBezTo>
                    <a:pt x="2120" y="762"/>
                    <a:pt x="1427" y="0"/>
                    <a:pt x="8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65"/>
            <p:cNvSpPr/>
            <p:nvPr/>
          </p:nvSpPr>
          <p:spPr>
            <a:xfrm>
              <a:off x="2862275" y="4757900"/>
              <a:ext cx="64250" cy="109425"/>
            </a:xfrm>
            <a:custGeom>
              <a:rect b="b" l="l" r="r" t="t"/>
              <a:pathLst>
                <a:path extrusionOk="0" h="4377" w="2570">
                  <a:moveTo>
                    <a:pt x="483" y="0"/>
                  </a:moveTo>
                  <a:lnTo>
                    <a:pt x="1" y="241"/>
                  </a:lnTo>
                  <a:lnTo>
                    <a:pt x="2084" y="4376"/>
                  </a:lnTo>
                  <a:lnTo>
                    <a:pt x="2570" y="4132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65"/>
            <p:cNvSpPr/>
            <p:nvPr/>
          </p:nvSpPr>
          <p:spPr>
            <a:xfrm>
              <a:off x="2848775" y="4762475"/>
              <a:ext cx="79325" cy="106425"/>
            </a:xfrm>
            <a:custGeom>
              <a:rect b="b" l="l" r="r" t="t"/>
              <a:pathLst>
                <a:path extrusionOk="0" h="4257" w="3173">
                  <a:moveTo>
                    <a:pt x="797" y="1"/>
                  </a:moveTo>
                  <a:cubicBezTo>
                    <a:pt x="705" y="1"/>
                    <a:pt x="619" y="19"/>
                    <a:pt x="541" y="58"/>
                  </a:cubicBezTo>
                  <a:cubicBezTo>
                    <a:pt x="0" y="330"/>
                    <a:pt x="28" y="1481"/>
                    <a:pt x="599" y="2623"/>
                  </a:cubicBezTo>
                  <a:cubicBezTo>
                    <a:pt x="1086" y="3601"/>
                    <a:pt x="1820" y="4257"/>
                    <a:pt x="2365" y="4257"/>
                  </a:cubicBezTo>
                  <a:cubicBezTo>
                    <a:pt x="2459" y="4257"/>
                    <a:pt x="2548" y="4237"/>
                    <a:pt x="2628" y="4197"/>
                  </a:cubicBezTo>
                  <a:cubicBezTo>
                    <a:pt x="3172" y="3922"/>
                    <a:pt x="3149" y="2771"/>
                    <a:pt x="2569" y="1632"/>
                  </a:cubicBezTo>
                  <a:cubicBezTo>
                    <a:pt x="2071" y="654"/>
                    <a:pt x="1339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65"/>
            <p:cNvSpPr/>
            <p:nvPr/>
          </p:nvSpPr>
          <p:spPr>
            <a:xfrm>
              <a:off x="2869775" y="4760225"/>
              <a:ext cx="17025" cy="8975"/>
            </a:xfrm>
            <a:custGeom>
              <a:rect b="b" l="l" r="r" t="t"/>
              <a:pathLst>
                <a:path extrusionOk="0" h="359" w="681">
                  <a:moveTo>
                    <a:pt x="127" y="0"/>
                  </a:moveTo>
                  <a:cubicBezTo>
                    <a:pt x="25" y="0"/>
                    <a:pt x="0" y="184"/>
                    <a:pt x="120" y="229"/>
                  </a:cubicBezTo>
                  <a:cubicBezTo>
                    <a:pt x="232" y="272"/>
                    <a:pt x="356" y="359"/>
                    <a:pt x="466" y="359"/>
                  </a:cubicBezTo>
                  <a:cubicBezTo>
                    <a:pt x="497" y="359"/>
                    <a:pt x="527" y="352"/>
                    <a:pt x="556" y="335"/>
                  </a:cubicBezTo>
                  <a:cubicBezTo>
                    <a:pt x="557" y="334"/>
                    <a:pt x="558" y="334"/>
                    <a:pt x="558" y="333"/>
                  </a:cubicBezTo>
                  <a:lnTo>
                    <a:pt x="558" y="333"/>
                  </a:lnTo>
                  <a:cubicBezTo>
                    <a:pt x="559" y="333"/>
                    <a:pt x="560" y="333"/>
                    <a:pt x="561" y="333"/>
                  </a:cubicBezTo>
                  <a:cubicBezTo>
                    <a:pt x="571" y="333"/>
                    <a:pt x="580" y="332"/>
                    <a:pt x="590" y="331"/>
                  </a:cubicBezTo>
                  <a:cubicBezTo>
                    <a:pt x="669" y="319"/>
                    <a:pt x="680" y="191"/>
                    <a:pt x="603" y="128"/>
                  </a:cubicBezTo>
                  <a:cubicBezTo>
                    <a:pt x="482" y="38"/>
                    <a:pt x="360" y="11"/>
                    <a:pt x="236" y="11"/>
                  </a:cubicBezTo>
                  <a:lnTo>
                    <a:pt x="236" y="11"/>
                  </a:lnTo>
                  <a:cubicBezTo>
                    <a:pt x="202" y="6"/>
                    <a:pt x="169" y="3"/>
                    <a:pt x="136" y="1"/>
                  </a:cubicBezTo>
                  <a:lnTo>
                    <a:pt x="136" y="1"/>
                  </a:lnTo>
                  <a:cubicBezTo>
                    <a:pt x="136" y="1"/>
                    <a:pt x="136" y="1"/>
                    <a:pt x="136" y="1"/>
                  </a:cubicBezTo>
                  <a:cubicBezTo>
                    <a:pt x="133" y="0"/>
                    <a:pt x="130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65"/>
            <p:cNvSpPr/>
            <p:nvPr/>
          </p:nvSpPr>
          <p:spPr>
            <a:xfrm>
              <a:off x="2889750" y="4771550"/>
              <a:ext cx="21725" cy="23550"/>
            </a:xfrm>
            <a:custGeom>
              <a:rect b="b" l="l" r="r" t="t"/>
              <a:pathLst>
                <a:path extrusionOk="0" h="942" w="869">
                  <a:moveTo>
                    <a:pt x="157" y="1"/>
                  </a:moveTo>
                  <a:cubicBezTo>
                    <a:pt x="66" y="1"/>
                    <a:pt x="0" y="149"/>
                    <a:pt x="95" y="247"/>
                  </a:cubicBezTo>
                  <a:cubicBezTo>
                    <a:pt x="196" y="371"/>
                    <a:pt x="301" y="495"/>
                    <a:pt x="406" y="616"/>
                  </a:cubicBezTo>
                  <a:cubicBezTo>
                    <a:pt x="499" y="729"/>
                    <a:pt x="589" y="841"/>
                    <a:pt x="701" y="919"/>
                  </a:cubicBezTo>
                  <a:cubicBezTo>
                    <a:pt x="725" y="934"/>
                    <a:pt x="749" y="941"/>
                    <a:pt x="770" y="941"/>
                  </a:cubicBezTo>
                  <a:cubicBezTo>
                    <a:pt x="827" y="941"/>
                    <a:pt x="869" y="892"/>
                    <a:pt x="849" y="811"/>
                  </a:cubicBezTo>
                  <a:cubicBezTo>
                    <a:pt x="810" y="647"/>
                    <a:pt x="701" y="538"/>
                    <a:pt x="593" y="418"/>
                  </a:cubicBezTo>
                  <a:cubicBezTo>
                    <a:pt x="476" y="289"/>
                    <a:pt x="360" y="161"/>
                    <a:pt x="235" y="37"/>
                  </a:cubicBezTo>
                  <a:cubicBezTo>
                    <a:pt x="209" y="11"/>
                    <a:pt x="182" y="1"/>
                    <a:pt x="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65"/>
            <p:cNvSpPr/>
            <p:nvPr/>
          </p:nvSpPr>
          <p:spPr>
            <a:xfrm>
              <a:off x="2897175" y="4786650"/>
              <a:ext cx="2900" cy="3275"/>
            </a:xfrm>
            <a:custGeom>
              <a:rect b="b" l="l" r="r" t="t"/>
              <a:pathLst>
                <a:path extrusionOk="0" h="131" w="116">
                  <a:moveTo>
                    <a:pt x="12" y="1"/>
                  </a:moveTo>
                  <a:cubicBezTo>
                    <a:pt x="8" y="1"/>
                    <a:pt x="0" y="4"/>
                    <a:pt x="0" y="16"/>
                  </a:cubicBezTo>
                  <a:lnTo>
                    <a:pt x="4" y="51"/>
                  </a:lnTo>
                  <a:cubicBezTo>
                    <a:pt x="8" y="78"/>
                    <a:pt x="20" y="98"/>
                    <a:pt x="43" y="110"/>
                  </a:cubicBezTo>
                  <a:lnTo>
                    <a:pt x="82" y="128"/>
                  </a:lnTo>
                  <a:cubicBezTo>
                    <a:pt x="85" y="130"/>
                    <a:pt x="88" y="131"/>
                    <a:pt x="91" y="131"/>
                  </a:cubicBezTo>
                  <a:cubicBezTo>
                    <a:pt x="103" y="131"/>
                    <a:pt x="115" y="117"/>
                    <a:pt x="109" y="101"/>
                  </a:cubicBezTo>
                  <a:lnTo>
                    <a:pt x="93" y="55"/>
                  </a:lnTo>
                  <a:cubicBezTo>
                    <a:pt x="86" y="31"/>
                    <a:pt x="70" y="16"/>
                    <a:pt x="47" y="8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65"/>
            <p:cNvSpPr/>
            <p:nvPr/>
          </p:nvSpPr>
          <p:spPr>
            <a:xfrm>
              <a:off x="2906900" y="4799200"/>
              <a:ext cx="15550" cy="19475"/>
            </a:xfrm>
            <a:custGeom>
              <a:rect b="b" l="l" r="r" t="t"/>
              <a:pathLst>
                <a:path extrusionOk="0" h="779" w="622">
                  <a:moveTo>
                    <a:pt x="148" y="1"/>
                  </a:moveTo>
                  <a:cubicBezTo>
                    <a:pt x="55" y="1"/>
                    <a:pt x="0" y="143"/>
                    <a:pt x="85" y="252"/>
                  </a:cubicBezTo>
                  <a:cubicBezTo>
                    <a:pt x="155" y="338"/>
                    <a:pt x="210" y="435"/>
                    <a:pt x="271" y="525"/>
                  </a:cubicBezTo>
                  <a:cubicBezTo>
                    <a:pt x="318" y="587"/>
                    <a:pt x="369" y="680"/>
                    <a:pt x="420" y="735"/>
                  </a:cubicBezTo>
                  <a:cubicBezTo>
                    <a:pt x="446" y="763"/>
                    <a:pt x="477" y="778"/>
                    <a:pt x="506" y="778"/>
                  </a:cubicBezTo>
                  <a:cubicBezTo>
                    <a:pt x="532" y="778"/>
                    <a:pt x="556" y="765"/>
                    <a:pt x="571" y="735"/>
                  </a:cubicBezTo>
                  <a:cubicBezTo>
                    <a:pt x="621" y="634"/>
                    <a:pt x="618" y="509"/>
                    <a:pt x="528" y="401"/>
                  </a:cubicBezTo>
                  <a:cubicBezTo>
                    <a:pt x="523" y="394"/>
                    <a:pt x="518" y="387"/>
                    <a:pt x="513" y="381"/>
                  </a:cubicBezTo>
                  <a:lnTo>
                    <a:pt x="513" y="381"/>
                  </a:lnTo>
                  <a:cubicBezTo>
                    <a:pt x="507" y="358"/>
                    <a:pt x="497" y="335"/>
                    <a:pt x="481" y="311"/>
                  </a:cubicBezTo>
                  <a:cubicBezTo>
                    <a:pt x="423" y="225"/>
                    <a:pt x="358" y="158"/>
                    <a:pt x="289" y="92"/>
                  </a:cubicBezTo>
                  <a:lnTo>
                    <a:pt x="289" y="92"/>
                  </a:lnTo>
                  <a:cubicBezTo>
                    <a:pt x="271" y="73"/>
                    <a:pt x="252" y="55"/>
                    <a:pt x="233" y="39"/>
                  </a:cubicBezTo>
                  <a:cubicBezTo>
                    <a:pt x="203" y="12"/>
                    <a:pt x="174" y="1"/>
                    <a:pt x="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65"/>
            <p:cNvSpPr/>
            <p:nvPr/>
          </p:nvSpPr>
          <p:spPr>
            <a:xfrm>
              <a:off x="2919000" y="4826100"/>
              <a:ext cx="7650" cy="15150"/>
            </a:xfrm>
            <a:custGeom>
              <a:rect b="b" l="l" r="r" t="t"/>
              <a:pathLst>
                <a:path extrusionOk="0" h="606" w="306">
                  <a:moveTo>
                    <a:pt x="124" y="1"/>
                  </a:moveTo>
                  <a:cubicBezTo>
                    <a:pt x="102" y="1"/>
                    <a:pt x="83" y="12"/>
                    <a:pt x="72" y="39"/>
                  </a:cubicBezTo>
                  <a:cubicBezTo>
                    <a:pt x="21" y="148"/>
                    <a:pt x="44" y="299"/>
                    <a:pt x="21" y="424"/>
                  </a:cubicBezTo>
                  <a:cubicBezTo>
                    <a:pt x="1" y="525"/>
                    <a:pt x="88" y="605"/>
                    <a:pt x="160" y="605"/>
                  </a:cubicBezTo>
                  <a:cubicBezTo>
                    <a:pt x="198" y="605"/>
                    <a:pt x="232" y="583"/>
                    <a:pt x="243" y="529"/>
                  </a:cubicBezTo>
                  <a:cubicBezTo>
                    <a:pt x="270" y="397"/>
                    <a:pt x="305" y="202"/>
                    <a:pt x="216" y="62"/>
                  </a:cubicBezTo>
                  <a:cubicBezTo>
                    <a:pt x="192" y="26"/>
                    <a:pt x="155" y="1"/>
                    <a:pt x="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65"/>
            <p:cNvSpPr/>
            <p:nvPr/>
          </p:nvSpPr>
          <p:spPr>
            <a:xfrm>
              <a:off x="2919150" y="4847825"/>
              <a:ext cx="8350" cy="15125"/>
            </a:xfrm>
            <a:custGeom>
              <a:rect b="b" l="l" r="r" t="t"/>
              <a:pathLst>
                <a:path extrusionOk="0" h="605" w="334">
                  <a:moveTo>
                    <a:pt x="159" y="0"/>
                  </a:moveTo>
                  <a:cubicBezTo>
                    <a:pt x="110" y="0"/>
                    <a:pt x="67" y="28"/>
                    <a:pt x="58" y="92"/>
                  </a:cubicBezTo>
                  <a:cubicBezTo>
                    <a:pt x="57" y="96"/>
                    <a:pt x="56" y="100"/>
                    <a:pt x="56" y="104"/>
                  </a:cubicBezTo>
                  <a:lnTo>
                    <a:pt x="56" y="104"/>
                  </a:lnTo>
                  <a:cubicBezTo>
                    <a:pt x="54" y="115"/>
                    <a:pt x="52" y="126"/>
                    <a:pt x="50" y="136"/>
                  </a:cubicBezTo>
                  <a:lnTo>
                    <a:pt x="50" y="136"/>
                  </a:lnTo>
                  <a:cubicBezTo>
                    <a:pt x="9" y="176"/>
                    <a:pt x="0" y="234"/>
                    <a:pt x="3" y="305"/>
                  </a:cubicBezTo>
                  <a:cubicBezTo>
                    <a:pt x="6" y="333"/>
                    <a:pt x="13" y="358"/>
                    <a:pt x="23" y="380"/>
                  </a:cubicBezTo>
                  <a:lnTo>
                    <a:pt x="23" y="380"/>
                  </a:lnTo>
                  <a:cubicBezTo>
                    <a:pt x="23" y="424"/>
                    <a:pt x="27" y="469"/>
                    <a:pt x="38" y="515"/>
                  </a:cubicBezTo>
                  <a:cubicBezTo>
                    <a:pt x="48" y="565"/>
                    <a:pt x="94" y="605"/>
                    <a:pt x="134" y="605"/>
                  </a:cubicBezTo>
                  <a:cubicBezTo>
                    <a:pt x="144" y="605"/>
                    <a:pt x="154" y="602"/>
                    <a:pt x="163" y="596"/>
                  </a:cubicBezTo>
                  <a:cubicBezTo>
                    <a:pt x="291" y="519"/>
                    <a:pt x="314" y="345"/>
                    <a:pt x="326" y="177"/>
                  </a:cubicBezTo>
                  <a:cubicBezTo>
                    <a:pt x="333" y="71"/>
                    <a:pt x="238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65"/>
            <p:cNvSpPr/>
            <p:nvPr/>
          </p:nvSpPr>
          <p:spPr>
            <a:xfrm>
              <a:off x="2882450" y="4772725"/>
              <a:ext cx="4350" cy="4150"/>
            </a:xfrm>
            <a:custGeom>
              <a:rect b="b" l="l" r="r" t="t"/>
              <a:pathLst>
                <a:path extrusionOk="0" h="166" w="174">
                  <a:moveTo>
                    <a:pt x="54" y="0"/>
                  </a:moveTo>
                  <a:cubicBezTo>
                    <a:pt x="21" y="0"/>
                    <a:pt x="1" y="51"/>
                    <a:pt x="33" y="87"/>
                  </a:cubicBezTo>
                  <a:cubicBezTo>
                    <a:pt x="37" y="91"/>
                    <a:pt x="41" y="95"/>
                    <a:pt x="49" y="99"/>
                  </a:cubicBezTo>
                  <a:cubicBezTo>
                    <a:pt x="76" y="118"/>
                    <a:pt x="72" y="149"/>
                    <a:pt x="119" y="161"/>
                  </a:cubicBezTo>
                  <a:cubicBezTo>
                    <a:pt x="126" y="164"/>
                    <a:pt x="133" y="165"/>
                    <a:pt x="139" y="165"/>
                  </a:cubicBezTo>
                  <a:cubicBezTo>
                    <a:pt x="148" y="165"/>
                    <a:pt x="157" y="162"/>
                    <a:pt x="169" y="157"/>
                  </a:cubicBezTo>
                  <a:cubicBezTo>
                    <a:pt x="173" y="157"/>
                    <a:pt x="173" y="149"/>
                    <a:pt x="173" y="141"/>
                  </a:cubicBezTo>
                  <a:cubicBezTo>
                    <a:pt x="173" y="72"/>
                    <a:pt x="126" y="32"/>
                    <a:pt x="72" y="5"/>
                  </a:cubicBezTo>
                  <a:cubicBezTo>
                    <a:pt x="66" y="2"/>
                    <a:pt x="60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65"/>
            <p:cNvSpPr/>
            <p:nvPr/>
          </p:nvSpPr>
          <p:spPr>
            <a:xfrm>
              <a:off x="2913000" y="4825900"/>
              <a:ext cx="4500" cy="4800"/>
            </a:xfrm>
            <a:custGeom>
              <a:rect b="b" l="l" r="r" t="t"/>
              <a:pathLst>
                <a:path extrusionOk="0" h="192" w="180">
                  <a:moveTo>
                    <a:pt x="67" y="0"/>
                  </a:moveTo>
                  <a:cubicBezTo>
                    <a:pt x="0" y="0"/>
                    <a:pt x="1" y="95"/>
                    <a:pt x="55" y="149"/>
                  </a:cubicBezTo>
                  <a:lnTo>
                    <a:pt x="59" y="167"/>
                  </a:lnTo>
                  <a:cubicBezTo>
                    <a:pt x="66" y="183"/>
                    <a:pt x="82" y="191"/>
                    <a:pt x="96" y="191"/>
                  </a:cubicBezTo>
                  <a:cubicBezTo>
                    <a:pt x="103" y="191"/>
                    <a:pt x="109" y="189"/>
                    <a:pt x="113" y="183"/>
                  </a:cubicBezTo>
                  <a:cubicBezTo>
                    <a:pt x="121" y="172"/>
                    <a:pt x="129" y="160"/>
                    <a:pt x="140" y="149"/>
                  </a:cubicBezTo>
                  <a:cubicBezTo>
                    <a:pt x="180" y="102"/>
                    <a:pt x="140" y="0"/>
                    <a:pt x="70" y="0"/>
                  </a:cubicBezTo>
                  <a:cubicBezTo>
                    <a:pt x="69" y="0"/>
                    <a:pt x="68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65"/>
            <p:cNvSpPr/>
            <p:nvPr/>
          </p:nvSpPr>
          <p:spPr>
            <a:xfrm>
              <a:off x="2913000" y="4843350"/>
              <a:ext cx="2625" cy="2225"/>
            </a:xfrm>
            <a:custGeom>
              <a:rect b="b" l="l" r="r" t="t"/>
              <a:pathLst>
                <a:path extrusionOk="0" h="89" w="105">
                  <a:moveTo>
                    <a:pt x="53" y="1"/>
                  </a:moveTo>
                  <a:cubicBezTo>
                    <a:pt x="45" y="1"/>
                    <a:pt x="38" y="5"/>
                    <a:pt x="32" y="14"/>
                  </a:cubicBezTo>
                  <a:cubicBezTo>
                    <a:pt x="20" y="34"/>
                    <a:pt x="9" y="52"/>
                    <a:pt x="4" y="76"/>
                  </a:cubicBezTo>
                  <a:cubicBezTo>
                    <a:pt x="1" y="80"/>
                    <a:pt x="3" y="89"/>
                    <a:pt x="9" y="89"/>
                  </a:cubicBezTo>
                  <a:cubicBezTo>
                    <a:pt x="10" y="89"/>
                    <a:pt x="11" y="88"/>
                    <a:pt x="13" y="88"/>
                  </a:cubicBezTo>
                  <a:cubicBezTo>
                    <a:pt x="43" y="80"/>
                    <a:pt x="43" y="84"/>
                    <a:pt x="74" y="65"/>
                  </a:cubicBezTo>
                  <a:cubicBezTo>
                    <a:pt x="105" y="49"/>
                    <a:pt x="78" y="1"/>
                    <a:pt x="53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65"/>
            <p:cNvSpPr/>
            <p:nvPr/>
          </p:nvSpPr>
          <p:spPr>
            <a:xfrm>
              <a:off x="2900000" y="4800150"/>
              <a:ext cx="5300" cy="4175"/>
            </a:xfrm>
            <a:custGeom>
              <a:rect b="b" l="l" r="r" t="t"/>
              <a:pathLst>
                <a:path extrusionOk="0" h="167" w="212">
                  <a:moveTo>
                    <a:pt x="78" y="1"/>
                  </a:moveTo>
                  <a:cubicBezTo>
                    <a:pt x="64" y="1"/>
                    <a:pt x="52" y="8"/>
                    <a:pt x="47" y="24"/>
                  </a:cubicBezTo>
                  <a:lnTo>
                    <a:pt x="34" y="47"/>
                  </a:lnTo>
                  <a:cubicBezTo>
                    <a:pt x="0" y="129"/>
                    <a:pt x="57" y="167"/>
                    <a:pt x="109" y="167"/>
                  </a:cubicBezTo>
                  <a:cubicBezTo>
                    <a:pt x="163" y="167"/>
                    <a:pt x="211" y="125"/>
                    <a:pt x="144" y="47"/>
                  </a:cubicBezTo>
                  <a:lnTo>
                    <a:pt x="124" y="24"/>
                  </a:lnTo>
                  <a:cubicBezTo>
                    <a:pt x="112" y="10"/>
                    <a:pt x="94" y="1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65"/>
            <p:cNvSpPr/>
            <p:nvPr/>
          </p:nvSpPr>
          <p:spPr>
            <a:xfrm>
              <a:off x="2023050" y="5151225"/>
              <a:ext cx="14300" cy="16925"/>
            </a:xfrm>
            <a:custGeom>
              <a:rect b="b" l="l" r="r" t="t"/>
              <a:pathLst>
                <a:path extrusionOk="0" h="677" w="572">
                  <a:moveTo>
                    <a:pt x="280" y="0"/>
                  </a:moveTo>
                  <a:cubicBezTo>
                    <a:pt x="257" y="0"/>
                    <a:pt x="234" y="4"/>
                    <a:pt x="214" y="16"/>
                  </a:cubicBezTo>
                  <a:cubicBezTo>
                    <a:pt x="74" y="90"/>
                    <a:pt x="8" y="206"/>
                    <a:pt x="1" y="409"/>
                  </a:cubicBezTo>
                  <a:lnTo>
                    <a:pt x="1" y="420"/>
                  </a:lnTo>
                  <a:cubicBezTo>
                    <a:pt x="1" y="470"/>
                    <a:pt x="8" y="540"/>
                    <a:pt x="31" y="603"/>
                  </a:cubicBezTo>
                  <a:cubicBezTo>
                    <a:pt x="179" y="630"/>
                    <a:pt x="327" y="657"/>
                    <a:pt x="474" y="676"/>
                  </a:cubicBezTo>
                  <a:cubicBezTo>
                    <a:pt x="537" y="603"/>
                    <a:pt x="571" y="498"/>
                    <a:pt x="571" y="373"/>
                  </a:cubicBezTo>
                  <a:lnTo>
                    <a:pt x="571" y="323"/>
                  </a:lnTo>
                  <a:cubicBezTo>
                    <a:pt x="557" y="163"/>
                    <a:pt x="408" y="0"/>
                    <a:pt x="2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65"/>
            <p:cNvSpPr/>
            <p:nvPr/>
          </p:nvSpPr>
          <p:spPr>
            <a:xfrm>
              <a:off x="1991575" y="5150150"/>
              <a:ext cx="15075" cy="11900"/>
            </a:xfrm>
            <a:custGeom>
              <a:rect b="b" l="l" r="r" t="t"/>
              <a:pathLst>
                <a:path extrusionOk="0" h="476" w="603">
                  <a:moveTo>
                    <a:pt x="51" y="0"/>
                  </a:moveTo>
                  <a:cubicBezTo>
                    <a:pt x="31" y="0"/>
                    <a:pt x="15" y="0"/>
                    <a:pt x="0" y="9"/>
                  </a:cubicBezTo>
                  <a:cubicBezTo>
                    <a:pt x="113" y="113"/>
                    <a:pt x="225" y="242"/>
                    <a:pt x="330" y="389"/>
                  </a:cubicBezTo>
                  <a:cubicBezTo>
                    <a:pt x="420" y="420"/>
                    <a:pt x="513" y="448"/>
                    <a:pt x="603" y="475"/>
                  </a:cubicBezTo>
                  <a:cubicBezTo>
                    <a:pt x="564" y="397"/>
                    <a:pt x="513" y="323"/>
                    <a:pt x="463" y="265"/>
                  </a:cubicBezTo>
                  <a:cubicBezTo>
                    <a:pt x="346" y="125"/>
                    <a:pt x="221" y="24"/>
                    <a:pt x="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65"/>
            <p:cNvSpPr/>
            <p:nvPr/>
          </p:nvSpPr>
          <p:spPr>
            <a:xfrm>
              <a:off x="2071525" y="5167450"/>
              <a:ext cx="9650" cy="3025"/>
            </a:xfrm>
            <a:custGeom>
              <a:rect b="b" l="l" r="r" t="t"/>
              <a:pathLst>
                <a:path extrusionOk="0" h="121" w="386">
                  <a:moveTo>
                    <a:pt x="175" y="0"/>
                  </a:moveTo>
                  <a:cubicBezTo>
                    <a:pt x="102" y="0"/>
                    <a:pt x="44" y="51"/>
                    <a:pt x="1" y="121"/>
                  </a:cubicBezTo>
                  <a:cubicBezTo>
                    <a:pt x="129" y="121"/>
                    <a:pt x="257" y="117"/>
                    <a:pt x="385" y="110"/>
                  </a:cubicBezTo>
                  <a:cubicBezTo>
                    <a:pt x="367" y="90"/>
                    <a:pt x="343" y="70"/>
                    <a:pt x="320" y="55"/>
                  </a:cubicBezTo>
                  <a:cubicBezTo>
                    <a:pt x="265" y="16"/>
                    <a:pt x="218" y="0"/>
                    <a:pt x="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65"/>
            <p:cNvSpPr/>
            <p:nvPr/>
          </p:nvSpPr>
          <p:spPr>
            <a:xfrm>
              <a:off x="2044525" y="5138975"/>
              <a:ext cx="21975" cy="26250"/>
            </a:xfrm>
            <a:custGeom>
              <a:rect b="b" l="l" r="r" t="t"/>
              <a:pathLst>
                <a:path extrusionOk="0" h="1050" w="879">
                  <a:moveTo>
                    <a:pt x="435" y="0"/>
                  </a:moveTo>
                  <a:cubicBezTo>
                    <a:pt x="374" y="0"/>
                    <a:pt x="315" y="20"/>
                    <a:pt x="268" y="67"/>
                  </a:cubicBezTo>
                  <a:cubicBezTo>
                    <a:pt x="148" y="183"/>
                    <a:pt x="62" y="323"/>
                    <a:pt x="16" y="510"/>
                  </a:cubicBezTo>
                  <a:cubicBezTo>
                    <a:pt x="4" y="549"/>
                    <a:pt x="1" y="592"/>
                    <a:pt x="1" y="626"/>
                  </a:cubicBezTo>
                  <a:cubicBezTo>
                    <a:pt x="1" y="836"/>
                    <a:pt x="144" y="1015"/>
                    <a:pt x="331" y="1042"/>
                  </a:cubicBezTo>
                  <a:cubicBezTo>
                    <a:pt x="354" y="1046"/>
                    <a:pt x="374" y="1050"/>
                    <a:pt x="397" y="1050"/>
                  </a:cubicBezTo>
                  <a:cubicBezTo>
                    <a:pt x="607" y="1050"/>
                    <a:pt x="754" y="895"/>
                    <a:pt x="851" y="685"/>
                  </a:cubicBezTo>
                  <a:cubicBezTo>
                    <a:pt x="871" y="646"/>
                    <a:pt x="878" y="599"/>
                    <a:pt x="878" y="549"/>
                  </a:cubicBezTo>
                  <a:cubicBezTo>
                    <a:pt x="878" y="401"/>
                    <a:pt x="808" y="230"/>
                    <a:pt x="719" y="137"/>
                  </a:cubicBezTo>
                  <a:cubicBezTo>
                    <a:pt x="642" y="51"/>
                    <a:pt x="532" y="0"/>
                    <a:pt x="4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65"/>
            <p:cNvSpPr/>
            <p:nvPr/>
          </p:nvSpPr>
          <p:spPr>
            <a:xfrm>
              <a:off x="2027625" y="5111575"/>
              <a:ext cx="32550" cy="19750"/>
            </a:xfrm>
            <a:custGeom>
              <a:rect b="b" l="l" r="r" t="t"/>
              <a:pathLst>
                <a:path extrusionOk="0" h="790" w="1302">
                  <a:moveTo>
                    <a:pt x="1224" y="0"/>
                  </a:moveTo>
                  <a:cubicBezTo>
                    <a:pt x="817" y="144"/>
                    <a:pt x="408" y="289"/>
                    <a:pt x="0" y="429"/>
                  </a:cubicBezTo>
                  <a:cubicBezTo>
                    <a:pt x="0" y="432"/>
                    <a:pt x="0" y="432"/>
                    <a:pt x="4" y="432"/>
                  </a:cubicBezTo>
                  <a:cubicBezTo>
                    <a:pt x="128" y="693"/>
                    <a:pt x="361" y="790"/>
                    <a:pt x="595" y="790"/>
                  </a:cubicBezTo>
                  <a:cubicBezTo>
                    <a:pt x="824" y="790"/>
                    <a:pt x="1057" y="693"/>
                    <a:pt x="1190" y="564"/>
                  </a:cubicBezTo>
                  <a:cubicBezTo>
                    <a:pt x="1267" y="486"/>
                    <a:pt x="1302" y="382"/>
                    <a:pt x="1302" y="277"/>
                  </a:cubicBezTo>
                  <a:cubicBezTo>
                    <a:pt x="1302" y="183"/>
                    <a:pt x="1275" y="86"/>
                    <a:pt x="12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65"/>
            <p:cNvSpPr/>
            <p:nvPr/>
          </p:nvSpPr>
          <p:spPr>
            <a:xfrm>
              <a:off x="2069100" y="5121875"/>
              <a:ext cx="16550" cy="21700"/>
            </a:xfrm>
            <a:custGeom>
              <a:rect b="b" l="l" r="r" t="t"/>
              <a:pathLst>
                <a:path extrusionOk="0" h="868" w="662">
                  <a:moveTo>
                    <a:pt x="238" y="1"/>
                  </a:moveTo>
                  <a:cubicBezTo>
                    <a:pt x="141" y="1"/>
                    <a:pt x="67" y="44"/>
                    <a:pt x="24" y="157"/>
                  </a:cubicBezTo>
                  <a:cubicBezTo>
                    <a:pt x="8" y="207"/>
                    <a:pt x="1" y="257"/>
                    <a:pt x="1" y="311"/>
                  </a:cubicBezTo>
                  <a:cubicBezTo>
                    <a:pt x="1" y="518"/>
                    <a:pt x="114" y="735"/>
                    <a:pt x="281" y="828"/>
                  </a:cubicBezTo>
                  <a:cubicBezTo>
                    <a:pt x="331" y="851"/>
                    <a:pt x="381" y="867"/>
                    <a:pt x="428" y="867"/>
                  </a:cubicBezTo>
                  <a:cubicBezTo>
                    <a:pt x="548" y="867"/>
                    <a:pt x="650" y="786"/>
                    <a:pt x="661" y="618"/>
                  </a:cubicBezTo>
                  <a:lnTo>
                    <a:pt x="661" y="580"/>
                  </a:lnTo>
                  <a:cubicBezTo>
                    <a:pt x="661" y="338"/>
                    <a:pt x="521" y="44"/>
                    <a:pt x="300" y="4"/>
                  </a:cubicBezTo>
                  <a:cubicBezTo>
                    <a:pt x="277" y="1"/>
                    <a:pt x="257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65"/>
            <p:cNvSpPr/>
            <p:nvPr/>
          </p:nvSpPr>
          <p:spPr>
            <a:xfrm>
              <a:off x="2081250" y="5099825"/>
              <a:ext cx="11400" cy="8475"/>
            </a:xfrm>
            <a:custGeom>
              <a:rect b="b" l="l" r="r" t="t"/>
              <a:pathLst>
                <a:path extrusionOk="0" h="339" w="456">
                  <a:moveTo>
                    <a:pt x="432" y="0"/>
                  </a:moveTo>
                  <a:cubicBezTo>
                    <a:pt x="288" y="51"/>
                    <a:pt x="145" y="101"/>
                    <a:pt x="1" y="152"/>
                  </a:cubicBezTo>
                  <a:cubicBezTo>
                    <a:pt x="28" y="241"/>
                    <a:pt x="102" y="319"/>
                    <a:pt x="187" y="330"/>
                  </a:cubicBezTo>
                  <a:lnTo>
                    <a:pt x="218" y="334"/>
                  </a:lnTo>
                  <a:cubicBezTo>
                    <a:pt x="234" y="334"/>
                    <a:pt x="245" y="339"/>
                    <a:pt x="261" y="339"/>
                  </a:cubicBezTo>
                  <a:cubicBezTo>
                    <a:pt x="369" y="339"/>
                    <a:pt x="455" y="253"/>
                    <a:pt x="455" y="124"/>
                  </a:cubicBezTo>
                  <a:cubicBezTo>
                    <a:pt x="455" y="90"/>
                    <a:pt x="448" y="51"/>
                    <a:pt x="436" y="8"/>
                  </a:cubicBezTo>
                  <a:cubicBezTo>
                    <a:pt x="432" y="4"/>
                    <a:pt x="432" y="4"/>
                    <a:pt x="4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65"/>
            <p:cNvSpPr/>
            <p:nvPr/>
          </p:nvSpPr>
          <p:spPr>
            <a:xfrm>
              <a:off x="2093600" y="5096225"/>
              <a:ext cx="30625" cy="31900"/>
            </a:xfrm>
            <a:custGeom>
              <a:rect b="b" l="l" r="r" t="t"/>
              <a:pathLst>
                <a:path extrusionOk="0" h="1276" w="1225">
                  <a:moveTo>
                    <a:pt x="820" y="1"/>
                  </a:moveTo>
                  <a:cubicBezTo>
                    <a:pt x="692" y="1"/>
                    <a:pt x="575" y="58"/>
                    <a:pt x="463" y="152"/>
                  </a:cubicBezTo>
                  <a:cubicBezTo>
                    <a:pt x="291" y="292"/>
                    <a:pt x="85" y="428"/>
                    <a:pt x="15" y="684"/>
                  </a:cubicBezTo>
                  <a:cubicBezTo>
                    <a:pt x="4" y="720"/>
                    <a:pt x="0" y="758"/>
                    <a:pt x="0" y="797"/>
                  </a:cubicBezTo>
                  <a:cubicBezTo>
                    <a:pt x="0" y="1019"/>
                    <a:pt x="144" y="1276"/>
                    <a:pt x="346" y="1276"/>
                  </a:cubicBezTo>
                  <a:lnTo>
                    <a:pt x="365" y="1276"/>
                  </a:lnTo>
                  <a:cubicBezTo>
                    <a:pt x="587" y="1256"/>
                    <a:pt x="715" y="1113"/>
                    <a:pt x="871" y="957"/>
                  </a:cubicBezTo>
                  <a:cubicBezTo>
                    <a:pt x="1007" y="821"/>
                    <a:pt x="1131" y="681"/>
                    <a:pt x="1209" y="483"/>
                  </a:cubicBezTo>
                  <a:cubicBezTo>
                    <a:pt x="1217" y="455"/>
                    <a:pt x="1224" y="424"/>
                    <a:pt x="1224" y="390"/>
                  </a:cubicBezTo>
                  <a:cubicBezTo>
                    <a:pt x="1224" y="268"/>
                    <a:pt x="1158" y="125"/>
                    <a:pt x="1061" y="71"/>
                  </a:cubicBezTo>
                  <a:cubicBezTo>
                    <a:pt x="976" y="20"/>
                    <a:pt x="894" y="1"/>
                    <a:pt x="8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65"/>
            <p:cNvSpPr/>
            <p:nvPr/>
          </p:nvSpPr>
          <p:spPr>
            <a:xfrm>
              <a:off x="2096700" y="5133925"/>
              <a:ext cx="14900" cy="18975"/>
            </a:xfrm>
            <a:custGeom>
              <a:rect b="b" l="l" r="r" t="t"/>
              <a:pathLst>
                <a:path extrusionOk="0" h="759" w="596">
                  <a:moveTo>
                    <a:pt x="218" y="1"/>
                  </a:moveTo>
                  <a:cubicBezTo>
                    <a:pt x="86" y="1"/>
                    <a:pt x="0" y="118"/>
                    <a:pt x="0" y="272"/>
                  </a:cubicBezTo>
                  <a:cubicBezTo>
                    <a:pt x="0" y="315"/>
                    <a:pt x="8" y="362"/>
                    <a:pt x="20" y="405"/>
                  </a:cubicBezTo>
                  <a:cubicBezTo>
                    <a:pt x="67" y="572"/>
                    <a:pt x="246" y="758"/>
                    <a:pt x="393" y="758"/>
                  </a:cubicBezTo>
                  <a:cubicBezTo>
                    <a:pt x="436" y="758"/>
                    <a:pt x="474" y="743"/>
                    <a:pt x="506" y="712"/>
                  </a:cubicBezTo>
                  <a:cubicBezTo>
                    <a:pt x="568" y="646"/>
                    <a:pt x="596" y="561"/>
                    <a:pt x="596" y="471"/>
                  </a:cubicBezTo>
                  <a:cubicBezTo>
                    <a:pt x="596" y="276"/>
                    <a:pt x="471" y="63"/>
                    <a:pt x="284" y="8"/>
                  </a:cubicBezTo>
                  <a:cubicBezTo>
                    <a:pt x="261" y="5"/>
                    <a:pt x="237" y="1"/>
                    <a:pt x="2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65"/>
            <p:cNvSpPr/>
            <p:nvPr/>
          </p:nvSpPr>
          <p:spPr>
            <a:xfrm>
              <a:off x="2091175" y="5162200"/>
              <a:ext cx="23800" cy="7325"/>
            </a:xfrm>
            <a:custGeom>
              <a:rect b="b" l="l" r="r" t="t"/>
              <a:pathLst>
                <a:path extrusionOk="0" h="293" w="952">
                  <a:moveTo>
                    <a:pt x="280" y="1"/>
                  </a:moveTo>
                  <a:cubicBezTo>
                    <a:pt x="248" y="1"/>
                    <a:pt x="218" y="1"/>
                    <a:pt x="187" y="8"/>
                  </a:cubicBezTo>
                  <a:cubicBezTo>
                    <a:pt x="66" y="31"/>
                    <a:pt x="8" y="153"/>
                    <a:pt x="0" y="293"/>
                  </a:cubicBezTo>
                  <a:cubicBezTo>
                    <a:pt x="318" y="265"/>
                    <a:pt x="637" y="226"/>
                    <a:pt x="952" y="176"/>
                  </a:cubicBezTo>
                  <a:cubicBezTo>
                    <a:pt x="867" y="137"/>
                    <a:pt x="774" y="113"/>
                    <a:pt x="684" y="90"/>
                  </a:cubicBezTo>
                  <a:cubicBezTo>
                    <a:pt x="540" y="51"/>
                    <a:pt x="415" y="1"/>
                    <a:pt x="2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65"/>
            <p:cNvSpPr/>
            <p:nvPr/>
          </p:nvSpPr>
          <p:spPr>
            <a:xfrm>
              <a:off x="2135475" y="5147525"/>
              <a:ext cx="9250" cy="12675"/>
            </a:xfrm>
            <a:custGeom>
              <a:rect b="b" l="l" r="r" t="t"/>
              <a:pathLst>
                <a:path extrusionOk="0" h="507" w="370">
                  <a:moveTo>
                    <a:pt x="168" y="1"/>
                  </a:moveTo>
                  <a:cubicBezTo>
                    <a:pt x="125" y="1"/>
                    <a:pt x="86" y="20"/>
                    <a:pt x="58" y="59"/>
                  </a:cubicBezTo>
                  <a:cubicBezTo>
                    <a:pt x="19" y="117"/>
                    <a:pt x="1" y="168"/>
                    <a:pt x="1" y="250"/>
                  </a:cubicBezTo>
                  <a:lnTo>
                    <a:pt x="1" y="257"/>
                  </a:lnTo>
                  <a:cubicBezTo>
                    <a:pt x="1" y="401"/>
                    <a:pt x="101" y="506"/>
                    <a:pt x="198" y="506"/>
                  </a:cubicBezTo>
                  <a:cubicBezTo>
                    <a:pt x="238" y="506"/>
                    <a:pt x="276" y="491"/>
                    <a:pt x="308" y="451"/>
                  </a:cubicBezTo>
                  <a:cubicBezTo>
                    <a:pt x="350" y="394"/>
                    <a:pt x="362" y="343"/>
                    <a:pt x="369" y="265"/>
                  </a:cubicBezTo>
                  <a:lnTo>
                    <a:pt x="369" y="241"/>
                  </a:lnTo>
                  <a:cubicBezTo>
                    <a:pt x="369" y="105"/>
                    <a:pt x="265" y="1"/>
                    <a:pt x="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65"/>
            <p:cNvSpPr/>
            <p:nvPr/>
          </p:nvSpPr>
          <p:spPr>
            <a:xfrm>
              <a:off x="2152575" y="5106900"/>
              <a:ext cx="16250" cy="40575"/>
            </a:xfrm>
            <a:custGeom>
              <a:rect b="b" l="l" r="r" t="t"/>
              <a:pathLst>
                <a:path extrusionOk="0" h="1623" w="650">
                  <a:moveTo>
                    <a:pt x="288" y="1"/>
                  </a:moveTo>
                  <a:cubicBezTo>
                    <a:pt x="198" y="1"/>
                    <a:pt x="113" y="56"/>
                    <a:pt x="67" y="176"/>
                  </a:cubicBezTo>
                  <a:cubicBezTo>
                    <a:pt x="4" y="336"/>
                    <a:pt x="20" y="546"/>
                    <a:pt x="12" y="732"/>
                  </a:cubicBezTo>
                  <a:cubicBezTo>
                    <a:pt x="12" y="840"/>
                    <a:pt x="0" y="953"/>
                    <a:pt x="0" y="1070"/>
                  </a:cubicBezTo>
                  <a:cubicBezTo>
                    <a:pt x="0" y="1144"/>
                    <a:pt x="4" y="1222"/>
                    <a:pt x="20" y="1299"/>
                  </a:cubicBezTo>
                  <a:cubicBezTo>
                    <a:pt x="51" y="1497"/>
                    <a:pt x="198" y="1622"/>
                    <a:pt x="331" y="1622"/>
                  </a:cubicBezTo>
                  <a:cubicBezTo>
                    <a:pt x="413" y="1622"/>
                    <a:pt x="486" y="1572"/>
                    <a:pt x="525" y="1463"/>
                  </a:cubicBezTo>
                  <a:cubicBezTo>
                    <a:pt x="583" y="1299"/>
                    <a:pt x="587" y="1105"/>
                    <a:pt x="607" y="926"/>
                  </a:cubicBezTo>
                  <a:cubicBezTo>
                    <a:pt x="623" y="794"/>
                    <a:pt x="650" y="658"/>
                    <a:pt x="650" y="522"/>
                  </a:cubicBezTo>
                  <a:cubicBezTo>
                    <a:pt x="650" y="467"/>
                    <a:pt x="646" y="413"/>
                    <a:pt x="634" y="359"/>
                  </a:cubicBezTo>
                  <a:cubicBezTo>
                    <a:pt x="587" y="137"/>
                    <a:pt x="431" y="1"/>
                    <a:pt x="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65"/>
            <p:cNvSpPr/>
            <p:nvPr/>
          </p:nvSpPr>
          <p:spPr>
            <a:xfrm>
              <a:off x="2122750" y="5124700"/>
              <a:ext cx="13925" cy="16925"/>
            </a:xfrm>
            <a:custGeom>
              <a:rect b="b" l="l" r="r" t="t"/>
              <a:pathLst>
                <a:path extrusionOk="0" h="677" w="557">
                  <a:moveTo>
                    <a:pt x="253" y="1"/>
                  </a:moveTo>
                  <a:cubicBezTo>
                    <a:pt x="183" y="1"/>
                    <a:pt x="121" y="31"/>
                    <a:pt x="74" y="94"/>
                  </a:cubicBezTo>
                  <a:cubicBezTo>
                    <a:pt x="27" y="155"/>
                    <a:pt x="4" y="222"/>
                    <a:pt x="0" y="311"/>
                  </a:cubicBezTo>
                  <a:lnTo>
                    <a:pt x="0" y="327"/>
                  </a:lnTo>
                  <a:cubicBezTo>
                    <a:pt x="0" y="517"/>
                    <a:pt x="121" y="654"/>
                    <a:pt x="272" y="673"/>
                  </a:cubicBezTo>
                  <a:cubicBezTo>
                    <a:pt x="280" y="677"/>
                    <a:pt x="291" y="677"/>
                    <a:pt x="303" y="677"/>
                  </a:cubicBezTo>
                  <a:cubicBezTo>
                    <a:pt x="365" y="677"/>
                    <a:pt x="412" y="650"/>
                    <a:pt x="467" y="611"/>
                  </a:cubicBezTo>
                  <a:cubicBezTo>
                    <a:pt x="528" y="560"/>
                    <a:pt x="556" y="478"/>
                    <a:pt x="556" y="389"/>
                  </a:cubicBezTo>
                  <a:cubicBezTo>
                    <a:pt x="556" y="295"/>
                    <a:pt x="528" y="198"/>
                    <a:pt x="470" y="125"/>
                  </a:cubicBezTo>
                  <a:cubicBezTo>
                    <a:pt x="408" y="39"/>
                    <a:pt x="327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65"/>
            <p:cNvSpPr/>
            <p:nvPr/>
          </p:nvSpPr>
          <p:spPr>
            <a:xfrm>
              <a:off x="2134500" y="5083600"/>
              <a:ext cx="12750" cy="18575"/>
            </a:xfrm>
            <a:custGeom>
              <a:rect b="b" l="l" r="r" t="t"/>
              <a:pathLst>
                <a:path extrusionOk="0" h="743" w="510">
                  <a:moveTo>
                    <a:pt x="226" y="0"/>
                  </a:moveTo>
                  <a:cubicBezTo>
                    <a:pt x="187" y="0"/>
                    <a:pt x="152" y="12"/>
                    <a:pt x="121" y="35"/>
                  </a:cubicBezTo>
                  <a:cubicBezTo>
                    <a:pt x="35" y="102"/>
                    <a:pt x="0" y="206"/>
                    <a:pt x="0" y="319"/>
                  </a:cubicBezTo>
                  <a:cubicBezTo>
                    <a:pt x="0" y="409"/>
                    <a:pt x="24" y="509"/>
                    <a:pt x="70" y="603"/>
                  </a:cubicBezTo>
                  <a:cubicBezTo>
                    <a:pt x="113" y="692"/>
                    <a:pt x="210" y="743"/>
                    <a:pt x="291" y="743"/>
                  </a:cubicBezTo>
                  <a:cubicBezTo>
                    <a:pt x="331" y="743"/>
                    <a:pt x="370" y="731"/>
                    <a:pt x="397" y="703"/>
                  </a:cubicBezTo>
                  <a:cubicBezTo>
                    <a:pt x="471" y="630"/>
                    <a:pt x="510" y="529"/>
                    <a:pt x="510" y="412"/>
                  </a:cubicBezTo>
                  <a:cubicBezTo>
                    <a:pt x="510" y="323"/>
                    <a:pt x="483" y="226"/>
                    <a:pt x="428" y="133"/>
                  </a:cubicBezTo>
                  <a:cubicBezTo>
                    <a:pt x="381" y="47"/>
                    <a:pt x="300" y="0"/>
                    <a:pt x="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65"/>
            <p:cNvSpPr/>
            <p:nvPr/>
          </p:nvSpPr>
          <p:spPr>
            <a:xfrm>
              <a:off x="2157050" y="5073300"/>
              <a:ext cx="10975" cy="9550"/>
            </a:xfrm>
            <a:custGeom>
              <a:rect b="b" l="l" r="r" t="t"/>
              <a:pathLst>
                <a:path extrusionOk="0" h="382" w="439">
                  <a:moveTo>
                    <a:pt x="401" y="1"/>
                  </a:moveTo>
                  <a:cubicBezTo>
                    <a:pt x="268" y="47"/>
                    <a:pt x="132" y="94"/>
                    <a:pt x="0" y="144"/>
                  </a:cubicBezTo>
                  <a:cubicBezTo>
                    <a:pt x="8" y="268"/>
                    <a:pt x="125" y="381"/>
                    <a:pt x="222" y="381"/>
                  </a:cubicBezTo>
                  <a:cubicBezTo>
                    <a:pt x="237" y="381"/>
                    <a:pt x="252" y="378"/>
                    <a:pt x="268" y="374"/>
                  </a:cubicBezTo>
                  <a:cubicBezTo>
                    <a:pt x="322" y="350"/>
                    <a:pt x="365" y="315"/>
                    <a:pt x="404" y="261"/>
                  </a:cubicBezTo>
                  <a:cubicBezTo>
                    <a:pt x="428" y="225"/>
                    <a:pt x="439" y="187"/>
                    <a:pt x="439" y="144"/>
                  </a:cubicBezTo>
                  <a:cubicBezTo>
                    <a:pt x="439" y="94"/>
                    <a:pt x="424" y="43"/>
                    <a:pt x="4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65"/>
            <p:cNvSpPr/>
            <p:nvPr/>
          </p:nvSpPr>
          <p:spPr>
            <a:xfrm>
              <a:off x="2169000" y="5084175"/>
              <a:ext cx="20725" cy="19650"/>
            </a:xfrm>
            <a:custGeom>
              <a:rect b="b" l="l" r="r" t="t"/>
              <a:pathLst>
                <a:path extrusionOk="0" h="786" w="829">
                  <a:moveTo>
                    <a:pt x="241" y="0"/>
                  </a:moveTo>
                  <a:cubicBezTo>
                    <a:pt x="105" y="0"/>
                    <a:pt x="0" y="133"/>
                    <a:pt x="0" y="300"/>
                  </a:cubicBezTo>
                  <a:lnTo>
                    <a:pt x="0" y="319"/>
                  </a:lnTo>
                  <a:cubicBezTo>
                    <a:pt x="8" y="513"/>
                    <a:pt x="117" y="650"/>
                    <a:pt x="264" y="720"/>
                  </a:cubicBezTo>
                  <a:cubicBezTo>
                    <a:pt x="357" y="762"/>
                    <a:pt x="451" y="786"/>
                    <a:pt x="544" y="786"/>
                  </a:cubicBezTo>
                  <a:cubicBezTo>
                    <a:pt x="619" y="786"/>
                    <a:pt x="692" y="770"/>
                    <a:pt x="754" y="727"/>
                  </a:cubicBezTo>
                  <a:cubicBezTo>
                    <a:pt x="797" y="696"/>
                    <a:pt x="828" y="623"/>
                    <a:pt x="828" y="553"/>
                  </a:cubicBezTo>
                  <a:cubicBezTo>
                    <a:pt x="828" y="537"/>
                    <a:pt x="828" y="522"/>
                    <a:pt x="824" y="510"/>
                  </a:cubicBezTo>
                  <a:cubicBezTo>
                    <a:pt x="786" y="339"/>
                    <a:pt x="723" y="226"/>
                    <a:pt x="595" y="133"/>
                  </a:cubicBezTo>
                  <a:cubicBezTo>
                    <a:pt x="482" y="51"/>
                    <a:pt x="366" y="4"/>
                    <a:pt x="2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65"/>
            <p:cNvSpPr/>
            <p:nvPr/>
          </p:nvSpPr>
          <p:spPr>
            <a:xfrm>
              <a:off x="2175125" y="5114200"/>
              <a:ext cx="10125" cy="12775"/>
            </a:xfrm>
            <a:custGeom>
              <a:rect b="b" l="l" r="r" t="t"/>
              <a:pathLst>
                <a:path extrusionOk="0" h="511" w="405">
                  <a:moveTo>
                    <a:pt x="171" y="1"/>
                  </a:moveTo>
                  <a:cubicBezTo>
                    <a:pt x="155" y="1"/>
                    <a:pt x="136" y="5"/>
                    <a:pt x="117" y="12"/>
                  </a:cubicBezTo>
                  <a:cubicBezTo>
                    <a:pt x="35" y="39"/>
                    <a:pt x="4" y="114"/>
                    <a:pt x="4" y="199"/>
                  </a:cubicBezTo>
                  <a:cubicBezTo>
                    <a:pt x="0" y="342"/>
                    <a:pt x="101" y="510"/>
                    <a:pt x="234" y="510"/>
                  </a:cubicBezTo>
                  <a:cubicBezTo>
                    <a:pt x="252" y="510"/>
                    <a:pt x="272" y="505"/>
                    <a:pt x="291" y="498"/>
                  </a:cubicBezTo>
                  <a:cubicBezTo>
                    <a:pt x="369" y="471"/>
                    <a:pt x="404" y="397"/>
                    <a:pt x="404" y="311"/>
                  </a:cubicBezTo>
                  <a:cubicBezTo>
                    <a:pt x="404" y="172"/>
                    <a:pt x="304" y="1"/>
                    <a:pt x="1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65"/>
            <p:cNvSpPr/>
            <p:nvPr/>
          </p:nvSpPr>
          <p:spPr>
            <a:xfrm>
              <a:off x="2186000" y="5127800"/>
              <a:ext cx="26450" cy="21025"/>
            </a:xfrm>
            <a:custGeom>
              <a:rect b="b" l="l" r="r" t="t"/>
              <a:pathLst>
                <a:path extrusionOk="0" h="841" w="1058">
                  <a:moveTo>
                    <a:pt x="405" y="1"/>
                  </a:moveTo>
                  <a:cubicBezTo>
                    <a:pt x="312" y="1"/>
                    <a:pt x="222" y="28"/>
                    <a:pt x="140" y="86"/>
                  </a:cubicBezTo>
                  <a:cubicBezTo>
                    <a:pt x="50" y="153"/>
                    <a:pt x="0" y="293"/>
                    <a:pt x="0" y="440"/>
                  </a:cubicBezTo>
                  <a:cubicBezTo>
                    <a:pt x="0" y="584"/>
                    <a:pt x="47" y="736"/>
                    <a:pt x="140" y="840"/>
                  </a:cubicBezTo>
                  <a:cubicBezTo>
                    <a:pt x="447" y="754"/>
                    <a:pt x="750" y="661"/>
                    <a:pt x="1058" y="572"/>
                  </a:cubicBezTo>
                  <a:cubicBezTo>
                    <a:pt x="1003" y="370"/>
                    <a:pt x="836" y="180"/>
                    <a:pt x="696" y="94"/>
                  </a:cubicBezTo>
                  <a:cubicBezTo>
                    <a:pt x="599" y="31"/>
                    <a:pt x="498" y="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65"/>
            <p:cNvSpPr/>
            <p:nvPr/>
          </p:nvSpPr>
          <p:spPr>
            <a:xfrm>
              <a:off x="2223600" y="5110400"/>
              <a:ext cx="14600" cy="19675"/>
            </a:xfrm>
            <a:custGeom>
              <a:rect b="b" l="l" r="r" t="t"/>
              <a:pathLst>
                <a:path extrusionOk="0" h="787" w="584">
                  <a:moveTo>
                    <a:pt x="284" y="1"/>
                  </a:moveTo>
                  <a:cubicBezTo>
                    <a:pt x="86" y="24"/>
                    <a:pt x="1" y="176"/>
                    <a:pt x="1" y="413"/>
                  </a:cubicBezTo>
                  <a:lnTo>
                    <a:pt x="1" y="452"/>
                  </a:lnTo>
                  <a:cubicBezTo>
                    <a:pt x="8" y="634"/>
                    <a:pt x="184" y="786"/>
                    <a:pt x="323" y="786"/>
                  </a:cubicBezTo>
                  <a:cubicBezTo>
                    <a:pt x="370" y="786"/>
                    <a:pt x="408" y="770"/>
                    <a:pt x="444" y="736"/>
                  </a:cubicBezTo>
                  <a:cubicBezTo>
                    <a:pt x="521" y="650"/>
                    <a:pt x="584" y="549"/>
                    <a:pt x="584" y="409"/>
                  </a:cubicBezTo>
                  <a:cubicBezTo>
                    <a:pt x="584" y="378"/>
                    <a:pt x="580" y="347"/>
                    <a:pt x="572" y="308"/>
                  </a:cubicBezTo>
                  <a:cubicBezTo>
                    <a:pt x="545" y="164"/>
                    <a:pt x="435" y="1"/>
                    <a:pt x="3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65"/>
            <p:cNvSpPr/>
            <p:nvPr/>
          </p:nvSpPr>
          <p:spPr>
            <a:xfrm>
              <a:off x="2199125" y="5091475"/>
              <a:ext cx="5550" cy="18575"/>
            </a:xfrm>
            <a:custGeom>
              <a:rect b="b" l="l" r="r" t="t"/>
              <a:pathLst>
                <a:path extrusionOk="0" h="743" w="222">
                  <a:moveTo>
                    <a:pt x="97" y="0"/>
                  </a:moveTo>
                  <a:cubicBezTo>
                    <a:pt x="39" y="51"/>
                    <a:pt x="0" y="132"/>
                    <a:pt x="0" y="230"/>
                  </a:cubicBezTo>
                  <a:cubicBezTo>
                    <a:pt x="0" y="276"/>
                    <a:pt x="8" y="331"/>
                    <a:pt x="31" y="385"/>
                  </a:cubicBezTo>
                  <a:cubicBezTo>
                    <a:pt x="78" y="494"/>
                    <a:pt x="140" y="641"/>
                    <a:pt x="221" y="743"/>
                  </a:cubicBezTo>
                  <a:cubicBezTo>
                    <a:pt x="155" y="482"/>
                    <a:pt x="113" y="234"/>
                    <a:pt x="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65"/>
            <p:cNvSpPr/>
            <p:nvPr/>
          </p:nvSpPr>
          <p:spPr>
            <a:xfrm>
              <a:off x="2201550" y="5089725"/>
              <a:ext cx="13425" cy="23050"/>
            </a:xfrm>
            <a:custGeom>
              <a:rect b="b" l="l" r="r" t="t"/>
              <a:pathLst>
                <a:path extrusionOk="0" h="922" w="537">
                  <a:moveTo>
                    <a:pt x="179" y="0"/>
                  </a:moveTo>
                  <a:cubicBezTo>
                    <a:pt x="113" y="0"/>
                    <a:pt x="51" y="24"/>
                    <a:pt x="0" y="70"/>
                  </a:cubicBezTo>
                  <a:cubicBezTo>
                    <a:pt x="16" y="304"/>
                    <a:pt x="58" y="552"/>
                    <a:pt x="124" y="813"/>
                  </a:cubicBezTo>
                  <a:cubicBezTo>
                    <a:pt x="179" y="874"/>
                    <a:pt x="237" y="921"/>
                    <a:pt x="307" y="921"/>
                  </a:cubicBezTo>
                  <a:cubicBezTo>
                    <a:pt x="327" y="921"/>
                    <a:pt x="346" y="917"/>
                    <a:pt x="370" y="910"/>
                  </a:cubicBezTo>
                  <a:cubicBezTo>
                    <a:pt x="490" y="863"/>
                    <a:pt x="537" y="743"/>
                    <a:pt x="537" y="603"/>
                  </a:cubicBezTo>
                  <a:cubicBezTo>
                    <a:pt x="537" y="463"/>
                    <a:pt x="490" y="300"/>
                    <a:pt x="428" y="175"/>
                  </a:cubicBezTo>
                  <a:cubicBezTo>
                    <a:pt x="366" y="51"/>
                    <a:pt x="273" y="0"/>
                    <a:pt x="1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65"/>
            <p:cNvSpPr/>
            <p:nvPr/>
          </p:nvSpPr>
          <p:spPr>
            <a:xfrm>
              <a:off x="2184450" y="5062700"/>
              <a:ext cx="17975" cy="15875"/>
            </a:xfrm>
            <a:custGeom>
              <a:rect b="b" l="l" r="r" t="t"/>
              <a:pathLst>
                <a:path extrusionOk="0" h="635" w="719">
                  <a:moveTo>
                    <a:pt x="490" y="0"/>
                  </a:moveTo>
                  <a:lnTo>
                    <a:pt x="1" y="176"/>
                  </a:lnTo>
                  <a:cubicBezTo>
                    <a:pt x="8" y="222"/>
                    <a:pt x="24" y="265"/>
                    <a:pt x="47" y="308"/>
                  </a:cubicBezTo>
                  <a:cubicBezTo>
                    <a:pt x="140" y="479"/>
                    <a:pt x="322" y="635"/>
                    <a:pt x="482" y="635"/>
                  </a:cubicBezTo>
                  <a:cubicBezTo>
                    <a:pt x="521" y="635"/>
                    <a:pt x="556" y="626"/>
                    <a:pt x="591" y="607"/>
                  </a:cubicBezTo>
                  <a:cubicBezTo>
                    <a:pt x="657" y="572"/>
                    <a:pt x="719" y="486"/>
                    <a:pt x="719" y="389"/>
                  </a:cubicBezTo>
                  <a:cubicBezTo>
                    <a:pt x="719" y="355"/>
                    <a:pt x="711" y="316"/>
                    <a:pt x="695" y="280"/>
                  </a:cubicBezTo>
                  <a:cubicBezTo>
                    <a:pt x="641" y="168"/>
                    <a:pt x="571" y="79"/>
                    <a:pt x="4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65"/>
            <p:cNvSpPr/>
            <p:nvPr/>
          </p:nvSpPr>
          <p:spPr>
            <a:xfrm>
              <a:off x="2214775" y="5063100"/>
              <a:ext cx="16350" cy="18175"/>
            </a:xfrm>
            <a:custGeom>
              <a:rect b="b" l="l" r="r" t="t"/>
              <a:pathLst>
                <a:path extrusionOk="0" h="727" w="654">
                  <a:moveTo>
                    <a:pt x="260" y="0"/>
                  </a:moveTo>
                  <a:cubicBezTo>
                    <a:pt x="182" y="0"/>
                    <a:pt x="108" y="39"/>
                    <a:pt x="47" y="113"/>
                  </a:cubicBezTo>
                  <a:cubicBezTo>
                    <a:pt x="15" y="147"/>
                    <a:pt x="0" y="199"/>
                    <a:pt x="0" y="257"/>
                  </a:cubicBezTo>
                  <a:cubicBezTo>
                    <a:pt x="0" y="334"/>
                    <a:pt x="27" y="424"/>
                    <a:pt x="62" y="490"/>
                  </a:cubicBezTo>
                  <a:cubicBezTo>
                    <a:pt x="140" y="633"/>
                    <a:pt x="295" y="727"/>
                    <a:pt x="427" y="727"/>
                  </a:cubicBezTo>
                  <a:cubicBezTo>
                    <a:pt x="458" y="727"/>
                    <a:pt x="490" y="719"/>
                    <a:pt x="513" y="712"/>
                  </a:cubicBezTo>
                  <a:cubicBezTo>
                    <a:pt x="583" y="684"/>
                    <a:pt x="653" y="603"/>
                    <a:pt x="653" y="506"/>
                  </a:cubicBezTo>
                  <a:lnTo>
                    <a:pt x="653" y="497"/>
                  </a:lnTo>
                  <a:cubicBezTo>
                    <a:pt x="648" y="315"/>
                    <a:pt x="583" y="156"/>
                    <a:pt x="435" y="59"/>
                  </a:cubicBezTo>
                  <a:cubicBezTo>
                    <a:pt x="373" y="20"/>
                    <a:pt x="315" y="0"/>
                    <a:pt x="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65"/>
            <p:cNvSpPr/>
            <p:nvPr/>
          </p:nvSpPr>
          <p:spPr>
            <a:xfrm>
              <a:off x="2227475" y="5082725"/>
              <a:ext cx="24525" cy="22850"/>
            </a:xfrm>
            <a:custGeom>
              <a:rect b="b" l="l" r="r" t="t"/>
              <a:pathLst>
                <a:path extrusionOk="0" h="914" w="981">
                  <a:moveTo>
                    <a:pt x="335" y="1"/>
                  </a:moveTo>
                  <a:cubicBezTo>
                    <a:pt x="262" y="1"/>
                    <a:pt x="192" y="20"/>
                    <a:pt x="117" y="62"/>
                  </a:cubicBezTo>
                  <a:cubicBezTo>
                    <a:pt x="36" y="109"/>
                    <a:pt x="1" y="218"/>
                    <a:pt x="1" y="338"/>
                  </a:cubicBezTo>
                  <a:cubicBezTo>
                    <a:pt x="1" y="478"/>
                    <a:pt x="52" y="634"/>
                    <a:pt x="145" y="720"/>
                  </a:cubicBezTo>
                  <a:cubicBezTo>
                    <a:pt x="293" y="851"/>
                    <a:pt x="393" y="860"/>
                    <a:pt x="549" y="890"/>
                  </a:cubicBezTo>
                  <a:lnTo>
                    <a:pt x="542" y="890"/>
                  </a:lnTo>
                  <a:cubicBezTo>
                    <a:pt x="545" y="890"/>
                    <a:pt x="584" y="894"/>
                    <a:pt x="615" y="902"/>
                  </a:cubicBezTo>
                  <a:cubicBezTo>
                    <a:pt x="642" y="906"/>
                    <a:pt x="666" y="910"/>
                    <a:pt x="666" y="914"/>
                  </a:cubicBezTo>
                  <a:lnTo>
                    <a:pt x="666" y="914"/>
                  </a:lnTo>
                  <a:cubicBezTo>
                    <a:pt x="722" y="913"/>
                    <a:pt x="780" y="901"/>
                    <a:pt x="829" y="883"/>
                  </a:cubicBezTo>
                  <a:cubicBezTo>
                    <a:pt x="933" y="848"/>
                    <a:pt x="980" y="751"/>
                    <a:pt x="980" y="634"/>
                  </a:cubicBezTo>
                  <a:cubicBezTo>
                    <a:pt x="980" y="552"/>
                    <a:pt x="957" y="467"/>
                    <a:pt x="918" y="389"/>
                  </a:cubicBezTo>
                  <a:cubicBezTo>
                    <a:pt x="848" y="241"/>
                    <a:pt x="732" y="148"/>
                    <a:pt x="607" y="82"/>
                  </a:cubicBezTo>
                  <a:cubicBezTo>
                    <a:pt x="510" y="28"/>
                    <a:pt x="420" y="1"/>
                    <a:pt x="335" y="1"/>
                  </a:cubicBezTo>
                  <a:close/>
                  <a:moveTo>
                    <a:pt x="666" y="914"/>
                  </a:moveTo>
                  <a:cubicBezTo>
                    <a:pt x="664" y="914"/>
                    <a:pt x="663" y="914"/>
                    <a:pt x="662" y="914"/>
                  </a:cubicBezTo>
                  <a:lnTo>
                    <a:pt x="666" y="914"/>
                  </a:lnTo>
                  <a:cubicBezTo>
                    <a:pt x="666" y="914"/>
                    <a:pt x="666" y="914"/>
                    <a:pt x="666" y="91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65"/>
            <p:cNvSpPr/>
            <p:nvPr/>
          </p:nvSpPr>
          <p:spPr>
            <a:xfrm>
              <a:off x="2824300" y="4862350"/>
              <a:ext cx="100100" cy="49950"/>
            </a:xfrm>
            <a:custGeom>
              <a:rect b="b" l="l" r="r" t="t"/>
              <a:pathLst>
                <a:path extrusionOk="0" h="1998" w="4004">
                  <a:moveTo>
                    <a:pt x="3552" y="225"/>
                  </a:moveTo>
                  <a:lnTo>
                    <a:pt x="3552" y="225"/>
                  </a:lnTo>
                  <a:cubicBezTo>
                    <a:pt x="2367" y="820"/>
                    <a:pt x="1182" y="1411"/>
                    <a:pt x="0" y="1998"/>
                  </a:cubicBezTo>
                  <a:cubicBezTo>
                    <a:pt x="1182" y="1411"/>
                    <a:pt x="2367" y="820"/>
                    <a:pt x="3552" y="225"/>
                  </a:cubicBezTo>
                  <a:close/>
                  <a:moveTo>
                    <a:pt x="4004" y="0"/>
                  </a:moveTo>
                  <a:lnTo>
                    <a:pt x="4004" y="0"/>
                  </a:lnTo>
                  <a:cubicBezTo>
                    <a:pt x="4000" y="0"/>
                    <a:pt x="3995" y="0"/>
                    <a:pt x="3995" y="4"/>
                  </a:cubicBezTo>
                  <a:cubicBezTo>
                    <a:pt x="3883" y="58"/>
                    <a:pt x="3770" y="117"/>
                    <a:pt x="3658" y="171"/>
                  </a:cubicBezTo>
                  <a:lnTo>
                    <a:pt x="3658" y="171"/>
                  </a:lnTo>
                  <a:cubicBezTo>
                    <a:pt x="3770" y="117"/>
                    <a:pt x="3883" y="58"/>
                    <a:pt x="3995" y="4"/>
                  </a:cubicBezTo>
                  <a:cubicBezTo>
                    <a:pt x="3995" y="0"/>
                    <a:pt x="4000" y="0"/>
                    <a:pt x="4004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65"/>
            <p:cNvSpPr/>
            <p:nvPr/>
          </p:nvSpPr>
          <p:spPr>
            <a:xfrm>
              <a:off x="2046275" y="4849025"/>
              <a:ext cx="878125" cy="389300"/>
            </a:xfrm>
            <a:custGeom>
              <a:rect b="b" l="l" r="r" t="t"/>
              <a:pathLst>
                <a:path extrusionOk="0" h="15572" w="35125">
                  <a:moveTo>
                    <a:pt x="35125" y="533"/>
                  </a:moveTo>
                  <a:cubicBezTo>
                    <a:pt x="35121" y="533"/>
                    <a:pt x="35116" y="533"/>
                    <a:pt x="35116" y="537"/>
                  </a:cubicBezTo>
                  <a:cubicBezTo>
                    <a:pt x="35059" y="565"/>
                    <a:pt x="35001" y="594"/>
                    <a:pt x="34944" y="623"/>
                  </a:cubicBezTo>
                  <a:lnTo>
                    <a:pt x="34944" y="623"/>
                  </a:lnTo>
                  <a:lnTo>
                    <a:pt x="35125" y="533"/>
                  </a:lnTo>
                  <a:close/>
                  <a:moveTo>
                    <a:pt x="34944" y="623"/>
                  </a:moveTo>
                  <a:lnTo>
                    <a:pt x="34779" y="704"/>
                  </a:lnTo>
                  <a:cubicBezTo>
                    <a:pt x="34834" y="678"/>
                    <a:pt x="34889" y="650"/>
                    <a:pt x="34944" y="623"/>
                  </a:cubicBezTo>
                  <a:close/>
                  <a:moveTo>
                    <a:pt x="33239" y="1"/>
                  </a:moveTo>
                  <a:cubicBezTo>
                    <a:pt x="30068" y="1714"/>
                    <a:pt x="26644" y="2932"/>
                    <a:pt x="23368" y="4424"/>
                  </a:cubicBezTo>
                  <a:cubicBezTo>
                    <a:pt x="21773" y="5151"/>
                    <a:pt x="20211" y="5944"/>
                    <a:pt x="18661" y="6756"/>
                  </a:cubicBezTo>
                  <a:lnTo>
                    <a:pt x="16329" y="7984"/>
                  </a:lnTo>
                  <a:lnTo>
                    <a:pt x="16013" y="8143"/>
                  </a:lnTo>
                  <a:cubicBezTo>
                    <a:pt x="15909" y="8194"/>
                    <a:pt x="15803" y="8240"/>
                    <a:pt x="15695" y="8287"/>
                  </a:cubicBezTo>
                  <a:cubicBezTo>
                    <a:pt x="15481" y="8384"/>
                    <a:pt x="15287" y="8466"/>
                    <a:pt x="15077" y="8556"/>
                  </a:cubicBezTo>
                  <a:lnTo>
                    <a:pt x="13860" y="9069"/>
                  </a:lnTo>
                  <a:cubicBezTo>
                    <a:pt x="12174" y="9765"/>
                    <a:pt x="10483" y="10432"/>
                    <a:pt x="8769" y="11028"/>
                  </a:cubicBezTo>
                  <a:cubicBezTo>
                    <a:pt x="8874" y="11817"/>
                    <a:pt x="8714" y="12458"/>
                    <a:pt x="8326" y="12640"/>
                  </a:cubicBezTo>
                  <a:lnTo>
                    <a:pt x="12481" y="11148"/>
                  </a:lnTo>
                  <a:lnTo>
                    <a:pt x="14393" y="10448"/>
                  </a:lnTo>
                  <a:cubicBezTo>
                    <a:pt x="14408" y="10441"/>
                    <a:pt x="14424" y="10432"/>
                    <a:pt x="14443" y="10429"/>
                  </a:cubicBezTo>
                  <a:cubicBezTo>
                    <a:pt x="14443" y="10429"/>
                    <a:pt x="14447" y="10429"/>
                    <a:pt x="14447" y="10425"/>
                  </a:cubicBezTo>
                  <a:lnTo>
                    <a:pt x="14820" y="10289"/>
                  </a:lnTo>
                  <a:lnTo>
                    <a:pt x="15205" y="10149"/>
                  </a:lnTo>
                  <a:cubicBezTo>
                    <a:pt x="15936" y="9803"/>
                    <a:pt x="16569" y="9270"/>
                    <a:pt x="16946" y="8586"/>
                  </a:cubicBezTo>
                  <a:cubicBezTo>
                    <a:pt x="16950" y="8583"/>
                    <a:pt x="16954" y="8575"/>
                    <a:pt x="16954" y="8571"/>
                  </a:cubicBezTo>
                  <a:cubicBezTo>
                    <a:pt x="16962" y="8571"/>
                    <a:pt x="16966" y="8575"/>
                    <a:pt x="16973" y="8575"/>
                  </a:cubicBezTo>
                  <a:cubicBezTo>
                    <a:pt x="18536" y="7797"/>
                    <a:pt x="20114" y="7047"/>
                    <a:pt x="21700" y="6324"/>
                  </a:cubicBezTo>
                  <a:cubicBezTo>
                    <a:pt x="22073" y="6425"/>
                    <a:pt x="22435" y="6523"/>
                    <a:pt x="22788" y="6624"/>
                  </a:cubicBezTo>
                  <a:lnTo>
                    <a:pt x="26228" y="4945"/>
                  </a:lnTo>
                  <a:cubicBezTo>
                    <a:pt x="27860" y="4144"/>
                    <a:pt x="29489" y="3339"/>
                    <a:pt x="31121" y="2531"/>
                  </a:cubicBezTo>
                  <a:cubicBezTo>
                    <a:pt x="32303" y="1944"/>
                    <a:pt x="33488" y="1353"/>
                    <a:pt x="34673" y="758"/>
                  </a:cubicBezTo>
                  <a:lnTo>
                    <a:pt x="34673" y="758"/>
                  </a:lnTo>
                  <a:cubicBezTo>
                    <a:pt x="34608" y="782"/>
                    <a:pt x="34538" y="794"/>
                    <a:pt x="34463" y="794"/>
                  </a:cubicBezTo>
                  <a:cubicBezTo>
                    <a:pt x="34099" y="794"/>
                    <a:pt x="33643" y="494"/>
                    <a:pt x="33239" y="1"/>
                  </a:cubicBezTo>
                  <a:close/>
                  <a:moveTo>
                    <a:pt x="8233" y="12675"/>
                  </a:moveTo>
                  <a:lnTo>
                    <a:pt x="8233" y="12675"/>
                  </a:lnTo>
                  <a:cubicBezTo>
                    <a:pt x="8217" y="12680"/>
                    <a:pt x="8201" y="12683"/>
                    <a:pt x="8186" y="12683"/>
                  </a:cubicBezTo>
                  <a:cubicBezTo>
                    <a:pt x="8197" y="12683"/>
                    <a:pt x="8205" y="12683"/>
                    <a:pt x="8217" y="12680"/>
                  </a:cubicBezTo>
                  <a:lnTo>
                    <a:pt x="8233" y="12675"/>
                  </a:lnTo>
                  <a:close/>
                  <a:moveTo>
                    <a:pt x="7894" y="12796"/>
                  </a:moveTo>
                  <a:cubicBezTo>
                    <a:pt x="7490" y="12940"/>
                    <a:pt x="7082" y="13084"/>
                    <a:pt x="6678" y="13227"/>
                  </a:cubicBezTo>
                  <a:cubicBezTo>
                    <a:pt x="6530" y="13280"/>
                    <a:pt x="6382" y="13333"/>
                    <a:pt x="6239" y="13386"/>
                  </a:cubicBezTo>
                  <a:lnTo>
                    <a:pt x="6239" y="13386"/>
                  </a:lnTo>
                  <a:cubicBezTo>
                    <a:pt x="6763" y="13200"/>
                    <a:pt x="7288" y="13014"/>
                    <a:pt x="7813" y="12827"/>
                  </a:cubicBezTo>
                  <a:lnTo>
                    <a:pt x="7894" y="12796"/>
                  </a:lnTo>
                  <a:close/>
                  <a:moveTo>
                    <a:pt x="6239" y="13386"/>
                  </a:moveTo>
                  <a:cubicBezTo>
                    <a:pt x="6234" y="13388"/>
                    <a:pt x="6228" y="13390"/>
                    <a:pt x="6223" y="13392"/>
                  </a:cubicBezTo>
                  <a:lnTo>
                    <a:pt x="6223" y="13392"/>
                  </a:lnTo>
                  <a:cubicBezTo>
                    <a:pt x="6225" y="13391"/>
                    <a:pt x="6226" y="13391"/>
                    <a:pt x="6227" y="13390"/>
                  </a:cubicBezTo>
                  <a:cubicBezTo>
                    <a:pt x="6231" y="13389"/>
                    <a:pt x="6235" y="13388"/>
                    <a:pt x="6239" y="13386"/>
                  </a:cubicBezTo>
                  <a:close/>
                  <a:moveTo>
                    <a:pt x="6223" y="13392"/>
                  </a:moveTo>
                  <a:cubicBezTo>
                    <a:pt x="6140" y="13418"/>
                    <a:pt x="6057" y="13449"/>
                    <a:pt x="5979" y="13478"/>
                  </a:cubicBezTo>
                  <a:lnTo>
                    <a:pt x="5979" y="13478"/>
                  </a:lnTo>
                  <a:cubicBezTo>
                    <a:pt x="6060" y="13449"/>
                    <a:pt x="6142" y="13421"/>
                    <a:pt x="6223" y="13392"/>
                  </a:cubicBezTo>
                  <a:close/>
                  <a:moveTo>
                    <a:pt x="5979" y="13478"/>
                  </a:moveTo>
                  <a:lnTo>
                    <a:pt x="5979" y="13478"/>
                  </a:lnTo>
                  <a:cubicBezTo>
                    <a:pt x="5969" y="13482"/>
                    <a:pt x="5960" y="13485"/>
                    <a:pt x="5951" y="13488"/>
                  </a:cubicBezTo>
                  <a:lnTo>
                    <a:pt x="5951" y="13488"/>
                  </a:lnTo>
                  <a:cubicBezTo>
                    <a:pt x="5959" y="13485"/>
                    <a:pt x="5967" y="13483"/>
                    <a:pt x="5974" y="13480"/>
                  </a:cubicBezTo>
                  <a:cubicBezTo>
                    <a:pt x="5976" y="13479"/>
                    <a:pt x="5977" y="13479"/>
                    <a:pt x="5979" y="13478"/>
                  </a:cubicBezTo>
                  <a:close/>
                  <a:moveTo>
                    <a:pt x="5951" y="13488"/>
                  </a:moveTo>
                  <a:lnTo>
                    <a:pt x="5951" y="13488"/>
                  </a:lnTo>
                  <a:cubicBezTo>
                    <a:pt x="5713" y="13571"/>
                    <a:pt x="5477" y="13653"/>
                    <a:pt x="5239" y="13736"/>
                  </a:cubicBezTo>
                  <a:cubicBezTo>
                    <a:pt x="4945" y="13842"/>
                    <a:pt x="4652" y="13947"/>
                    <a:pt x="4358" y="14051"/>
                  </a:cubicBezTo>
                  <a:lnTo>
                    <a:pt x="4358" y="14051"/>
                  </a:lnTo>
                  <a:cubicBezTo>
                    <a:pt x="4889" y="13864"/>
                    <a:pt x="5420" y="13676"/>
                    <a:pt x="5951" y="13488"/>
                  </a:cubicBezTo>
                  <a:close/>
                  <a:moveTo>
                    <a:pt x="4358" y="14051"/>
                  </a:moveTo>
                  <a:cubicBezTo>
                    <a:pt x="4084" y="14147"/>
                    <a:pt x="3810" y="14244"/>
                    <a:pt x="3536" y="14340"/>
                  </a:cubicBezTo>
                  <a:lnTo>
                    <a:pt x="3536" y="14340"/>
                  </a:lnTo>
                  <a:cubicBezTo>
                    <a:pt x="3553" y="14335"/>
                    <a:pt x="3570" y="14329"/>
                    <a:pt x="3587" y="14323"/>
                  </a:cubicBezTo>
                  <a:cubicBezTo>
                    <a:pt x="3845" y="14233"/>
                    <a:pt x="4102" y="14142"/>
                    <a:pt x="4358" y="14051"/>
                  </a:cubicBezTo>
                  <a:close/>
                  <a:moveTo>
                    <a:pt x="3536" y="14340"/>
                  </a:moveTo>
                  <a:cubicBezTo>
                    <a:pt x="3433" y="14375"/>
                    <a:pt x="3333" y="14411"/>
                    <a:pt x="3230" y="14447"/>
                  </a:cubicBezTo>
                  <a:cubicBezTo>
                    <a:pt x="3142" y="14478"/>
                    <a:pt x="3055" y="14509"/>
                    <a:pt x="2967" y="14540"/>
                  </a:cubicBezTo>
                  <a:lnTo>
                    <a:pt x="2967" y="14540"/>
                  </a:lnTo>
                  <a:cubicBezTo>
                    <a:pt x="3157" y="14473"/>
                    <a:pt x="3346" y="14407"/>
                    <a:pt x="3536" y="14340"/>
                  </a:cubicBezTo>
                  <a:close/>
                  <a:moveTo>
                    <a:pt x="2967" y="14540"/>
                  </a:moveTo>
                  <a:cubicBezTo>
                    <a:pt x="2350" y="14756"/>
                    <a:pt x="1732" y="14971"/>
                    <a:pt x="1114" y="15186"/>
                  </a:cubicBezTo>
                  <a:lnTo>
                    <a:pt x="1114" y="15186"/>
                  </a:lnTo>
                  <a:cubicBezTo>
                    <a:pt x="1733" y="14972"/>
                    <a:pt x="2350" y="14756"/>
                    <a:pt x="2967" y="14540"/>
                  </a:cubicBezTo>
                  <a:close/>
                  <a:moveTo>
                    <a:pt x="1114" y="15186"/>
                  </a:moveTo>
                  <a:lnTo>
                    <a:pt x="1114" y="15186"/>
                  </a:lnTo>
                  <a:cubicBezTo>
                    <a:pt x="743" y="15315"/>
                    <a:pt x="372" y="15443"/>
                    <a:pt x="1" y="15571"/>
                  </a:cubicBezTo>
                  <a:cubicBezTo>
                    <a:pt x="372" y="15443"/>
                    <a:pt x="743" y="15315"/>
                    <a:pt x="1114" y="151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65"/>
            <p:cNvSpPr/>
            <p:nvPr/>
          </p:nvSpPr>
          <p:spPr>
            <a:xfrm>
              <a:off x="2006625" y="5140525"/>
              <a:ext cx="245075" cy="111200"/>
            </a:xfrm>
            <a:custGeom>
              <a:rect b="b" l="l" r="r" t="t"/>
              <a:pathLst>
                <a:path extrusionOk="0" h="4448" w="9803">
                  <a:moveTo>
                    <a:pt x="6056" y="1038"/>
                  </a:moveTo>
                  <a:cubicBezTo>
                    <a:pt x="6212" y="1038"/>
                    <a:pt x="6375" y="1167"/>
                    <a:pt x="6461" y="1346"/>
                  </a:cubicBezTo>
                  <a:cubicBezTo>
                    <a:pt x="6499" y="1427"/>
                    <a:pt x="6522" y="1533"/>
                    <a:pt x="6522" y="1633"/>
                  </a:cubicBezTo>
                  <a:cubicBezTo>
                    <a:pt x="6522" y="1773"/>
                    <a:pt x="6479" y="1906"/>
                    <a:pt x="6382" y="1960"/>
                  </a:cubicBezTo>
                  <a:cubicBezTo>
                    <a:pt x="6208" y="2064"/>
                    <a:pt x="5962" y="2186"/>
                    <a:pt x="5726" y="2186"/>
                  </a:cubicBezTo>
                  <a:cubicBezTo>
                    <a:pt x="5574" y="2186"/>
                    <a:pt x="5426" y="2134"/>
                    <a:pt x="5298" y="2007"/>
                  </a:cubicBezTo>
                  <a:cubicBezTo>
                    <a:pt x="5225" y="1929"/>
                    <a:pt x="5189" y="1820"/>
                    <a:pt x="5189" y="1715"/>
                  </a:cubicBezTo>
                  <a:cubicBezTo>
                    <a:pt x="5189" y="1676"/>
                    <a:pt x="5193" y="1641"/>
                    <a:pt x="5201" y="1606"/>
                  </a:cubicBezTo>
                  <a:cubicBezTo>
                    <a:pt x="5252" y="1416"/>
                    <a:pt x="5399" y="1318"/>
                    <a:pt x="5543" y="1248"/>
                  </a:cubicBezTo>
                  <a:cubicBezTo>
                    <a:pt x="5679" y="1183"/>
                    <a:pt x="5815" y="1113"/>
                    <a:pt x="5955" y="1058"/>
                  </a:cubicBezTo>
                  <a:cubicBezTo>
                    <a:pt x="5986" y="1043"/>
                    <a:pt x="6021" y="1038"/>
                    <a:pt x="6056" y="1038"/>
                  </a:cubicBezTo>
                  <a:close/>
                  <a:moveTo>
                    <a:pt x="1214" y="1303"/>
                  </a:moveTo>
                  <a:cubicBezTo>
                    <a:pt x="1388" y="1303"/>
                    <a:pt x="1532" y="1427"/>
                    <a:pt x="1687" y="1583"/>
                  </a:cubicBezTo>
                  <a:cubicBezTo>
                    <a:pt x="1773" y="1668"/>
                    <a:pt x="1835" y="1757"/>
                    <a:pt x="1885" y="1874"/>
                  </a:cubicBezTo>
                  <a:cubicBezTo>
                    <a:pt x="1908" y="1933"/>
                    <a:pt x="1924" y="1983"/>
                    <a:pt x="1936" y="2046"/>
                  </a:cubicBezTo>
                  <a:cubicBezTo>
                    <a:pt x="1940" y="2069"/>
                    <a:pt x="1940" y="2139"/>
                    <a:pt x="1940" y="2146"/>
                  </a:cubicBezTo>
                  <a:lnTo>
                    <a:pt x="1940" y="2150"/>
                  </a:lnTo>
                  <a:cubicBezTo>
                    <a:pt x="1940" y="2224"/>
                    <a:pt x="1924" y="2306"/>
                    <a:pt x="1870" y="2337"/>
                  </a:cubicBezTo>
                  <a:cubicBezTo>
                    <a:pt x="1797" y="2380"/>
                    <a:pt x="1722" y="2403"/>
                    <a:pt x="1644" y="2403"/>
                  </a:cubicBezTo>
                  <a:cubicBezTo>
                    <a:pt x="1563" y="2403"/>
                    <a:pt x="1481" y="2376"/>
                    <a:pt x="1392" y="2321"/>
                  </a:cubicBezTo>
                  <a:cubicBezTo>
                    <a:pt x="1225" y="2216"/>
                    <a:pt x="1007" y="2064"/>
                    <a:pt x="949" y="1831"/>
                  </a:cubicBezTo>
                  <a:cubicBezTo>
                    <a:pt x="934" y="1773"/>
                    <a:pt x="925" y="1711"/>
                    <a:pt x="925" y="1653"/>
                  </a:cubicBezTo>
                  <a:cubicBezTo>
                    <a:pt x="925" y="1493"/>
                    <a:pt x="984" y="1350"/>
                    <a:pt x="1120" y="1314"/>
                  </a:cubicBezTo>
                  <a:cubicBezTo>
                    <a:pt x="1151" y="1307"/>
                    <a:pt x="1182" y="1303"/>
                    <a:pt x="1214" y="1303"/>
                  </a:cubicBezTo>
                  <a:close/>
                  <a:moveTo>
                    <a:pt x="4253" y="2985"/>
                  </a:moveTo>
                  <a:cubicBezTo>
                    <a:pt x="4240" y="2989"/>
                    <a:pt x="4228" y="2994"/>
                    <a:pt x="4216" y="2998"/>
                  </a:cubicBezTo>
                  <a:lnTo>
                    <a:pt x="4216" y="2998"/>
                  </a:lnTo>
                  <a:cubicBezTo>
                    <a:pt x="4228" y="2994"/>
                    <a:pt x="4240" y="2990"/>
                    <a:pt x="4253" y="2986"/>
                  </a:cubicBezTo>
                  <a:cubicBezTo>
                    <a:pt x="4253" y="2986"/>
                    <a:pt x="4253" y="2985"/>
                    <a:pt x="4253" y="2985"/>
                  </a:cubicBezTo>
                  <a:close/>
                  <a:moveTo>
                    <a:pt x="755" y="2256"/>
                  </a:moveTo>
                  <a:cubicBezTo>
                    <a:pt x="852" y="2256"/>
                    <a:pt x="957" y="2356"/>
                    <a:pt x="999" y="2469"/>
                  </a:cubicBezTo>
                  <a:cubicBezTo>
                    <a:pt x="1022" y="2535"/>
                    <a:pt x="1034" y="2597"/>
                    <a:pt x="1034" y="2656"/>
                  </a:cubicBezTo>
                  <a:cubicBezTo>
                    <a:pt x="1034" y="2787"/>
                    <a:pt x="984" y="2909"/>
                    <a:pt x="906" y="2990"/>
                  </a:cubicBezTo>
                  <a:cubicBezTo>
                    <a:pt x="879" y="3020"/>
                    <a:pt x="848" y="3033"/>
                    <a:pt x="809" y="3033"/>
                  </a:cubicBezTo>
                  <a:cubicBezTo>
                    <a:pt x="731" y="3033"/>
                    <a:pt x="638" y="2970"/>
                    <a:pt x="588" y="2889"/>
                  </a:cubicBezTo>
                  <a:cubicBezTo>
                    <a:pt x="533" y="2799"/>
                    <a:pt x="506" y="2706"/>
                    <a:pt x="506" y="2617"/>
                  </a:cubicBezTo>
                  <a:cubicBezTo>
                    <a:pt x="506" y="2465"/>
                    <a:pt x="579" y="2326"/>
                    <a:pt x="696" y="2271"/>
                  </a:cubicBezTo>
                  <a:cubicBezTo>
                    <a:pt x="715" y="2259"/>
                    <a:pt x="735" y="2256"/>
                    <a:pt x="755" y="2256"/>
                  </a:cubicBezTo>
                  <a:close/>
                  <a:moveTo>
                    <a:pt x="2084" y="2784"/>
                  </a:moveTo>
                  <a:cubicBezTo>
                    <a:pt x="2142" y="2784"/>
                    <a:pt x="2204" y="2823"/>
                    <a:pt x="2247" y="2889"/>
                  </a:cubicBezTo>
                  <a:lnTo>
                    <a:pt x="2270" y="2920"/>
                  </a:lnTo>
                  <a:cubicBezTo>
                    <a:pt x="2301" y="2970"/>
                    <a:pt x="2317" y="3029"/>
                    <a:pt x="2317" y="3083"/>
                  </a:cubicBezTo>
                  <a:cubicBezTo>
                    <a:pt x="2317" y="3114"/>
                    <a:pt x="2310" y="3145"/>
                    <a:pt x="2301" y="3173"/>
                  </a:cubicBezTo>
                  <a:lnTo>
                    <a:pt x="2290" y="3219"/>
                  </a:lnTo>
                  <a:cubicBezTo>
                    <a:pt x="2267" y="3300"/>
                    <a:pt x="2216" y="3336"/>
                    <a:pt x="2158" y="3336"/>
                  </a:cubicBezTo>
                  <a:cubicBezTo>
                    <a:pt x="2061" y="3336"/>
                    <a:pt x="1948" y="3235"/>
                    <a:pt x="1924" y="3099"/>
                  </a:cubicBezTo>
                  <a:lnTo>
                    <a:pt x="1913" y="3044"/>
                  </a:lnTo>
                  <a:cubicBezTo>
                    <a:pt x="1908" y="3029"/>
                    <a:pt x="1908" y="3017"/>
                    <a:pt x="1908" y="3002"/>
                  </a:cubicBezTo>
                  <a:cubicBezTo>
                    <a:pt x="1908" y="2932"/>
                    <a:pt x="1940" y="2866"/>
                    <a:pt x="1983" y="2830"/>
                  </a:cubicBezTo>
                  <a:lnTo>
                    <a:pt x="2006" y="2811"/>
                  </a:lnTo>
                  <a:cubicBezTo>
                    <a:pt x="2030" y="2792"/>
                    <a:pt x="2057" y="2784"/>
                    <a:pt x="2084" y="2784"/>
                  </a:cubicBezTo>
                  <a:close/>
                  <a:moveTo>
                    <a:pt x="1295" y="4011"/>
                  </a:moveTo>
                  <a:cubicBezTo>
                    <a:pt x="1198" y="4044"/>
                    <a:pt x="1101" y="4078"/>
                    <a:pt x="1004" y="4111"/>
                  </a:cubicBezTo>
                  <a:lnTo>
                    <a:pt x="1004" y="4111"/>
                  </a:lnTo>
                  <a:cubicBezTo>
                    <a:pt x="1101" y="4079"/>
                    <a:pt x="1197" y="4046"/>
                    <a:pt x="1295" y="4012"/>
                  </a:cubicBezTo>
                  <a:cubicBezTo>
                    <a:pt x="1295" y="4012"/>
                    <a:pt x="1295" y="4011"/>
                    <a:pt x="1295" y="4011"/>
                  </a:cubicBezTo>
                  <a:close/>
                  <a:moveTo>
                    <a:pt x="1004" y="4111"/>
                  </a:moveTo>
                  <a:cubicBezTo>
                    <a:pt x="932" y="4136"/>
                    <a:pt x="860" y="4160"/>
                    <a:pt x="788" y="4186"/>
                  </a:cubicBezTo>
                  <a:lnTo>
                    <a:pt x="788" y="4186"/>
                  </a:lnTo>
                  <a:cubicBezTo>
                    <a:pt x="860" y="4161"/>
                    <a:pt x="932" y="4136"/>
                    <a:pt x="1004" y="4111"/>
                  </a:cubicBezTo>
                  <a:close/>
                  <a:moveTo>
                    <a:pt x="8427" y="1"/>
                  </a:moveTo>
                  <a:cubicBezTo>
                    <a:pt x="8361" y="21"/>
                    <a:pt x="8294" y="40"/>
                    <a:pt x="8233" y="63"/>
                  </a:cubicBezTo>
                  <a:cubicBezTo>
                    <a:pt x="8244" y="105"/>
                    <a:pt x="8248" y="148"/>
                    <a:pt x="8248" y="195"/>
                  </a:cubicBezTo>
                  <a:cubicBezTo>
                    <a:pt x="8248" y="245"/>
                    <a:pt x="8240" y="292"/>
                    <a:pt x="8225" y="339"/>
                  </a:cubicBezTo>
                  <a:cubicBezTo>
                    <a:pt x="8155" y="518"/>
                    <a:pt x="8011" y="564"/>
                    <a:pt x="7848" y="564"/>
                  </a:cubicBezTo>
                  <a:lnTo>
                    <a:pt x="7844" y="564"/>
                  </a:lnTo>
                  <a:cubicBezTo>
                    <a:pt x="7665" y="564"/>
                    <a:pt x="7510" y="507"/>
                    <a:pt x="7350" y="362"/>
                  </a:cubicBezTo>
                  <a:cubicBezTo>
                    <a:pt x="7338" y="355"/>
                    <a:pt x="7327" y="343"/>
                    <a:pt x="7315" y="331"/>
                  </a:cubicBezTo>
                  <a:cubicBezTo>
                    <a:pt x="6717" y="502"/>
                    <a:pt x="6118" y="658"/>
                    <a:pt x="5512" y="805"/>
                  </a:cubicBezTo>
                  <a:cubicBezTo>
                    <a:pt x="5127" y="898"/>
                    <a:pt x="4735" y="977"/>
                    <a:pt x="4334" y="1043"/>
                  </a:cubicBezTo>
                  <a:cubicBezTo>
                    <a:pt x="4416" y="1077"/>
                    <a:pt x="4490" y="1128"/>
                    <a:pt x="4560" y="1206"/>
                  </a:cubicBezTo>
                  <a:cubicBezTo>
                    <a:pt x="4653" y="1318"/>
                    <a:pt x="4699" y="1458"/>
                    <a:pt x="4699" y="1587"/>
                  </a:cubicBezTo>
                  <a:cubicBezTo>
                    <a:pt x="4699" y="1696"/>
                    <a:pt x="4665" y="1800"/>
                    <a:pt x="4583" y="1870"/>
                  </a:cubicBezTo>
                  <a:cubicBezTo>
                    <a:pt x="4505" y="1937"/>
                    <a:pt x="4416" y="1964"/>
                    <a:pt x="4323" y="1964"/>
                  </a:cubicBezTo>
                  <a:cubicBezTo>
                    <a:pt x="4213" y="1964"/>
                    <a:pt x="4097" y="1929"/>
                    <a:pt x="3989" y="1878"/>
                  </a:cubicBezTo>
                  <a:cubicBezTo>
                    <a:pt x="3794" y="1793"/>
                    <a:pt x="3580" y="1691"/>
                    <a:pt x="3452" y="1466"/>
                  </a:cubicBezTo>
                  <a:cubicBezTo>
                    <a:pt x="3406" y="1384"/>
                    <a:pt x="3382" y="1280"/>
                    <a:pt x="3382" y="1183"/>
                  </a:cubicBezTo>
                  <a:lnTo>
                    <a:pt x="3382" y="1160"/>
                  </a:lnTo>
                  <a:cubicBezTo>
                    <a:pt x="3250" y="1171"/>
                    <a:pt x="3114" y="1178"/>
                    <a:pt x="2981" y="1187"/>
                  </a:cubicBezTo>
                  <a:cubicBezTo>
                    <a:pt x="3056" y="1271"/>
                    <a:pt x="3090" y="1388"/>
                    <a:pt x="3090" y="1509"/>
                  </a:cubicBezTo>
                  <a:lnTo>
                    <a:pt x="3090" y="1524"/>
                  </a:lnTo>
                  <a:cubicBezTo>
                    <a:pt x="3090" y="1754"/>
                    <a:pt x="2958" y="1882"/>
                    <a:pt x="2803" y="1956"/>
                  </a:cubicBezTo>
                  <a:cubicBezTo>
                    <a:pt x="2787" y="1964"/>
                    <a:pt x="2768" y="1967"/>
                    <a:pt x="2748" y="1967"/>
                  </a:cubicBezTo>
                  <a:cubicBezTo>
                    <a:pt x="2678" y="1967"/>
                    <a:pt x="2601" y="1917"/>
                    <a:pt x="2547" y="1851"/>
                  </a:cubicBezTo>
                  <a:cubicBezTo>
                    <a:pt x="2496" y="1785"/>
                    <a:pt x="2473" y="1707"/>
                    <a:pt x="2473" y="1633"/>
                  </a:cubicBezTo>
                  <a:cubicBezTo>
                    <a:pt x="2473" y="1598"/>
                    <a:pt x="2477" y="1563"/>
                    <a:pt x="2484" y="1528"/>
                  </a:cubicBezTo>
                  <a:cubicBezTo>
                    <a:pt x="2507" y="1424"/>
                    <a:pt x="2543" y="1291"/>
                    <a:pt x="2597" y="1198"/>
                  </a:cubicBezTo>
                  <a:lnTo>
                    <a:pt x="2464" y="1198"/>
                  </a:lnTo>
                  <a:cubicBezTo>
                    <a:pt x="2021" y="1198"/>
                    <a:pt x="1575" y="1171"/>
                    <a:pt x="1131" y="1104"/>
                  </a:cubicBezTo>
                  <a:cubicBezTo>
                    <a:pt x="1077" y="1174"/>
                    <a:pt x="995" y="1217"/>
                    <a:pt x="906" y="1217"/>
                  </a:cubicBezTo>
                  <a:cubicBezTo>
                    <a:pt x="887" y="1217"/>
                    <a:pt x="864" y="1214"/>
                    <a:pt x="844" y="1210"/>
                  </a:cubicBezTo>
                  <a:cubicBezTo>
                    <a:pt x="770" y="1198"/>
                    <a:pt x="719" y="1117"/>
                    <a:pt x="688" y="1031"/>
                  </a:cubicBezTo>
                  <a:cubicBezTo>
                    <a:pt x="459" y="984"/>
                    <a:pt x="229" y="926"/>
                    <a:pt x="1" y="860"/>
                  </a:cubicBezTo>
                  <a:lnTo>
                    <a:pt x="1" y="860"/>
                  </a:lnTo>
                  <a:cubicBezTo>
                    <a:pt x="35" y="926"/>
                    <a:pt x="59" y="1000"/>
                    <a:pt x="59" y="1070"/>
                  </a:cubicBezTo>
                  <a:cubicBezTo>
                    <a:pt x="59" y="1085"/>
                    <a:pt x="55" y="1101"/>
                    <a:pt x="55" y="1117"/>
                  </a:cubicBezTo>
                  <a:cubicBezTo>
                    <a:pt x="48" y="1163"/>
                    <a:pt x="32" y="1202"/>
                    <a:pt x="8" y="1225"/>
                  </a:cubicBezTo>
                  <a:cubicBezTo>
                    <a:pt x="121" y="1431"/>
                    <a:pt x="218" y="1660"/>
                    <a:pt x="304" y="1906"/>
                  </a:cubicBezTo>
                  <a:cubicBezTo>
                    <a:pt x="467" y="2380"/>
                    <a:pt x="545" y="2846"/>
                    <a:pt x="545" y="3246"/>
                  </a:cubicBezTo>
                  <a:cubicBezTo>
                    <a:pt x="545" y="3856"/>
                    <a:pt x="362" y="4319"/>
                    <a:pt x="20" y="4448"/>
                  </a:cubicBezTo>
                  <a:lnTo>
                    <a:pt x="28" y="4448"/>
                  </a:lnTo>
                  <a:cubicBezTo>
                    <a:pt x="273" y="4363"/>
                    <a:pt x="518" y="4279"/>
                    <a:pt x="762" y="4195"/>
                  </a:cubicBezTo>
                  <a:lnTo>
                    <a:pt x="762" y="4195"/>
                  </a:lnTo>
                  <a:cubicBezTo>
                    <a:pt x="762" y="4195"/>
                    <a:pt x="762" y="4195"/>
                    <a:pt x="762" y="4195"/>
                  </a:cubicBezTo>
                  <a:cubicBezTo>
                    <a:pt x="771" y="4192"/>
                    <a:pt x="780" y="4189"/>
                    <a:pt x="788" y="4186"/>
                  </a:cubicBezTo>
                  <a:lnTo>
                    <a:pt x="788" y="4186"/>
                  </a:lnTo>
                  <a:cubicBezTo>
                    <a:pt x="780" y="4189"/>
                    <a:pt x="771" y="4192"/>
                    <a:pt x="762" y="4195"/>
                  </a:cubicBezTo>
                  <a:lnTo>
                    <a:pt x="762" y="4195"/>
                  </a:lnTo>
                  <a:cubicBezTo>
                    <a:pt x="747" y="4148"/>
                    <a:pt x="742" y="4098"/>
                    <a:pt x="742" y="4047"/>
                  </a:cubicBezTo>
                  <a:cubicBezTo>
                    <a:pt x="742" y="3876"/>
                    <a:pt x="805" y="3686"/>
                    <a:pt x="859" y="3596"/>
                  </a:cubicBezTo>
                  <a:cubicBezTo>
                    <a:pt x="988" y="3375"/>
                    <a:pt x="1158" y="3277"/>
                    <a:pt x="1384" y="3250"/>
                  </a:cubicBezTo>
                  <a:lnTo>
                    <a:pt x="1400" y="3250"/>
                  </a:lnTo>
                  <a:cubicBezTo>
                    <a:pt x="1508" y="3250"/>
                    <a:pt x="1578" y="3386"/>
                    <a:pt x="1578" y="3506"/>
                  </a:cubicBezTo>
                  <a:cubicBezTo>
                    <a:pt x="1578" y="3546"/>
                    <a:pt x="1571" y="3585"/>
                    <a:pt x="1555" y="3616"/>
                  </a:cubicBezTo>
                  <a:cubicBezTo>
                    <a:pt x="1470" y="3751"/>
                    <a:pt x="1388" y="3887"/>
                    <a:pt x="1295" y="4011"/>
                  </a:cubicBezTo>
                  <a:lnTo>
                    <a:pt x="1295" y="4011"/>
                  </a:lnTo>
                  <a:cubicBezTo>
                    <a:pt x="1392" y="3978"/>
                    <a:pt x="1489" y="3945"/>
                    <a:pt x="1587" y="3911"/>
                  </a:cubicBezTo>
                  <a:cubicBezTo>
                    <a:pt x="1982" y="3775"/>
                    <a:pt x="2377" y="3638"/>
                    <a:pt x="2771" y="3502"/>
                  </a:cubicBezTo>
                  <a:lnTo>
                    <a:pt x="2771" y="3502"/>
                  </a:lnTo>
                  <a:cubicBezTo>
                    <a:pt x="2771" y="3502"/>
                    <a:pt x="2771" y="3502"/>
                    <a:pt x="2771" y="3503"/>
                  </a:cubicBezTo>
                  <a:cubicBezTo>
                    <a:pt x="2896" y="3458"/>
                    <a:pt x="3020" y="3415"/>
                    <a:pt x="3145" y="3372"/>
                  </a:cubicBezTo>
                  <a:lnTo>
                    <a:pt x="3145" y="3372"/>
                  </a:lnTo>
                  <a:cubicBezTo>
                    <a:pt x="3020" y="3415"/>
                    <a:pt x="2896" y="3458"/>
                    <a:pt x="2771" y="3502"/>
                  </a:cubicBezTo>
                  <a:lnTo>
                    <a:pt x="2771" y="3502"/>
                  </a:lnTo>
                  <a:cubicBezTo>
                    <a:pt x="2721" y="3389"/>
                    <a:pt x="2694" y="3269"/>
                    <a:pt x="2694" y="3153"/>
                  </a:cubicBezTo>
                  <a:cubicBezTo>
                    <a:pt x="2694" y="3079"/>
                    <a:pt x="2701" y="3009"/>
                    <a:pt x="2725" y="2943"/>
                  </a:cubicBezTo>
                  <a:cubicBezTo>
                    <a:pt x="2764" y="2830"/>
                    <a:pt x="2846" y="2776"/>
                    <a:pt x="2939" y="2776"/>
                  </a:cubicBezTo>
                  <a:cubicBezTo>
                    <a:pt x="3009" y="2776"/>
                    <a:pt x="3083" y="2807"/>
                    <a:pt x="3149" y="2873"/>
                  </a:cubicBezTo>
                  <a:cubicBezTo>
                    <a:pt x="3257" y="2979"/>
                    <a:pt x="3343" y="3126"/>
                    <a:pt x="3390" y="3285"/>
                  </a:cubicBezTo>
                  <a:cubicBezTo>
                    <a:pt x="3308" y="3315"/>
                    <a:pt x="3227" y="3343"/>
                    <a:pt x="3145" y="3372"/>
                  </a:cubicBezTo>
                  <a:lnTo>
                    <a:pt x="3145" y="3372"/>
                  </a:lnTo>
                  <a:cubicBezTo>
                    <a:pt x="3502" y="3247"/>
                    <a:pt x="3859" y="3123"/>
                    <a:pt x="4216" y="2998"/>
                  </a:cubicBezTo>
                  <a:lnTo>
                    <a:pt x="4216" y="2998"/>
                  </a:lnTo>
                  <a:cubicBezTo>
                    <a:pt x="4108" y="3034"/>
                    <a:pt x="4004" y="3071"/>
                    <a:pt x="3899" y="3106"/>
                  </a:cubicBezTo>
                  <a:cubicBezTo>
                    <a:pt x="3751" y="2993"/>
                    <a:pt x="3623" y="2796"/>
                    <a:pt x="3623" y="2593"/>
                  </a:cubicBezTo>
                  <a:cubicBezTo>
                    <a:pt x="3623" y="2574"/>
                    <a:pt x="3627" y="2554"/>
                    <a:pt x="3627" y="2535"/>
                  </a:cubicBezTo>
                  <a:cubicBezTo>
                    <a:pt x="3639" y="2437"/>
                    <a:pt x="3697" y="2383"/>
                    <a:pt x="3774" y="2376"/>
                  </a:cubicBezTo>
                  <a:lnTo>
                    <a:pt x="3797" y="2376"/>
                  </a:lnTo>
                  <a:cubicBezTo>
                    <a:pt x="3984" y="2376"/>
                    <a:pt x="4152" y="2574"/>
                    <a:pt x="4233" y="2780"/>
                  </a:cubicBezTo>
                  <a:cubicBezTo>
                    <a:pt x="4253" y="2823"/>
                    <a:pt x="4260" y="2869"/>
                    <a:pt x="4260" y="2909"/>
                  </a:cubicBezTo>
                  <a:cubicBezTo>
                    <a:pt x="4260" y="2935"/>
                    <a:pt x="4256" y="2962"/>
                    <a:pt x="4253" y="2985"/>
                  </a:cubicBezTo>
                  <a:lnTo>
                    <a:pt x="4253" y="2985"/>
                  </a:lnTo>
                  <a:cubicBezTo>
                    <a:pt x="4441" y="2919"/>
                    <a:pt x="4628" y="2853"/>
                    <a:pt x="4816" y="2787"/>
                  </a:cubicBezTo>
                  <a:cubicBezTo>
                    <a:pt x="4782" y="2733"/>
                    <a:pt x="4766" y="2675"/>
                    <a:pt x="4766" y="2620"/>
                  </a:cubicBezTo>
                  <a:cubicBezTo>
                    <a:pt x="4766" y="2523"/>
                    <a:pt x="4812" y="2434"/>
                    <a:pt x="4866" y="2376"/>
                  </a:cubicBezTo>
                  <a:cubicBezTo>
                    <a:pt x="4890" y="2353"/>
                    <a:pt x="4917" y="2340"/>
                    <a:pt x="4948" y="2340"/>
                  </a:cubicBezTo>
                  <a:cubicBezTo>
                    <a:pt x="4999" y="2340"/>
                    <a:pt x="5057" y="2372"/>
                    <a:pt x="5096" y="2410"/>
                  </a:cubicBezTo>
                  <a:lnTo>
                    <a:pt x="5112" y="2423"/>
                  </a:lnTo>
                  <a:cubicBezTo>
                    <a:pt x="5135" y="2446"/>
                    <a:pt x="5146" y="2480"/>
                    <a:pt x="5158" y="2516"/>
                  </a:cubicBezTo>
                  <a:cubicBezTo>
                    <a:pt x="5173" y="2543"/>
                    <a:pt x="5178" y="2574"/>
                    <a:pt x="5178" y="2605"/>
                  </a:cubicBezTo>
                  <a:cubicBezTo>
                    <a:pt x="5178" y="2624"/>
                    <a:pt x="5178" y="2644"/>
                    <a:pt x="5173" y="2663"/>
                  </a:cubicBezTo>
                  <a:cubicBezTo>
                    <a:pt x="5726" y="2469"/>
                    <a:pt x="6274" y="2274"/>
                    <a:pt x="6825" y="2076"/>
                  </a:cubicBezTo>
                  <a:cubicBezTo>
                    <a:pt x="6721" y="1816"/>
                    <a:pt x="6651" y="1486"/>
                    <a:pt x="6651" y="1194"/>
                  </a:cubicBezTo>
                  <a:cubicBezTo>
                    <a:pt x="6651" y="891"/>
                    <a:pt x="6725" y="631"/>
                    <a:pt x="6915" y="534"/>
                  </a:cubicBezTo>
                  <a:cubicBezTo>
                    <a:pt x="6942" y="521"/>
                    <a:pt x="6965" y="518"/>
                    <a:pt x="6989" y="518"/>
                  </a:cubicBezTo>
                  <a:cubicBezTo>
                    <a:pt x="7198" y="518"/>
                    <a:pt x="7374" y="968"/>
                    <a:pt x="7420" y="1160"/>
                  </a:cubicBezTo>
                  <a:cubicBezTo>
                    <a:pt x="7471" y="1361"/>
                    <a:pt x="7533" y="1594"/>
                    <a:pt x="7560" y="1820"/>
                  </a:cubicBezTo>
                  <a:cubicBezTo>
                    <a:pt x="7642" y="1789"/>
                    <a:pt x="7727" y="1757"/>
                    <a:pt x="7813" y="1730"/>
                  </a:cubicBezTo>
                  <a:cubicBezTo>
                    <a:pt x="7801" y="1707"/>
                    <a:pt x="7797" y="1684"/>
                    <a:pt x="7790" y="1660"/>
                  </a:cubicBezTo>
                  <a:cubicBezTo>
                    <a:pt x="7781" y="1626"/>
                    <a:pt x="7778" y="1587"/>
                    <a:pt x="7778" y="1548"/>
                  </a:cubicBezTo>
                  <a:cubicBezTo>
                    <a:pt x="7778" y="1384"/>
                    <a:pt x="7848" y="1217"/>
                    <a:pt x="7980" y="1217"/>
                  </a:cubicBezTo>
                  <a:cubicBezTo>
                    <a:pt x="7995" y="1217"/>
                    <a:pt x="8011" y="1221"/>
                    <a:pt x="8027" y="1225"/>
                  </a:cubicBezTo>
                  <a:cubicBezTo>
                    <a:pt x="8170" y="1260"/>
                    <a:pt x="8244" y="1416"/>
                    <a:pt x="8264" y="1567"/>
                  </a:cubicBezTo>
                  <a:cubicBezTo>
                    <a:pt x="8668" y="1424"/>
                    <a:pt x="9076" y="1280"/>
                    <a:pt x="9480" y="1136"/>
                  </a:cubicBezTo>
                  <a:lnTo>
                    <a:pt x="9803" y="1020"/>
                  </a:lnTo>
                  <a:lnTo>
                    <a:pt x="9803" y="1020"/>
                  </a:lnTo>
                  <a:cubicBezTo>
                    <a:pt x="9791" y="1023"/>
                    <a:pt x="9783" y="1023"/>
                    <a:pt x="9772" y="1023"/>
                  </a:cubicBezTo>
                  <a:cubicBezTo>
                    <a:pt x="9740" y="1031"/>
                    <a:pt x="9710" y="1031"/>
                    <a:pt x="9679" y="1031"/>
                  </a:cubicBezTo>
                  <a:cubicBezTo>
                    <a:pt x="9534" y="1031"/>
                    <a:pt x="9383" y="980"/>
                    <a:pt x="9227" y="887"/>
                  </a:cubicBezTo>
                  <a:cubicBezTo>
                    <a:pt x="9204" y="996"/>
                    <a:pt x="9127" y="1043"/>
                    <a:pt x="9041" y="1043"/>
                  </a:cubicBezTo>
                  <a:cubicBezTo>
                    <a:pt x="8901" y="1043"/>
                    <a:pt x="8734" y="914"/>
                    <a:pt x="8718" y="720"/>
                  </a:cubicBezTo>
                  <a:cubicBezTo>
                    <a:pt x="8714" y="693"/>
                    <a:pt x="8714" y="670"/>
                    <a:pt x="8714" y="646"/>
                  </a:cubicBezTo>
                  <a:cubicBezTo>
                    <a:pt x="8714" y="577"/>
                    <a:pt x="8726" y="510"/>
                    <a:pt x="8746" y="455"/>
                  </a:cubicBezTo>
                  <a:cubicBezTo>
                    <a:pt x="8637" y="324"/>
                    <a:pt x="8528" y="172"/>
                    <a:pt x="84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65"/>
            <p:cNvSpPr/>
            <p:nvPr/>
          </p:nvSpPr>
          <p:spPr>
            <a:xfrm>
              <a:off x="2924175" y="4840475"/>
              <a:ext cx="2925" cy="19850"/>
            </a:xfrm>
            <a:custGeom>
              <a:rect b="b" l="l" r="r" t="t"/>
              <a:pathLst>
                <a:path extrusionOk="0" h="794" w="117">
                  <a:moveTo>
                    <a:pt x="16" y="0"/>
                  </a:moveTo>
                  <a:cubicBezTo>
                    <a:pt x="12" y="9"/>
                    <a:pt x="5" y="13"/>
                    <a:pt x="0" y="16"/>
                  </a:cubicBezTo>
                  <a:cubicBezTo>
                    <a:pt x="5" y="117"/>
                    <a:pt x="9" y="210"/>
                    <a:pt x="0" y="300"/>
                  </a:cubicBezTo>
                  <a:cubicBezTo>
                    <a:pt x="39" y="312"/>
                    <a:pt x="75" y="339"/>
                    <a:pt x="98" y="374"/>
                  </a:cubicBezTo>
                  <a:cubicBezTo>
                    <a:pt x="82" y="261"/>
                    <a:pt x="55" y="137"/>
                    <a:pt x="16" y="0"/>
                  </a:cubicBezTo>
                  <a:close/>
                  <a:moveTo>
                    <a:pt x="117" y="572"/>
                  </a:moveTo>
                  <a:cubicBezTo>
                    <a:pt x="109" y="646"/>
                    <a:pt x="94" y="712"/>
                    <a:pt x="66" y="770"/>
                  </a:cubicBezTo>
                  <a:lnTo>
                    <a:pt x="79" y="793"/>
                  </a:lnTo>
                  <a:cubicBezTo>
                    <a:pt x="106" y="739"/>
                    <a:pt x="117" y="666"/>
                    <a:pt x="117" y="5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65"/>
            <p:cNvSpPr/>
            <p:nvPr/>
          </p:nvSpPr>
          <p:spPr>
            <a:xfrm>
              <a:off x="2217275" y="5124700"/>
              <a:ext cx="50850" cy="41600"/>
            </a:xfrm>
            <a:custGeom>
              <a:rect b="b" l="l" r="r" t="t"/>
              <a:pathLst>
                <a:path extrusionOk="0" h="1664" w="2034">
                  <a:moveTo>
                    <a:pt x="1330" y="214"/>
                  </a:moveTo>
                  <a:cubicBezTo>
                    <a:pt x="1423" y="214"/>
                    <a:pt x="1533" y="300"/>
                    <a:pt x="1571" y="417"/>
                  </a:cubicBezTo>
                  <a:cubicBezTo>
                    <a:pt x="1594" y="478"/>
                    <a:pt x="1606" y="541"/>
                    <a:pt x="1606" y="603"/>
                  </a:cubicBezTo>
                  <a:cubicBezTo>
                    <a:pt x="1606" y="708"/>
                    <a:pt x="1571" y="801"/>
                    <a:pt x="1493" y="851"/>
                  </a:cubicBezTo>
                  <a:cubicBezTo>
                    <a:pt x="1463" y="875"/>
                    <a:pt x="1423" y="887"/>
                    <a:pt x="1384" y="887"/>
                  </a:cubicBezTo>
                  <a:cubicBezTo>
                    <a:pt x="1311" y="887"/>
                    <a:pt x="1237" y="848"/>
                    <a:pt x="1190" y="762"/>
                  </a:cubicBezTo>
                  <a:cubicBezTo>
                    <a:pt x="1147" y="673"/>
                    <a:pt x="1124" y="591"/>
                    <a:pt x="1124" y="514"/>
                  </a:cubicBezTo>
                  <a:cubicBezTo>
                    <a:pt x="1124" y="417"/>
                    <a:pt x="1159" y="327"/>
                    <a:pt x="1233" y="257"/>
                  </a:cubicBezTo>
                  <a:cubicBezTo>
                    <a:pt x="1260" y="225"/>
                    <a:pt x="1295" y="214"/>
                    <a:pt x="1330" y="214"/>
                  </a:cubicBezTo>
                  <a:close/>
                  <a:moveTo>
                    <a:pt x="1929" y="1"/>
                  </a:moveTo>
                  <a:lnTo>
                    <a:pt x="1929" y="1"/>
                  </a:lnTo>
                  <a:cubicBezTo>
                    <a:pt x="1287" y="222"/>
                    <a:pt x="646" y="435"/>
                    <a:pt x="1" y="634"/>
                  </a:cubicBezTo>
                  <a:cubicBezTo>
                    <a:pt x="102" y="805"/>
                    <a:pt x="211" y="957"/>
                    <a:pt x="320" y="1088"/>
                  </a:cubicBezTo>
                  <a:cubicBezTo>
                    <a:pt x="343" y="1034"/>
                    <a:pt x="378" y="991"/>
                    <a:pt x="428" y="953"/>
                  </a:cubicBezTo>
                  <a:cubicBezTo>
                    <a:pt x="464" y="925"/>
                    <a:pt x="507" y="914"/>
                    <a:pt x="545" y="914"/>
                  </a:cubicBezTo>
                  <a:cubicBezTo>
                    <a:pt x="688" y="914"/>
                    <a:pt x="833" y="1081"/>
                    <a:pt x="833" y="1283"/>
                  </a:cubicBezTo>
                  <a:lnTo>
                    <a:pt x="833" y="1291"/>
                  </a:lnTo>
                  <a:cubicBezTo>
                    <a:pt x="833" y="1294"/>
                    <a:pt x="828" y="1384"/>
                    <a:pt x="828" y="1407"/>
                  </a:cubicBezTo>
                  <a:cubicBezTo>
                    <a:pt x="821" y="1443"/>
                    <a:pt x="813" y="1477"/>
                    <a:pt x="805" y="1516"/>
                  </a:cubicBezTo>
                  <a:cubicBezTo>
                    <a:pt x="801" y="1516"/>
                    <a:pt x="801" y="1520"/>
                    <a:pt x="801" y="1520"/>
                  </a:cubicBezTo>
                  <a:cubicBezTo>
                    <a:pt x="957" y="1613"/>
                    <a:pt x="1108" y="1664"/>
                    <a:pt x="1253" y="1664"/>
                  </a:cubicBezTo>
                  <a:cubicBezTo>
                    <a:pt x="1284" y="1664"/>
                    <a:pt x="1314" y="1664"/>
                    <a:pt x="1346" y="1656"/>
                  </a:cubicBezTo>
                  <a:cubicBezTo>
                    <a:pt x="1361" y="1656"/>
                    <a:pt x="1377" y="1653"/>
                    <a:pt x="1393" y="1648"/>
                  </a:cubicBezTo>
                  <a:lnTo>
                    <a:pt x="1486" y="1613"/>
                  </a:lnTo>
                  <a:cubicBezTo>
                    <a:pt x="1874" y="1431"/>
                    <a:pt x="2034" y="790"/>
                    <a:pt x="19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65"/>
            <p:cNvSpPr/>
            <p:nvPr/>
          </p:nvSpPr>
          <p:spPr>
            <a:xfrm>
              <a:off x="2915725" y="4859725"/>
              <a:ext cx="10425" cy="6925"/>
            </a:xfrm>
            <a:custGeom>
              <a:rect b="b" l="l" r="r" t="t"/>
              <a:pathLst>
                <a:path extrusionOk="0" h="277" w="417">
                  <a:moveTo>
                    <a:pt x="404" y="0"/>
                  </a:moveTo>
                  <a:cubicBezTo>
                    <a:pt x="381" y="50"/>
                    <a:pt x="347" y="93"/>
                    <a:pt x="300" y="120"/>
                  </a:cubicBezTo>
                  <a:cubicBezTo>
                    <a:pt x="292" y="125"/>
                    <a:pt x="284" y="129"/>
                    <a:pt x="273" y="129"/>
                  </a:cubicBezTo>
                  <a:cubicBezTo>
                    <a:pt x="245" y="129"/>
                    <a:pt x="210" y="105"/>
                    <a:pt x="191" y="74"/>
                  </a:cubicBezTo>
                  <a:cubicBezTo>
                    <a:pt x="140" y="160"/>
                    <a:pt x="78" y="226"/>
                    <a:pt x="1" y="276"/>
                  </a:cubicBezTo>
                  <a:lnTo>
                    <a:pt x="347" y="105"/>
                  </a:lnTo>
                  <a:cubicBezTo>
                    <a:pt x="374" y="86"/>
                    <a:pt x="397" y="59"/>
                    <a:pt x="417" y="23"/>
                  </a:cubicBezTo>
                  <a:lnTo>
                    <a:pt x="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65"/>
            <p:cNvSpPr/>
            <p:nvPr/>
          </p:nvSpPr>
          <p:spPr>
            <a:xfrm>
              <a:off x="2877250" y="4824725"/>
              <a:ext cx="47150" cy="44150"/>
            </a:xfrm>
            <a:custGeom>
              <a:rect b="b" l="l" r="r" t="t"/>
              <a:pathLst>
                <a:path extrusionOk="0" h="1766" w="1886">
                  <a:moveTo>
                    <a:pt x="1481" y="747"/>
                  </a:moveTo>
                  <a:cubicBezTo>
                    <a:pt x="1509" y="747"/>
                    <a:pt x="1532" y="794"/>
                    <a:pt x="1504" y="810"/>
                  </a:cubicBezTo>
                  <a:cubicBezTo>
                    <a:pt x="1473" y="829"/>
                    <a:pt x="1473" y="825"/>
                    <a:pt x="1443" y="833"/>
                  </a:cubicBezTo>
                  <a:lnTo>
                    <a:pt x="1439" y="833"/>
                  </a:lnTo>
                  <a:cubicBezTo>
                    <a:pt x="1434" y="833"/>
                    <a:pt x="1430" y="825"/>
                    <a:pt x="1434" y="821"/>
                  </a:cubicBezTo>
                  <a:cubicBezTo>
                    <a:pt x="1439" y="797"/>
                    <a:pt x="1450" y="779"/>
                    <a:pt x="1462" y="759"/>
                  </a:cubicBezTo>
                  <a:cubicBezTo>
                    <a:pt x="1470" y="751"/>
                    <a:pt x="1473" y="747"/>
                    <a:pt x="1481" y="747"/>
                  </a:cubicBezTo>
                  <a:close/>
                  <a:moveTo>
                    <a:pt x="1679" y="1"/>
                  </a:moveTo>
                  <a:cubicBezTo>
                    <a:pt x="1637" y="24"/>
                    <a:pt x="1597" y="51"/>
                    <a:pt x="1559" y="75"/>
                  </a:cubicBezTo>
                  <a:cubicBezTo>
                    <a:pt x="1586" y="110"/>
                    <a:pt x="1597" y="164"/>
                    <a:pt x="1570" y="196"/>
                  </a:cubicBezTo>
                  <a:cubicBezTo>
                    <a:pt x="1559" y="207"/>
                    <a:pt x="1551" y="219"/>
                    <a:pt x="1543" y="230"/>
                  </a:cubicBezTo>
                  <a:cubicBezTo>
                    <a:pt x="1540" y="238"/>
                    <a:pt x="1532" y="238"/>
                    <a:pt x="1524" y="238"/>
                  </a:cubicBezTo>
                  <a:cubicBezTo>
                    <a:pt x="1513" y="238"/>
                    <a:pt x="1497" y="230"/>
                    <a:pt x="1489" y="214"/>
                  </a:cubicBezTo>
                  <a:lnTo>
                    <a:pt x="1485" y="196"/>
                  </a:lnTo>
                  <a:cubicBezTo>
                    <a:pt x="1470" y="180"/>
                    <a:pt x="1457" y="160"/>
                    <a:pt x="1450" y="141"/>
                  </a:cubicBezTo>
                  <a:cubicBezTo>
                    <a:pt x="976" y="433"/>
                    <a:pt x="490" y="709"/>
                    <a:pt x="0" y="973"/>
                  </a:cubicBezTo>
                  <a:cubicBezTo>
                    <a:pt x="404" y="1466"/>
                    <a:pt x="860" y="1766"/>
                    <a:pt x="1224" y="1766"/>
                  </a:cubicBezTo>
                  <a:cubicBezTo>
                    <a:pt x="1299" y="1766"/>
                    <a:pt x="1369" y="1754"/>
                    <a:pt x="1434" y="1730"/>
                  </a:cubicBezTo>
                  <a:cubicBezTo>
                    <a:pt x="1470" y="1715"/>
                    <a:pt x="1504" y="1696"/>
                    <a:pt x="1540" y="1676"/>
                  </a:cubicBezTo>
                  <a:cubicBezTo>
                    <a:pt x="1617" y="1626"/>
                    <a:pt x="1679" y="1560"/>
                    <a:pt x="1730" y="1474"/>
                  </a:cubicBezTo>
                  <a:cubicBezTo>
                    <a:pt x="1722" y="1466"/>
                    <a:pt x="1719" y="1450"/>
                    <a:pt x="1714" y="1439"/>
                  </a:cubicBezTo>
                  <a:cubicBezTo>
                    <a:pt x="1703" y="1393"/>
                    <a:pt x="1699" y="1346"/>
                    <a:pt x="1699" y="1299"/>
                  </a:cubicBezTo>
                  <a:cubicBezTo>
                    <a:pt x="1691" y="1280"/>
                    <a:pt x="1683" y="1256"/>
                    <a:pt x="1679" y="1229"/>
                  </a:cubicBezTo>
                  <a:cubicBezTo>
                    <a:pt x="1676" y="1156"/>
                    <a:pt x="1687" y="1097"/>
                    <a:pt x="1726" y="1059"/>
                  </a:cubicBezTo>
                  <a:cubicBezTo>
                    <a:pt x="1730" y="1054"/>
                    <a:pt x="1730" y="1046"/>
                    <a:pt x="1730" y="1039"/>
                  </a:cubicBezTo>
                  <a:cubicBezTo>
                    <a:pt x="1734" y="1031"/>
                    <a:pt x="1734" y="1023"/>
                    <a:pt x="1734" y="1016"/>
                  </a:cubicBezTo>
                  <a:cubicBezTo>
                    <a:pt x="1742" y="949"/>
                    <a:pt x="1784" y="922"/>
                    <a:pt x="1835" y="922"/>
                  </a:cubicBezTo>
                  <a:cubicBezTo>
                    <a:pt x="1850" y="922"/>
                    <a:pt x="1862" y="926"/>
                    <a:pt x="1877" y="930"/>
                  </a:cubicBezTo>
                  <a:cubicBezTo>
                    <a:pt x="1886" y="840"/>
                    <a:pt x="1882" y="747"/>
                    <a:pt x="1877" y="646"/>
                  </a:cubicBezTo>
                  <a:cubicBezTo>
                    <a:pt x="1862" y="658"/>
                    <a:pt x="1846" y="662"/>
                    <a:pt x="1831" y="662"/>
                  </a:cubicBezTo>
                  <a:cubicBezTo>
                    <a:pt x="1757" y="662"/>
                    <a:pt x="1667" y="580"/>
                    <a:pt x="1691" y="479"/>
                  </a:cubicBezTo>
                  <a:cubicBezTo>
                    <a:pt x="1714" y="366"/>
                    <a:pt x="1695" y="234"/>
                    <a:pt x="1726" y="130"/>
                  </a:cubicBezTo>
                  <a:cubicBezTo>
                    <a:pt x="1710" y="87"/>
                    <a:pt x="1695" y="44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65"/>
            <p:cNvSpPr/>
            <p:nvPr/>
          </p:nvSpPr>
          <p:spPr>
            <a:xfrm>
              <a:off x="2918925" y="4827950"/>
              <a:ext cx="5675" cy="13350"/>
            </a:xfrm>
            <a:custGeom>
              <a:rect b="b" l="l" r="r" t="t"/>
              <a:pathLst>
                <a:path extrusionOk="0" h="534" w="227">
                  <a:moveTo>
                    <a:pt x="59" y="1"/>
                  </a:moveTo>
                  <a:cubicBezTo>
                    <a:pt x="28" y="105"/>
                    <a:pt x="47" y="237"/>
                    <a:pt x="24" y="350"/>
                  </a:cubicBezTo>
                  <a:cubicBezTo>
                    <a:pt x="0" y="451"/>
                    <a:pt x="90" y="533"/>
                    <a:pt x="164" y="533"/>
                  </a:cubicBezTo>
                  <a:cubicBezTo>
                    <a:pt x="179" y="533"/>
                    <a:pt x="195" y="529"/>
                    <a:pt x="210" y="517"/>
                  </a:cubicBezTo>
                  <a:cubicBezTo>
                    <a:pt x="215" y="514"/>
                    <a:pt x="222" y="510"/>
                    <a:pt x="226" y="501"/>
                  </a:cubicBezTo>
                  <a:cubicBezTo>
                    <a:pt x="183" y="347"/>
                    <a:pt x="125" y="175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65"/>
            <p:cNvSpPr/>
            <p:nvPr/>
          </p:nvSpPr>
          <p:spPr>
            <a:xfrm>
              <a:off x="2913500" y="4826575"/>
              <a:ext cx="3700" cy="4100"/>
            </a:xfrm>
            <a:custGeom>
              <a:rect b="b" l="l" r="r" t="t"/>
              <a:pathLst>
                <a:path extrusionOk="0" h="164" w="148">
                  <a:moveTo>
                    <a:pt x="109" y="1"/>
                  </a:moveTo>
                  <a:cubicBezTo>
                    <a:pt x="74" y="24"/>
                    <a:pt x="35" y="43"/>
                    <a:pt x="0" y="67"/>
                  </a:cubicBezTo>
                  <a:cubicBezTo>
                    <a:pt x="7" y="86"/>
                    <a:pt x="20" y="106"/>
                    <a:pt x="35" y="122"/>
                  </a:cubicBezTo>
                  <a:lnTo>
                    <a:pt x="39" y="140"/>
                  </a:lnTo>
                  <a:cubicBezTo>
                    <a:pt x="47" y="156"/>
                    <a:pt x="63" y="164"/>
                    <a:pt x="74" y="164"/>
                  </a:cubicBezTo>
                  <a:cubicBezTo>
                    <a:pt x="82" y="164"/>
                    <a:pt x="90" y="164"/>
                    <a:pt x="93" y="156"/>
                  </a:cubicBezTo>
                  <a:cubicBezTo>
                    <a:pt x="101" y="145"/>
                    <a:pt x="109" y="133"/>
                    <a:pt x="120" y="122"/>
                  </a:cubicBezTo>
                  <a:cubicBezTo>
                    <a:pt x="147" y="90"/>
                    <a:pt x="136" y="36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65"/>
            <p:cNvSpPr/>
            <p:nvPr/>
          </p:nvSpPr>
          <p:spPr>
            <a:xfrm>
              <a:off x="2913000" y="4843400"/>
              <a:ext cx="2575" cy="2150"/>
            </a:xfrm>
            <a:custGeom>
              <a:rect b="b" l="l" r="r" t="t"/>
              <a:pathLst>
                <a:path extrusionOk="0" h="86" w="103">
                  <a:moveTo>
                    <a:pt x="51" y="0"/>
                  </a:moveTo>
                  <a:cubicBezTo>
                    <a:pt x="43" y="0"/>
                    <a:pt x="40" y="4"/>
                    <a:pt x="32" y="12"/>
                  </a:cubicBezTo>
                  <a:cubicBezTo>
                    <a:pt x="20" y="32"/>
                    <a:pt x="9" y="50"/>
                    <a:pt x="4" y="74"/>
                  </a:cubicBezTo>
                  <a:cubicBezTo>
                    <a:pt x="0" y="78"/>
                    <a:pt x="4" y="86"/>
                    <a:pt x="9" y="86"/>
                  </a:cubicBezTo>
                  <a:lnTo>
                    <a:pt x="13" y="86"/>
                  </a:lnTo>
                  <a:cubicBezTo>
                    <a:pt x="43" y="78"/>
                    <a:pt x="43" y="82"/>
                    <a:pt x="74" y="63"/>
                  </a:cubicBezTo>
                  <a:cubicBezTo>
                    <a:pt x="102" y="47"/>
                    <a:pt x="79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65"/>
            <p:cNvSpPr/>
            <p:nvPr/>
          </p:nvSpPr>
          <p:spPr>
            <a:xfrm>
              <a:off x="2127025" y="5207100"/>
              <a:ext cx="8950" cy="3125"/>
            </a:xfrm>
            <a:custGeom>
              <a:rect b="b" l="l" r="r" t="t"/>
              <a:pathLst>
                <a:path extrusionOk="0" h="125" w="358">
                  <a:moveTo>
                    <a:pt x="357" y="0"/>
                  </a:moveTo>
                  <a:cubicBezTo>
                    <a:pt x="237" y="39"/>
                    <a:pt x="120" y="82"/>
                    <a:pt x="0" y="124"/>
                  </a:cubicBezTo>
                  <a:lnTo>
                    <a:pt x="0" y="124"/>
                  </a:lnTo>
                  <a:cubicBezTo>
                    <a:pt x="120" y="82"/>
                    <a:pt x="237" y="39"/>
                    <a:pt x="357" y="0"/>
                  </a:cubicBezTo>
                  <a:close/>
                </a:path>
              </a:pathLst>
            </a:custGeom>
            <a:solidFill>
              <a:srgbClr val="B7BB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65"/>
            <p:cNvSpPr/>
            <p:nvPr/>
          </p:nvSpPr>
          <p:spPr>
            <a:xfrm>
              <a:off x="2177250" y="5186000"/>
              <a:ext cx="18400" cy="6450"/>
            </a:xfrm>
            <a:custGeom>
              <a:rect b="b" l="l" r="r" t="t"/>
              <a:pathLst>
                <a:path extrusionOk="0" h="258" w="736">
                  <a:moveTo>
                    <a:pt x="735" y="1"/>
                  </a:moveTo>
                  <a:cubicBezTo>
                    <a:pt x="490" y="87"/>
                    <a:pt x="246" y="172"/>
                    <a:pt x="0" y="257"/>
                  </a:cubicBezTo>
                  <a:lnTo>
                    <a:pt x="0" y="257"/>
                  </a:lnTo>
                  <a:cubicBezTo>
                    <a:pt x="246" y="172"/>
                    <a:pt x="490" y="87"/>
                    <a:pt x="735" y="1"/>
                  </a:cubicBezTo>
                  <a:close/>
                </a:path>
              </a:pathLst>
            </a:custGeom>
            <a:solidFill>
              <a:srgbClr val="B7BB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65"/>
            <p:cNvSpPr/>
            <p:nvPr/>
          </p:nvSpPr>
          <p:spPr>
            <a:xfrm>
              <a:off x="2201950" y="5179700"/>
              <a:ext cx="11275" cy="4100"/>
            </a:xfrm>
            <a:custGeom>
              <a:rect b="b" l="l" r="r" t="t"/>
              <a:pathLst>
                <a:path extrusionOk="0" h="164" w="451">
                  <a:moveTo>
                    <a:pt x="451" y="0"/>
                  </a:moveTo>
                  <a:cubicBezTo>
                    <a:pt x="299" y="54"/>
                    <a:pt x="148" y="109"/>
                    <a:pt x="0" y="163"/>
                  </a:cubicBezTo>
                  <a:lnTo>
                    <a:pt x="0" y="163"/>
                  </a:lnTo>
                  <a:cubicBezTo>
                    <a:pt x="148" y="109"/>
                    <a:pt x="299" y="54"/>
                    <a:pt x="451" y="0"/>
                  </a:cubicBezTo>
                  <a:close/>
                </a:path>
              </a:pathLst>
            </a:custGeom>
            <a:solidFill>
              <a:srgbClr val="B7BB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65"/>
            <p:cNvSpPr/>
            <p:nvPr/>
          </p:nvSpPr>
          <p:spPr>
            <a:xfrm>
              <a:off x="2238075" y="51569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77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65"/>
            <p:cNvSpPr/>
            <p:nvPr/>
          </p:nvSpPr>
          <p:spPr>
            <a:xfrm>
              <a:off x="1951925" y="5141575"/>
              <a:ext cx="72700" cy="111075"/>
            </a:xfrm>
            <a:custGeom>
              <a:rect b="b" l="l" r="r" t="t"/>
              <a:pathLst>
                <a:path extrusionOk="0" h="4443" w="2908">
                  <a:moveTo>
                    <a:pt x="879" y="1"/>
                  </a:moveTo>
                  <a:cubicBezTo>
                    <a:pt x="819" y="1"/>
                    <a:pt x="760" y="10"/>
                    <a:pt x="704" y="29"/>
                  </a:cubicBezTo>
                  <a:cubicBezTo>
                    <a:pt x="132" y="219"/>
                    <a:pt x="0" y="1358"/>
                    <a:pt x="404" y="2571"/>
                  </a:cubicBezTo>
                  <a:cubicBezTo>
                    <a:pt x="765" y="3666"/>
                    <a:pt x="1453" y="4442"/>
                    <a:pt x="2012" y="4442"/>
                  </a:cubicBezTo>
                  <a:cubicBezTo>
                    <a:pt x="2074" y="4442"/>
                    <a:pt x="2134" y="4433"/>
                    <a:pt x="2193" y="4413"/>
                  </a:cubicBezTo>
                  <a:cubicBezTo>
                    <a:pt x="2776" y="4214"/>
                    <a:pt x="2907" y="3072"/>
                    <a:pt x="2492" y="1864"/>
                  </a:cubicBezTo>
                  <a:cubicBezTo>
                    <a:pt x="2117" y="774"/>
                    <a:pt x="1429" y="1"/>
                    <a:pt x="879" y="1"/>
                  </a:cubicBezTo>
                  <a:close/>
                </a:path>
              </a:pathLst>
            </a:custGeom>
            <a:solidFill>
              <a:srgbClr val="FFA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65"/>
            <p:cNvSpPr/>
            <p:nvPr/>
          </p:nvSpPr>
          <p:spPr>
            <a:xfrm>
              <a:off x="1956200" y="5141525"/>
              <a:ext cx="64050" cy="111075"/>
            </a:xfrm>
            <a:custGeom>
              <a:rect b="b" l="l" r="r" t="t"/>
              <a:pathLst>
                <a:path extrusionOk="0" h="4443" w="2562">
                  <a:moveTo>
                    <a:pt x="707" y="0"/>
                  </a:moveTo>
                  <a:cubicBezTo>
                    <a:pt x="649" y="0"/>
                    <a:pt x="591" y="11"/>
                    <a:pt x="533" y="31"/>
                  </a:cubicBezTo>
                  <a:cubicBezTo>
                    <a:pt x="187" y="148"/>
                    <a:pt x="0" y="618"/>
                    <a:pt x="0" y="1240"/>
                  </a:cubicBezTo>
                  <a:cubicBezTo>
                    <a:pt x="0" y="1640"/>
                    <a:pt x="74" y="2103"/>
                    <a:pt x="233" y="2573"/>
                  </a:cubicBezTo>
                  <a:cubicBezTo>
                    <a:pt x="595" y="3665"/>
                    <a:pt x="1283" y="4442"/>
                    <a:pt x="1842" y="4442"/>
                  </a:cubicBezTo>
                  <a:cubicBezTo>
                    <a:pt x="1905" y="4442"/>
                    <a:pt x="1963" y="4435"/>
                    <a:pt x="2022" y="4415"/>
                  </a:cubicBezTo>
                  <a:cubicBezTo>
                    <a:pt x="2375" y="4295"/>
                    <a:pt x="2562" y="3825"/>
                    <a:pt x="2562" y="3206"/>
                  </a:cubicBezTo>
                  <a:cubicBezTo>
                    <a:pt x="2562" y="2806"/>
                    <a:pt x="2484" y="2340"/>
                    <a:pt x="2321" y="1866"/>
                  </a:cubicBezTo>
                  <a:cubicBezTo>
                    <a:pt x="2169" y="1426"/>
                    <a:pt x="1967" y="1041"/>
                    <a:pt x="1745" y="734"/>
                  </a:cubicBezTo>
                  <a:cubicBezTo>
                    <a:pt x="1640" y="587"/>
                    <a:pt x="1528" y="458"/>
                    <a:pt x="1415" y="354"/>
                  </a:cubicBezTo>
                  <a:cubicBezTo>
                    <a:pt x="1178" y="128"/>
                    <a:pt x="933" y="0"/>
                    <a:pt x="7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65"/>
            <p:cNvSpPr/>
            <p:nvPr/>
          </p:nvSpPr>
          <p:spPr>
            <a:xfrm>
              <a:off x="2469925" y="5063275"/>
              <a:ext cx="700" cy="425"/>
            </a:xfrm>
            <a:custGeom>
              <a:rect b="b" l="l" r="r" t="t"/>
              <a:pathLst>
                <a:path extrusionOk="0" h="17" w="28">
                  <a:moveTo>
                    <a:pt x="8" y="1"/>
                  </a:moveTo>
                  <a:cubicBezTo>
                    <a:pt x="8" y="5"/>
                    <a:pt x="4" y="13"/>
                    <a:pt x="0" y="16"/>
                  </a:cubicBezTo>
                  <a:cubicBezTo>
                    <a:pt x="8" y="13"/>
                    <a:pt x="16" y="9"/>
                    <a:pt x="27" y="5"/>
                  </a:cubicBezTo>
                  <a:cubicBezTo>
                    <a:pt x="20" y="5"/>
                    <a:pt x="16" y="1"/>
                    <a:pt x="8" y="1"/>
                  </a:cubicBezTo>
                  <a:close/>
                </a:path>
              </a:pathLst>
            </a:custGeom>
            <a:solidFill>
              <a:srgbClr val="D75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65"/>
            <p:cNvSpPr/>
            <p:nvPr/>
          </p:nvSpPr>
          <p:spPr>
            <a:xfrm>
              <a:off x="2394700" y="5063400"/>
              <a:ext cx="149275" cy="59350"/>
            </a:xfrm>
            <a:custGeom>
              <a:rect b="b" l="l" r="r" t="t"/>
              <a:pathLst>
                <a:path extrusionOk="0" h="2374" w="5971">
                  <a:moveTo>
                    <a:pt x="3036" y="0"/>
                  </a:moveTo>
                  <a:cubicBezTo>
                    <a:pt x="3025" y="4"/>
                    <a:pt x="3017" y="8"/>
                    <a:pt x="3009" y="11"/>
                  </a:cubicBezTo>
                  <a:cubicBezTo>
                    <a:pt x="2504" y="925"/>
                    <a:pt x="1548" y="1566"/>
                    <a:pt x="506" y="1854"/>
                  </a:cubicBezTo>
                  <a:cubicBezTo>
                    <a:pt x="323" y="1904"/>
                    <a:pt x="187" y="2146"/>
                    <a:pt x="1" y="2176"/>
                  </a:cubicBezTo>
                  <a:cubicBezTo>
                    <a:pt x="452" y="2319"/>
                    <a:pt x="911" y="2374"/>
                    <a:pt x="1373" y="2374"/>
                  </a:cubicBezTo>
                  <a:cubicBezTo>
                    <a:pt x="1957" y="2374"/>
                    <a:pt x="2547" y="2286"/>
                    <a:pt x="3138" y="2180"/>
                  </a:cubicBezTo>
                  <a:cubicBezTo>
                    <a:pt x="3651" y="2087"/>
                    <a:pt x="4152" y="1936"/>
                    <a:pt x="4641" y="1753"/>
                  </a:cubicBezTo>
                  <a:cubicBezTo>
                    <a:pt x="4964" y="1633"/>
                    <a:pt x="5287" y="1500"/>
                    <a:pt x="5555" y="1283"/>
                  </a:cubicBezTo>
                  <a:cubicBezTo>
                    <a:pt x="5734" y="1138"/>
                    <a:pt x="5881" y="956"/>
                    <a:pt x="5971" y="750"/>
                  </a:cubicBezTo>
                  <a:cubicBezTo>
                    <a:pt x="5881" y="723"/>
                    <a:pt x="5796" y="700"/>
                    <a:pt x="5710" y="672"/>
                  </a:cubicBezTo>
                  <a:cubicBezTo>
                    <a:pt x="4828" y="415"/>
                    <a:pt x="3922" y="178"/>
                    <a:pt x="3036" y="0"/>
                  </a:cubicBezTo>
                  <a:close/>
                </a:path>
              </a:pathLst>
            </a:custGeom>
            <a:solidFill>
              <a:srgbClr val="D75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65"/>
            <p:cNvSpPr/>
            <p:nvPr/>
          </p:nvSpPr>
          <p:spPr>
            <a:xfrm>
              <a:off x="2394700" y="5063400"/>
              <a:ext cx="149275" cy="59375"/>
            </a:xfrm>
            <a:custGeom>
              <a:rect b="b" l="l" r="r" t="t"/>
              <a:pathLst>
                <a:path extrusionOk="0" h="2375" w="5971">
                  <a:moveTo>
                    <a:pt x="3036" y="0"/>
                  </a:moveTo>
                  <a:cubicBezTo>
                    <a:pt x="3025" y="4"/>
                    <a:pt x="3017" y="8"/>
                    <a:pt x="3009" y="11"/>
                  </a:cubicBezTo>
                  <a:cubicBezTo>
                    <a:pt x="2504" y="925"/>
                    <a:pt x="1552" y="1563"/>
                    <a:pt x="510" y="1850"/>
                  </a:cubicBezTo>
                  <a:cubicBezTo>
                    <a:pt x="510" y="1854"/>
                    <a:pt x="506" y="1854"/>
                    <a:pt x="506" y="1854"/>
                  </a:cubicBezTo>
                  <a:cubicBezTo>
                    <a:pt x="487" y="1857"/>
                    <a:pt x="471" y="1866"/>
                    <a:pt x="456" y="1873"/>
                  </a:cubicBezTo>
                  <a:cubicBezTo>
                    <a:pt x="296" y="1947"/>
                    <a:pt x="168" y="2149"/>
                    <a:pt x="1" y="2176"/>
                  </a:cubicBezTo>
                  <a:cubicBezTo>
                    <a:pt x="456" y="2320"/>
                    <a:pt x="914" y="2374"/>
                    <a:pt x="1380" y="2374"/>
                  </a:cubicBezTo>
                  <a:cubicBezTo>
                    <a:pt x="1960" y="2374"/>
                    <a:pt x="2546" y="2289"/>
                    <a:pt x="3138" y="2180"/>
                  </a:cubicBezTo>
                  <a:cubicBezTo>
                    <a:pt x="3651" y="2087"/>
                    <a:pt x="4152" y="1936"/>
                    <a:pt x="4641" y="1753"/>
                  </a:cubicBezTo>
                  <a:cubicBezTo>
                    <a:pt x="4964" y="1633"/>
                    <a:pt x="5287" y="1500"/>
                    <a:pt x="5555" y="1283"/>
                  </a:cubicBezTo>
                  <a:cubicBezTo>
                    <a:pt x="5734" y="1138"/>
                    <a:pt x="5881" y="956"/>
                    <a:pt x="5971" y="750"/>
                  </a:cubicBezTo>
                  <a:cubicBezTo>
                    <a:pt x="5881" y="723"/>
                    <a:pt x="5796" y="700"/>
                    <a:pt x="5710" y="672"/>
                  </a:cubicBezTo>
                  <a:cubicBezTo>
                    <a:pt x="4828" y="415"/>
                    <a:pt x="3922" y="178"/>
                    <a:pt x="3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65"/>
            <p:cNvSpPr/>
            <p:nvPr/>
          </p:nvSpPr>
          <p:spPr>
            <a:xfrm>
              <a:off x="2470600" y="5007125"/>
              <a:ext cx="210025" cy="75050"/>
            </a:xfrm>
            <a:custGeom>
              <a:rect b="b" l="l" r="r" t="t"/>
              <a:pathLst>
                <a:path extrusionOk="0" h="3002" w="8401">
                  <a:moveTo>
                    <a:pt x="4727" y="0"/>
                  </a:moveTo>
                  <a:cubicBezTo>
                    <a:pt x="3141" y="723"/>
                    <a:pt x="1563" y="1473"/>
                    <a:pt x="0" y="2251"/>
                  </a:cubicBezTo>
                  <a:cubicBezTo>
                    <a:pt x="886" y="2429"/>
                    <a:pt x="1792" y="2666"/>
                    <a:pt x="2674" y="2923"/>
                  </a:cubicBezTo>
                  <a:cubicBezTo>
                    <a:pt x="2760" y="2951"/>
                    <a:pt x="2845" y="2974"/>
                    <a:pt x="2935" y="3001"/>
                  </a:cubicBezTo>
                  <a:cubicBezTo>
                    <a:pt x="2958" y="2942"/>
                    <a:pt x="2978" y="2885"/>
                    <a:pt x="2993" y="2822"/>
                  </a:cubicBezTo>
                  <a:cubicBezTo>
                    <a:pt x="4827" y="2239"/>
                    <a:pt x="6565" y="1640"/>
                    <a:pt x="8400" y="1057"/>
                  </a:cubicBezTo>
                  <a:cubicBezTo>
                    <a:pt x="7129" y="684"/>
                    <a:pt x="5993" y="339"/>
                    <a:pt x="4727" y="0"/>
                  </a:cubicBezTo>
                  <a:close/>
                </a:path>
              </a:pathLst>
            </a:custGeom>
            <a:solidFill>
              <a:srgbClr val="D75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65"/>
            <p:cNvSpPr/>
            <p:nvPr/>
          </p:nvSpPr>
          <p:spPr>
            <a:xfrm>
              <a:off x="2470600" y="5007125"/>
              <a:ext cx="210025" cy="75050"/>
            </a:xfrm>
            <a:custGeom>
              <a:rect b="b" l="l" r="r" t="t"/>
              <a:pathLst>
                <a:path extrusionOk="0" h="3002" w="8401">
                  <a:moveTo>
                    <a:pt x="4727" y="0"/>
                  </a:moveTo>
                  <a:cubicBezTo>
                    <a:pt x="3141" y="723"/>
                    <a:pt x="1563" y="1473"/>
                    <a:pt x="0" y="2251"/>
                  </a:cubicBezTo>
                  <a:cubicBezTo>
                    <a:pt x="886" y="2429"/>
                    <a:pt x="1792" y="2666"/>
                    <a:pt x="2674" y="2923"/>
                  </a:cubicBezTo>
                  <a:cubicBezTo>
                    <a:pt x="2760" y="2951"/>
                    <a:pt x="2845" y="2974"/>
                    <a:pt x="2935" y="3001"/>
                  </a:cubicBezTo>
                  <a:cubicBezTo>
                    <a:pt x="2958" y="2942"/>
                    <a:pt x="2978" y="2885"/>
                    <a:pt x="2993" y="2822"/>
                  </a:cubicBezTo>
                  <a:cubicBezTo>
                    <a:pt x="4827" y="2239"/>
                    <a:pt x="6565" y="1640"/>
                    <a:pt x="8400" y="1057"/>
                  </a:cubicBezTo>
                  <a:cubicBezTo>
                    <a:pt x="7129" y="684"/>
                    <a:pt x="5993" y="339"/>
                    <a:pt x="4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6" name="Google Shape;3556;p65"/>
          <p:cNvGrpSpPr/>
          <p:nvPr/>
        </p:nvGrpSpPr>
        <p:grpSpPr>
          <a:xfrm rot="1139945">
            <a:off x="7690367" y="4076838"/>
            <a:ext cx="235227" cy="121504"/>
            <a:chOff x="1267750" y="5116850"/>
            <a:chExt cx="337500" cy="174300"/>
          </a:xfrm>
        </p:grpSpPr>
        <p:sp>
          <p:nvSpPr>
            <p:cNvPr id="3557" name="Google Shape;3557;p65"/>
            <p:cNvSpPr/>
            <p:nvPr/>
          </p:nvSpPr>
          <p:spPr>
            <a:xfrm>
              <a:off x="1271775" y="5116850"/>
              <a:ext cx="331350" cy="173500"/>
            </a:xfrm>
            <a:custGeom>
              <a:rect b="b" l="l" r="r" t="t"/>
              <a:pathLst>
                <a:path extrusionOk="0" h="6940" w="13254">
                  <a:moveTo>
                    <a:pt x="5900" y="0"/>
                  </a:moveTo>
                  <a:cubicBezTo>
                    <a:pt x="5760" y="0"/>
                    <a:pt x="5620" y="5"/>
                    <a:pt x="5479" y="15"/>
                  </a:cubicBezTo>
                  <a:cubicBezTo>
                    <a:pt x="5099" y="35"/>
                    <a:pt x="4745" y="93"/>
                    <a:pt x="4430" y="155"/>
                  </a:cubicBezTo>
                  <a:cubicBezTo>
                    <a:pt x="4111" y="221"/>
                    <a:pt x="3831" y="291"/>
                    <a:pt x="3583" y="358"/>
                  </a:cubicBezTo>
                  <a:lnTo>
                    <a:pt x="3230" y="451"/>
                  </a:lnTo>
                  <a:lnTo>
                    <a:pt x="2907" y="528"/>
                  </a:lnTo>
                  <a:cubicBezTo>
                    <a:pt x="2059" y="734"/>
                    <a:pt x="1192" y="871"/>
                    <a:pt x="318" y="936"/>
                  </a:cubicBezTo>
                  <a:cubicBezTo>
                    <a:pt x="0" y="959"/>
                    <a:pt x="197" y="5553"/>
                    <a:pt x="640" y="5553"/>
                  </a:cubicBezTo>
                  <a:cubicBezTo>
                    <a:pt x="642" y="5553"/>
                    <a:pt x="643" y="5553"/>
                    <a:pt x="645" y="5553"/>
                  </a:cubicBezTo>
                  <a:cubicBezTo>
                    <a:pt x="1760" y="5468"/>
                    <a:pt x="2864" y="5297"/>
                    <a:pt x="3952" y="5040"/>
                  </a:cubicBezTo>
                  <a:cubicBezTo>
                    <a:pt x="4224" y="4975"/>
                    <a:pt x="4500" y="4905"/>
                    <a:pt x="4730" y="4842"/>
                  </a:cubicBezTo>
                  <a:cubicBezTo>
                    <a:pt x="4959" y="4784"/>
                    <a:pt x="5160" y="4733"/>
                    <a:pt x="5332" y="4699"/>
                  </a:cubicBezTo>
                  <a:cubicBezTo>
                    <a:pt x="5499" y="4663"/>
                    <a:pt x="5639" y="4640"/>
                    <a:pt x="5748" y="4636"/>
                  </a:cubicBezTo>
                  <a:cubicBezTo>
                    <a:pt x="5786" y="4632"/>
                    <a:pt x="5825" y="4631"/>
                    <a:pt x="5865" y="4631"/>
                  </a:cubicBezTo>
                  <a:cubicBezTo>
                    <a:pt x="5941" y="4631"/>
                    <a:pt x="6020" y="4636"/>
                    <a:pt x="6102" y="4644"/>
                  </a:cubicBezTo>
                  <a:cubicBezTo>
                    <a:pt x="6599" y="4687"/>
                    <a:pt x="7217" y="4920"/>
                    <a:pt x="7812" y="5309"/>
                  </a:cubicBezTo>
                  <a:cubicBezTo>
                    <a:pt x="8422" y="5705"/>
                    <a:pt x="9047" y="6265"/>
                    <a:pt x="9724" y="6925"/>
                  </a:cubicBezTo>
                  <a:cubicBezTo>
                    <a:pt x="9734" y="6935"/>
                    <a:pt x="9748" y="6940"/>
                    <a:pt x="9766" y="6940"/>
                  </a:cubicBezTo>
                  <a:cubicBezTo>
                    <a:pt x="10227" y="6940"/>
                    <a:pt x="13254" y="3906"/>
                    <a:pt x="12977" y="3634"/>
                  </a:cubicBezTo>
                  <a:cubicBezTo>
                    <a:pt x="12239" y="2911"/>
                    <a:pt x="11403" y="2125"/>
                    <a:pt x="10353" y="1441"/>
                  </a:cubicBezTo>
                  <a:cubicBezTo>
                    <a:pt x="9829" y="1095"/>
                    <a:pt x="9250" y="788"/>
                    <a:pt x="8628" y="544"/>
                  </a:cubicBezTo>
                  <a:cubicBezTo>
                    <a:pt x="8002" y="299"/>
                    <a:pt x="7322" y="116"/>
                    <a:pt x="6595" y="38"/>
                  </a:cubicBezTo>
                  <a:cubicBezTo>
                    <a:pt x="6368" y="14"/>
                    <a:pt x="6135" y="0"/>
                    <a:pt x="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65"/>
            <p:cNvSpPr/>
            <p:nvPr/>
          </p:nvSpPr>
          <p:spPr>
            <a:xfrm>
              <a:off x="1271775" y="5116900"/>
              <a:ext cx="156250" cy="138800"/>
            </a:xfrm>
            <a:custGeom>
              <a:rect b="b" l="l" r="r" t="t"/>
              <a:pathLst>
                <a:path extrusionOk="0" h="5552" w="6250">
                  <a:moveTo>
                    <a:pt x="5917" y="0"/>
                  </a:moveTo>
                  <a:cubicBezTo>
                    <a:pt x="5849" y="0"/>
                    <a:pt x="5781" y="1"/>
                    <a:pt x="5713" y="1"/>
                  </a:cubicBezTo>
                  <a:cubicBezTo>
                    <a:pt x="5530" y="9"/>
                    <a:pt x="5347" y="17"/>
                    <a:pt x="5169" y="36"/>
                  </a:cubicBezTo>
                  <a:cubicBezTo>
                    <a:pt x="4819" y="76"/>
                    <a:pt x="4500" y="137"/>
                    <a:pt x="4213" y="200"/>
                  </a:cubicBezTo>
                  <a:cubicBezTo>
                    <a:pt x="3925" y="266"/>
                    <a:pt x="3668" y="332"/>
                    <a:pt x="3435" y="394"/>
                  </a:cubicBezTo>
                  <a:cubicBezTo>
                    <a:pt x="3206" y="456"/>
                    <a:pt x="3015" y="503"/>
                    <a:pt x="2805" y="553"/>
                  </a:cubicBezTo>
                  <a:cubicBezTo>
                    <a:pt x="1989" y="740"/>
                    <a:pt x="1158" y="869"/>
                    <a:pt x="318" y="934"/>
                  </a:cubicBezTo>
                  <a:cubicBezTo>
                    <a:pt x="0" y="957"/>
                    <a:pt x="197" y="5551"/>
                    <a:pt x="640" y="5551"/>
                  </a:cubicBezTo>
                  <a:cubicBezTo>
                    <a:pt x="642" y="5551"/>
                    <a:pt x="643" y="5551"/>
                    <a:pt x="645" y="5551"/>
                  </a:cubicBezTo>
                  <a:cubicBezTo>
                    <a:pt x="1714" y="5470"/>
                    <a:pt x="2778" y="5311"/>
                    <a:pt x="3824" y="5070"/>
                  </a:cubicBezTo>
                  <a:cubicBezTo>
                    <a:pt x="4084" y="5011"/>
                    <a:pt x="4356" y="4941"/>
                    <a:pt x="4590" y="4880"/>
                  </a:cubicBezTo>
                  <a:cubicBezTo>
                    <a:pt x="4823" y="4817"/>
                    <a:pt x="5029" y="4763"/>
                    <a:pt x="5203" y="4724"/>
                  </a:cubicBezTo>
                  <a:cubicBezTo>
                    <a:pt x="5382" y="4681"/>
                    <a:pt x="5530" y="4658"/>
                    <a:pt x="5650" y="4642"/>
                  </a:cubicBezTo>
                  <a:cubicBezTo>
                    <a:pt x="5723" y="4635"/>
                    <a:pt x="5791" y="4630"/>
                    <a:pt x="5863" y="4630"/>
                  </a:cubicBezTo>
                  <a:cubicBezTo>
                    <a:pt x="5902" y="4630"/>
                    <a:pt x="5942" y="4632"/>
                    <a:pt x="5985" y="4634"/>
                  </a:cubicBezTo>
                  <a:cubicBezTo>
                    <a:pt x="5938" y="4631"/>
                    <a:pt x="5915" y="4343"/>
                    <a:pt x="5883" y="3908"/>
                  </a:cubicBezTo>
                  <a:cubicBezTo>
                    <a:pt x="5856" y="3472"/>
                    <a:pt x="5829" y="2893"/>
                    <a:pt x="5826" y="2318"/>
                  </a:cubicBezTo>
                  <a:cubicBezTo>
                    <a:pt x="5818" y="1739"/>
                    <a:pt x="5841" y="1160"/>
                    <a:pt x="5915" y="724"/>
                  </a:cubicBezTo>
                  <a:cubicBezTo>
                    <a:pt x="5984" y="295"/>
                    <a:pt x="6102" y="9"/>
                    <a:pt x="6243" y="9"/>
                  </a:cubicBezTo>
                  <a:cubicBezTo>
                    <a:pt x="6245" y="9"/>
                    <a:pt x="6247" y="9"/>
                    <a:pt x="6249" y="9"/>
                  </a:cubicBezTo>
                  <a:cubicBezTo>
                    <a:pt x="6138" y="2"/>
                    <a:pt x="6028" y="0"/>
                    <a:pt x="5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65"/>
            <p:cNvSpPr/>
            <p:nvPr/>
          </p:nvSpPr>
          <p:spPr>
            <a:xfrm>
              <a:off x="1509025" y="5206950"/>
              <a:ext cx="96225" cy="84200"/>
            </a:xfrm>
            <a:custGeom>
              <a:rect b="b" l="l" r="r" t="t"/>
              <a:pathLst>
                <a:path extrusionOk="0" h="3368" w="3849">
                  <a:moveTo>
                    <a:pt x="3311" y="0"/>
                  </a:moveTo>
                  <a:cubicBezTo>
                    <a:pt x="2881" y="0"/>
                    <a:pt x="2095" y="578"/>
                    <a:pt x="1431" y="1269"/>
                  </a:cubicBezTo>
                  <a:cubicBezTo>
                    <a:pt x="654" y="2082"/>
                    <a:pt x="1" y="3015"/>
                    <a:pt x="234" y="3321"/>
                  </a:cubicBezTo>
                  <a:cubicBezTo>
                    <a:pt x="277" y="3353"/>
                    <a:pt x="333" y="3367"/>
                    <a:pt x="398" y="3367"/>
                  </a:cubicBezTo>
                  <a:cubicBezTo>
                    <a:pt x="602" y="3367"/>
                    <a:pt x="901" y="3225"/>
                    <a:pt x="1237" y="2999"/>
                  </a:cubicBezTo>
                  <a:cubicBezTo>
                    <a:pt x="1260" y="2995"/>
                    <a:pt x="1283" y="2987"/>
                    <a:pt x="1307" y="2975"/>
                  </a:cubicBezTo>
                  <a:cubicBezTo>
                    <a:pt x="1373" y="2948"/>
                    <a:pt x="1427" y="2890"/>
                    <a:pt x="1477" y="2828"/>
                  </a:cubicBezTo>
                  <a:cubicBezTo>
                    <a:pt x="2562" y="2008"/>
                    <a:pt x="3848" y="500"/>
                    <a:pt x="3502" y="57"/>
                  </a:cubicBezTo>
                  <a:cubicBezTo>
                    <a:pt x="3451" y="18"/>
                    <a:pt x="3386" y="0"/>
                    <a:pt x="3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65"/>
            <p:cNvSpPr/>
            <p:nvPr/>
          </p:nvSpPr>
          <p:spPr>
            <a:xfrm>
              <a:off x="1408350" y="5117200"/>
              <a:ext cx="35125" cy="115575"/>
            </a:xfrm>
            <a:custGeom>
              <a:rect b="b" l="l" r="r" t="t"/>
              <a:pathLst>
                <a:path extrusionOk="0" h="4623" w="1405">
                  <a:moveTo>
                    <a:pt x="764" y="1"/>
                  </a:moveTo>
                  <a:cubicBezTo>
                    <a:pt x="644" y="1"/>
                    <a:pt x="531" y="58"/>
                    <a:pt x="429" y="172"/>
                  </a:cubicBezTo>
                  <a:cubicBezTo>
                    <a:pt x="320" y="288"/>
                    <a:pt x="230" y="460"/>
                    <a:pt x="164" y="674"/>
                  </a:cubicBezTo>
                  <a:cubicBezTo>
                    <a:pt x="29" y="1101"/>
                    <a:pt x="1" y="1680"/>
                    <a:pt x="56" y="2317"/>
                  </a:cubicBezTo>
                  <a:cubicBezTo>
                    <a:pt x="114" y="2955"/>
                    <a:pt x="219" y="3530"/>
                    <a:pt x="300" y="3942"/>
                  </a:cubicBezTo>
                  <a:cubicBezTo>
                    <a:pt x="343" y="4148"/>
                    <a:pt x="382" y="4319"/>
                    <a:pt x="420" y="4436"/>
                  </a:cubicBezTo>
                  <a:cubicBezTo>
                    <a:pt x="456" y="4552"/>
                    <a:pt x="490" y="4619"/>
                    <a:pt x="533" y="4622"/>
                  </a:cubicBezTo>
                  <a:cubicBezTo>
                    <a:pt x="534" y="4622"/>
                    <a:pt x="534" y="4622"/>
                    <a:pt x="535" y="4622"/>
                  </a:cubicBezTo>
                  <a:cubicBezTo>
                    <a:pt x="617" y="4622"/>
                    <a:pt x="713" y="4375"/>
                    <a:pt x="849" y="3973"/>
                  </a:cubicBezTo>
                  <a:cubicBezTo>
                    <a:pt x="980" y="3569"/>
                    <a:pt x="1143" y="3009"/>
                    <a:pt x="1256" y="2384"/>
                  </a:cubicBezTo>
                  <a:cubicBezTo>
                    <a:pt x="1373" y="1754"/>
                    <a:pt x="1405" y="1171"/>
                    <a:pt x="1319" y="735"/>
                  </a:cubicBezTo>
                  <a:cubicBezTo>
                    <a:pt x="1237" y="297"/>
                    <a:pt x="1039" y="12"/>
                    <a:pt x="786" y="1"/>
                  </a:cubicBezTo>
                  <a:cubicBezTo>
                    <a:pt x="779" y="1"/>
                    <a:pt x="771" y="1"/>
                    <a:pt x="7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65"/>
            <p:cNvSpPr/>
            <p:nvPr/>
          </p:nvSpPr>
          <p:spPr>
            <a:xfrm>
              <a:off x="1510775" y="5202825"/>
              <a:ext cx="86125" cy="88150"/>
            </a:xfrm>
            <a:custGeom>
              <a:rect b="b" l="l" r="r" t="t"/>
              <a:pathLst>
                <a:path extrusionOk="0" h="3526" w="3445">
                  <a:moveTo>
                    <a:pt x="3215" y="1"/>
                  </a:moveTo>
                  <a:lnTo>
                    <a:pt x="1" y="3332"/>
                  </a:lnTo>
                  <a:lnTo>
                    <a:pt x="203" y="3526"/>
                  </a:lnTo>
                  <a:lnTo>
                    <a:pt x="3444" y="218"/>
                  </a:lnTo>
                  <a:lnTo>
                    <a:pt x="32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65"/>
            <p:cNvSpPr/>
            <p:nvPr/>
          </p:nvSpPr>
          <p:spPr>
            <a:xfrm>
              <a:off x="1505125" y="5201300"/>
              <a:ext cx="92550" cy="86025"/>
            </a:xfrm>
            <a:custGeom>
              <a:rect b="b" l="l" r="r" t="t"/>
              <a:pathLst>
                <a:path extrusionOk="0" h="3441" w="3702">
                  <a:moveTo>
                    <a:pt x="3263" y="1"/>
                  </a:moveTo>
                  <a:cubicBezTo>
                    <a:pt x="2879" y="1"/>
                    <a:pt x="2111" y="519"/>
                    <a:pt x="1393" y="1309"/>
                  </a:cubicBezTo>
                  <a:cubicBezTo>
                    <a:pt x="530" y="2254"/>
                    <a:pt x="1" y="3178"/>
                    <a:pt x="223" y="3393"/>
                  </a:cubicBezTo>
                  <a:cubicBezTo>
                    <a:pt x="256" y="3425"/>
                    <a:pt x="305" y="3440"/>
                    <a:pt x="366" y="3440"/>
                  </a:cubicBezTo>
                  <a:cubicBezTo>
                    <a:pt x="720" y="3440"/>
                    <a:pt x="1502" y="2927"/>
                    <a:pt x="2268" y="2152"/>
                  </a:cubicBezTo>
                  <a:cubicBezTo>
                    <a:pt x="3169" y="1242"/>
                    <a:pt x="3701" y="310"/>
                    <a:pt x="3441" y="62"/>
                  </a:cubicBezTo>
                  <a:cubicBezTo>
                    <a:pt x="3399" y="20"/>
                    <a:pt x="3338" y="1"/>
                    <a:pt x="3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65"/>
            <p:cNvSpPr/>
            <p:nvPr/>
          </p:nvSpPr>
          <p:spPr>
            <a:xfrm>
              <a:off x="1568025" y="5226775"/>
              <a:ext cx="19150" cy="22675"/>
            </a:xfrm>
            <a:custGeom>
              <a:rect b="b" l="l" r="r" t="t"/>
              <a:pathLst>
                <a:path extrusionOk="0" h="907" w="766">
                  <a:moveTo>
                    <a:pt x="703" y="1"/>
                  </a:moveTo>
                  <a:cubicBezTo>
                    <a:pt x="660" y="1"/>
                    <a:pt x="593" y="35"/>
                    <a:pt x="544" y="103"/>
                  </a:cubicBezTo>
                  <a:cubicBezTo>
                    <a:pt x="451" y="232"/>
                    <a:pt x="353" y="360"/>
                    <a:pt x="256" y="485"/>
                  </a:cubicBezTo>
                  <a:cubicBezTo>
                    <a:pt x="175" y="597"/>
                    <a:pt x="82" y="709"/>
                    <a:pt x="27" y="822"/>
                  </a:cubicBezTo>
                  <a:cubicBezTo>
                    <a:pt x="0" y="874"/>
                    <a:pt x="9" y="907"/>
                    <a:pt x="41" y="907"/>
                  </a:cubicBezTo>
                  <a:cubicBezTo>
                    <a:pt x="60" y="907"/>
                    <a:pt x="87" y="895"/>
                    <a:pt x="120" y="869"/>
                  </a:cubicBezTo>
                  <a:cubicBezTo>
                    <a:pt x="249" y="768"/>
                    <a:pt x="330" y="648"/>
                    <a:pt x="423" y="519"/>
                  </a:cubicBezTo>
                  <a:cubicBezTo>
                    <a:pt x="519" y="395"/>
                    <a:pt x="608" y="269"/>
                    <a:pt x="693" y="141"/>
                  </a:cubicBezTo>
                  <a:lnTo>
                    <a:pt x="693" y="141"/>
                  </a:lnTo>
                  <a:cubicBezTo>
                    <a:pt x="694" y="141"/>
                    <a:pt x="695" y="140"/>
                    <a:pt x="696" y="139"/>
                  </a:cubicBezTo>
                  <a:lnTo>
                    <a:pt x="695" y="138"/>
                  </a:lnTo>
                  <a:lnTo>
                    <a:pt x="695" y="138"/>
                  </a:lnTo>
                  <a:cubicBezTo>
                    <a:pt x="703" y="127"/>
                    <a:pt x="711" y="115"/>
                    <a:pt x="719" y="103"/>
                  </a:cubicBezTo>
                  <a:cubicBezTo>
                    <a:pt x="765" y="35"/>
                    <a:pt x="746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65"/>
            <p:cNvSpPr/>
            <p:nvPr/>
          </p:nvSpPr>
          <p:spPr>
            <a:xfrm>
              <a:off x="1530600" y="5271200"/>
              <a:ext cx="13675" cy="8850"/>
            </a:xfrm>
            <a:custGeom>
              <a:rect b="b" l="l" r="r" t="t"/>
              <a:pathLst>
                <a:path extrusionOk="0" h="354" w="547">
                  <a:moveTo>
                    <a:pt x="502" y="1"/>
                  </a:moveTo>
                  <a:cubicBezTo>
                    <a:pt x="500" y="1"/>
                    <a:pt x="497" y="1"/>
                    <a:pt x="494" y="1"/>
                  </a:cubicBezTo>
                  <a:cubicBezTo>
                    <a:pt x="404" y="21"/>
                    <a:pt x="284" y="107"/>
                    <a:pt x="187" y="149"/>
                  </a:cubicBezTo>
                  <a:cubicBezTo>
                    <a:pt x="78" y="194"/>
                    <a:pt x="1" y="353"/>
                    <a:pt x="70" y="353"/>
                  </a:cubicBezTo>
                  <a:cubicBezTo>
                    <a:pt x="79" y="353"/>
                    <a:pt x="91" y="350"/>
                    <a:pt x="106" y="344"/>
                  </a:cubicBezTo>
                  <a:cubicBezTo>
                    <a:pt x="214" y="301"/>
                    <a:pt x="370" y="235"/>
                    <a:pt x="479" y="111"/>
                  </a:cubicBezTo>
                  <a:cubicBezTo>
                    <a:pt x="523" y="59"/>
                    <a:pt x="546" y="1"/>
                    <a:pt x="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65"/>
            <p:cNvSpPr/>
            <p:nvPr/>
          </p:nvSpPr>
          <p:spPr>
            <a:xfrm>
              <a:off x="1514075" y="5281600"/>
              <a:ext cx="13400" cy="8425"/>
            </a:xfrm>
            <a:custGeom>
              <a:rect b="b" l="l" r="r" t="t"/>
              <a:pathLst>
                <a:path extrusionOk="0" h="337" w="536">
                  <a:moveTo>
                    <a:pt x="464" y="0"/>
                  </a:moveTo>
                  <a:cubicBezTo>
                    <a:pt x="453" y="0"/>
                    <a:pt x="438" y="4"/>
                    <a:pt x="421" y="13"/>
                  </a:cubicBezTo>
                  <a:lnTo>
                    <a:pt x="421" y="13"/>
                  </a:lnTo>
                  <a:lnTo>
                    <a:pt x="421" y="13"/>
                  </a:lnTo>
                  <a:cubicBezTo>
                    <a:pt x="421" y="13"/>
                    <a:pt x="421" y="13"/>
                    <a:pt x="421" y="13"/>
                  </a:cubicBezTo>
                  <a:lnTo>
                    <a:pt x="421" y="13"/>
                  </a:lnTo>
                  <a:cubicBezTo>
                    <a:pt x="409" y="18"/>
                    <a:pt x="398" y="23"/>
                    <a:pt x="388" y="27"/>
                  </a:cubicBezTo>
                  <a:lnTo>
                    <a:pt x="388" y="27"/>
                  </a:lnTo>
                  <a:cubicBezTo>
                    <a:pt x="383" y="26"/>
                    <a:pt x="378" y="25"/>
                    <a:pt x="372" y="25"/>
                  </a:cubicBezTo>
                  <a:cubicBezTo>
                    <a:pt x="340" y="25"/>
                    <a:pt x="300" y="44"/>
                    <a:pt x="249" y="79"/>
                  </a:cubicBezTo>
                  <a:cubicBezTo>
                    <a:pt x="228" y="92"/>
                    <a:pt x="209" y="107"/>
                    <a:pt x="193" y="123"/>
                  </a:cubicBezTo>
                  <a:lnTo>
                    <a:pt x="193" y="123"/>
                  </a:lnTo>
                  <a:cubicBezTo>
                    <a:pt x="157" y="144"/>
                    <a:pt x="120" y="169"/>
                    <a:pt x="82" y="199"/>
                  </a:cubicBezTo>
                  <a:cubicBezTo>
                    <a:pt x="36" y="235"/>
                    <a:pt x="1" y="305"/>
                    <a:pt x="21" y="321"/>
                  </a:cubicBezTo>
                  <a:cubicBezTo>
                    <a:pt x="36" y="331"/>
                    <a:pt x="55" y="336"/>
                    <a:pt x="76" y="336"/>
                  </a:cubicBezTo>
                  <a:cubicBezTo>
                    <a:pt x="149" y="336"/>
                    <a:pt x="253" y="284"/>
                    <a:pt x="355" y="227"/>
                  </a:cubicBezTo>
                  <a:cubicBezTo>
                    <a:pt x="476" y="163"/>
                    <a:pt x="535" y="0"/>
                    <a:pt x="464" y="0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65"/>
            <p:cNvSpPr/>
            <p:nvPr/>
          </p:nvSpPr>
          <p:spPr>
            <a:xfrm>
              <a:off x="1527975" y="5274425"/>
              <a:ext cx="1950" cy="1350"/>
            </a:xfrm>
            <a:custGeom>
              <a:rect b="b" l="l" r="r" t="t"/>
              <a:pathLst>
                <a:path extrusionOk="0" h="54" w="78">
                  <a:moveTo>
                    <a:pt x="65" y="0"/>
                  </a:moveTo>
                  <a:cubicBezTo>
                    <a:pt x="63" y="0"/>
                    <a:pt x="61" y="1"/>
                    <a:pt x="59" y="1"/>
                  </a:cubicBezTo>
                  <a:cubicBezTo>
                    <a:pt x="48" y="1"/>
                    <a:pt x="28" y="5"/>
                    <a:pt x="8" y="9"/>
                  </a:cubicBezTo>
                  <a:cubicBezTo>
                    <a:pt x="5" y="12"/>
                    <a:pt x="1" y="20"/>
                    <a:pt x="1" y="20"/>
                  </a:cubicBezTo>
                  <a:cubicBezTo>
                    <a:pt x="8" y="39"/>
                    <a:pt x="8" y="39"/>
                    <a:pt x="20" y="52"/>
                  </a:cubicBezTo>
                  <a:cubicBezTo>
                    <a:pt x="21" y="53"/>
                    <a:pt x="23" y="53"/>
                    <a:pt x="25" y="53"/>
                  </a:cubicBezTo>
                  <a:cubicBezTo>
                    <a:pt x="36" y="53"/>
                    <a:pt x="53" y="41"/>
                    <a:pt x="63" y="28"/>
                  </a:cubicBezTo>
                  <a:cubicBezTo>
                    <a:pt x="73" y="14"/>
                    <a:pt x="77" y="0"/>
                    <a:pt x="65" y="0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65"/>
            <p:cNvSpPr/>
            <p:nvPr/>
          </p:nvSpPr>
          <p:spPr>
            <a:xfrm>
              <a:off x="1293225" y="5137900"/>
              <a:ext cx="12950" cy="22300"/>
            </a:xfrm>
            <a:custGeom>
              <a:rect b="b" l="l" r="r" t="t"/>
              <a:pathLst>
                <a:path extrusionOk="0" h="892" w="518">
                  <a:moveTo>
                    <a:pt x="361" y="1"/>
                  </a:moveTo>
                  <a:cubicBezTo>
                    <a:pt x="241" y="16"/>
                    <a:pt x="121" y="32"/>
                    <a:pt x="0" y="43"/>
                  </a:cubicBezTo>
                  <a:cubicBezTo>
                    <a:pt x="51" y="210"/>
                    <a:pt x="121" y="370"/>
                    <a:pt x="175" y="502"/>
                  </a:cubicBezTo>
                  <a:cubicBezTo>
                    <a:pt x="249" y="673"/>
                    <a:pt x="331" y="852"/>
                    <a:pt x="428" y="887"/>
                  </a:cubicBezTo>
                  <a:cubicBezTo>
                    <a:pt x="431" y="891"/>
                    <a:pt x="440" y="891"/>
                    <a:pt x="443" y="891"/>
                  </a:cubicBezTo>
                  <a:cubicBezTo>
                    <a:pt x="486" y="891"/>
                    <a:pt x="517" y="833"/>
                    <a:pt x="517" y="728"/>
                  </a:cubicBezTo>
                  <a:lnTo>
                    <a:pt x="517" y="709"/>
                  </a:lnTo>
                  <a:cubicBezTo>
                    <a:pt x="510" y="460"/>
                    <a:pt x="436" y="226"/>
                    <a:pt x="366" y="16"/>
                  </a:cubicBezTo>
                  <a:cubicBezTo>
                    <a:pt x="366" y="9"/>
                    <a:pt x="361" y="5"/>
                    <a:pt x="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65"/>
            <p:cNvSpPr/>
            <p:nvPr/>
          </p:nvSpPr>
          <p:spPr>
            <a:xfrm>
              <a:off x="1304975" y="5165200"/>
              <a:ext cx="7900" cy="17625"/>
            </a:xfrm>
            <a:custGeom>
              <a:rect b="b" l="l" r="r" t="t"/>
              <a:pathLst>
                <a:path extrusionOk="0" h="705" w="316">
                  <a:moveTo>
                    <a:pt x="148" y="1"/>
                  </a:moveTo>
                  <a:cubicBezTo>
                    <a:pt x="144" y="1"/>
                    <a:pt x="140" y="1"/>
                    <a:pt x="133" y="5"/>
                  </a:cubicBezTo>
                  <a:cubicBezTo>
                    <a:pt x="59" y="40"/>
                    <a:pt x="16" y="133"/>
                    <a:pt x="0" y="324"/>
                  </a:cubicBezTo>
                  <a:lnTo>
                    <a:pt x="0" y="378"/>
                  </a:lnTo>
                  <a:cubicBezTo>
                    <a:pt x="0" y="421"/>
                    <a:pt x="0" y="471"/>
                    <a:pt x="8" y="518"/>
                  </a:cubicBezTo>
                  <a:cubicBezTo>
                    <a:pt x="86" y="584"/>
                    <a:pt x="167" y="646"/>
                    <a:pt x="250" y="704"/>
                  </a:cubicBezTo>
                  <a:cubicBezTo>
                    <a:pt x="288" y="643"/>
                    <a:pt x="316" y="537"/>
                    <a:pt x="316" y="401"/>
                  </a:cubicBezTo>
                  <a:lnTo>
                    <a:pt x="316" y="390"/>
                  </a:lnTo>
                  <a:cubicBezTo>
                    <a:pt x="311" y="219"/>
                    <a:pt x="223" y="1"/>
                    <a:pt x="1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65"/>
            <p:cNvSpPr/>
            <p:nvPr/>
          </p:nvSpPr>
          <p:spPr>
            <a:xfrm>
              <a:off x="1289225" y="5154225"/>
              <a:ext cx="7025" cy="15400"/>
            </a:xfrm>
            <a:custGeom>
              <a:rect b="b" l="l" r="r" t="t"/>
              <a:pathLst>
                <a:path extrusionOk="0" h="616" w="281">
                  <a:moveTo>
                    <a:pt x="1" y="1"/>
                  </a:moveTo>
                  <a:cubicBezTo>
                    <a:pt x="13" y="29"/>
                    <a:pt x="20" y="56"/>
                    <a:pt x="32" y="86"/>
                  </a:cubicBezTo>
                  <a:cubicBezTo>
                    <a:pt x="71" y="199"/>
                    <a:pt x="110" y="323"/>
                    <a:pt x="145" y="459"/>
                  </a:cubicBezTo>
                  <a:cubicBezTo>
                    <a:pt x="187" y="510"/>
                    <a:pt x="234" y="565"/>
                    <a:pt x="281" y="615"/>
                  </a:cubicBezTo>
                  <a:cubicBezTo>
                    <a:pt x="265" y="526"/>
                    <a:pt x="242" y="444"/>
                    <a:pt x="223" y="374"/>
                  </a:cubicBezTo>
                  <a:cubicBezTo>
                    <a:pt x="168" y="207"/>
                    <a:pt x="114" y="79"/>
                    <a:pt x="36" y="13"/>
                  </a:cubicBezTo>
                  <a:cubicBezTo>
                    <a:pt x="28" y="5"/>
                    <a:pt x="17" y="1"/>
                    <a:pt x="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65"/>
            <p:cNvSpPr/>
            <p:nvPr/>
          </p:nvSpPr>
          <p:spPr>
            <a:xfrm>
              <a:off x="1299825" y="5253750"/>
              <a:ext cx="8625" cy="1000"/>
            </a:xfrm>
            <a:custGeom>
              <a:rect b="b" l="l" r="r" t="t"/>
              <a:pathLst>
                <a:path extrusionOk="0" h="40" w="345">
                  <a:moveTo>
                    <a:pt x="345" y="0"/>
                  </a:moveTo>
                  <a:cubicBezTo>
                    <a:pt x="229" y="12"/>
                    <a:pt x="116" y="27"/>
                    <a:pt x="0" y="35"/>
                  </a:cubicBezTo>
                  <a:lnTo>
                    <a:pt x="0" y="39"/>
                  </a:lnTo>
                  <a:cubicBezTo>
                    <a:pt x="116" y="27"/>
                    <a:pt x="229" y="12"/>
                    <a:pt x="345" y="0"/>
                  </a:cubicBezTo>
                  <a:close/>
                </a:path>
              </a:pathLst>
            </a:custGeom>
            <a:solidFill>
              <a:srgbClr val="E3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65"/>
            <p:cNvSpPr/>
            <p:nvPr/>
          </p:nvSpPr>
          <p:spPr>
            <a:xfrm>
              <a:off x="1333150" y="5248675"/>
              <a:ext cx="9350" cy="1675"/>
            </a:xfrm>
            <a:custGeom>
              <a:rect b="b" l="l" r="r" t="t"/>
              <a:pathLst>
                <a:path extrusionOk="0" h="67" w="374">
                  <a:moveTo>
                    <a:pt x="373" y="0"/>
                  </a:moveTo>
                  <a:cubicBezTo>
                    <a:pt x="249" y="24"/>
                    <a:pt x="125" y="47"/>
                    <a:pt x="0" y="67"/>
                  </a:cubicBezTo>
                  <a:cubicBezTo>
                    <a:pt x="125" y="47"/>
                    <a:pt x="249" y="24"/>
                    <a:pt x="373" y="0"/>
                  </a:cubicBezTo>
                  <a:close/>
                </a:path>
              </a:pathLst>
            </a:custGeom>
            <a:solidFill>
              <a:srgbClr val="FCEF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65"/>
            <p:cNvSpPr/>
            <p:nvPr/>
          </p:nvSpPr>
          <p:spPr>
            <a:xfrm>
              <a:off x="1332475" y="5248675"/>
              <a:ext cx="10025" cy="1775"/>
            </a:xfrm>
            <a:custGeom>
              <a:rect b="b" l="l" r="r" t="t"/>
              <a:pathLst>
                <a:path extrusionOk="0" h="71" w="401">
                  <a:moveTo>
                    <a:pt x="400" y="0"/>
                  </a:moveTo>
                  <a:lnTo>
                    <a:pt x="400" y="0"/>
                  </a:lnTo>
                  <a:cubicBezTo>
                    <a:pt x="346" y="11"/>
                    <a:pt x="292" y="21"/>
                    <a:pt x="237" y="31"/>
                  </a:cubicBezTo>
                  <a:lnTo>
                    <a:pt x="237" y="31"/>
                  </a:lnTo>
                  <a:cubicBezTo>
                    <a:pt x="291" y="22"/>
                    <a:pt x="346" y="12"/>
                    <a:pt x="400" y="0"/>
                  </a:cubicBezTo>
                  <a:close/>
                  <a:moveTo>
                    <a:pt x="237" y="31"/>
                  </a:moveTo>
                  <a:cubicBezTo>
                    <a:pt x="158" y="44"/>
                    <a:pt x="79" y="57"/>
                    <a:pt x="0" y="70"/>
                  </a:cubicBezTo>
                  <a:cubicBezTo>
                    <a:pt x="9" y="70"/>
                    <a:pt x="16" y="67"/>
                    <a:pt x="27" y="67"/>
                  </a:cubicBezTo>
                  <a:cubicBezTo>
                    <a:pt x="97" y="56"/>
                    <a:pt x="167" y="43"/>
                    <a:pt x="237" y="31"/>
                  </a:cubicBezTo>
                  <a:close/>
                </a:path>
              </a:pathLst>
            </a:custGeom>
            <a:solidFill>
              <a:srgbClr val="E3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65"/>
            <p:cNvSpPr/>
            <p:nvPr/>
          </p:nvSpPr>
          <p:spPr>
            <a:xfrm>
              <a:off x="1316950" y="5159775"/>
              <a:ext cx="12150" cy="25375"/>
            </a:xfrm>
            <a:custGeom>
              <a:rect b="b" l="l" r="r" t="t"/>
              <a:pathLst>
                <a:path extrusionOk="0" h="1015" w="486">
                  <a:moveTo>
                    <a:pt x="210" y="1"/>
                  </a:moveTo>
                  <a:cubicBezTo>
                    <a:pt x="190" y="1"/>
                    <a:pt x="171" y="8"/>
                    <a:pt x="155" y="28"/>
                  </a:cubicBezTo>
                  <a:cubicBezTo>
                    <a:pt x="89" y="110"/>
                    <a:pt x="42" y="226"/>
                    <a:pt x="11" y="393"/>
                  </a:cubicBezTo>
                  <a:cubicBezTo>
                    <a:pt x="4" y="436"/>
                    <a:pt x="0" y="478"/>
                    <a:pt x="0" y="525"/>
                  </a:cubicBezTo>
                  <a:cubicBezTo>
                    <a:pt x="0" y="716"/>
                    <a:pt x="70" y="914"/>
                    <a:pt x="171" y="980"/>
                  </a:cubicBezTo>
                  <a:cubicBezTo>
                    <a:pt x="202" y="1003"/>
                    <a:pt x="233" y="1015"/>
                    <a:pt x="260" y="1015"/>
                  </a:cubicBezTo>
                  <a:cubicBezTo>
                    <a:pt x="354" y="1015"/>
                    <a:pt x="420" y="910"/>
                    <a:pt x="466" y="763"/>
                  </a:cubicBezTo>
                  <a:cubicBezTo>
                    <a:pt x="478" y="727"/>
                    <a:pt x="485" y="681"/>
                    <a:pt x="485" y="630"/>
                  </a:cubicBezTo>
                  <a:cubicBezTo>
                    <a:pt x="485" y="490"/>
                    <a:pt x="447" y="315"/>
                    <a:pt x="396" y="203"/>
                  </a:cubicBezTo>
                  <a:cubicBezTo>
                    <a:pt x="345" y="82"/>
                    <a:pt x="271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65"/>
            <p:cNvSpPr/>
            <p:nvPr/>
          </p:nvSpPr>
          <p:spPr>
            <a:xfrm>
              <a:off x="1308775" y="5134300"/>
              <a:ext cx="16825" cy="15775"/>
            </a:xfrm>
            <a:custGeom>
              <a:rect b="b" l="l" r="r" t="t"/>
              <a:pathLst>
                <a:path extrusionOk="0" h="631" w="673">
                  <a:moveTo>
                    <a:pt x="626" y="1"/>
                  </a:moveTo>
                  <a:cubicBezTo>
                    <a:pt x="420" y="40"/>
                    <a:pt x="210" y="75"/>
                    <a:pt x="1" y="106"/>
                  </a:cubicBezTo>
                  <a:cubicBezTo>
                    <a:pt x="4" y="110"/>
                    <a:pt x="4" y="110"/>
                    <a:pt x="4" y="114"/>
                  </a:cubicBezTo>
                  <a:cubicBezTo>
                    <a:pt x="78" y="483"/>
                    <a:pt x="265" y="631"/>
                    <a:pt x="420" y="631"/>
                  </a:cubicBezTo>
                  <a:cubicBezTo>
                    <a:pt x="498" y="631"/>
                    <a:pt x="568" y="592"/>
                    <a:pt x="614" y="534"/>
                  </a:cubicBezTo>
                  <a:cubicBezTo>
                    <a:pt x="654" y="479"/>
                    <a:pt x="672" y="394"/>
                    <a:pt x="672" y="297"/>
                  </a:cubicBezTo>
                  <a:cubicBezTo>
                    <a:pt x="672" y="203"/>
                    <a:pt x="657" y="98"/>
                    <a:pt x="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65"/>
            <p:cNvSpPr/>
            <p:nvPr/>
          </p:nvSpPr>
          <p:spPr>
            <a:xfrm>
              <a:off x="1330350" y="5147925"/>
              <a:ext cx="9225" cy="22175"/>
            </a:xfrm>
            <a:custGeom>
              <a:rect b="b" l="l" r="r" t="t"/>
              <a:pathLst>
                <a:path extrusionOk="0" h="887" w="369">
                  <a:moveTo>
                    <a:pt x="94" y="1"/>
                  </a:moveTo>
                  <a:cubicBezTo>
                    <a:pt x="58" y="1"/>
                    <a:pt x="27" y="31"/>
                    <a:pt x="12" y="109"/>
                  </a:cubicBezTo>
                  <a:cubicBezTo>
                    <a:pt x="4" y="148"/>
                    <a:pt x="0" y="195"/>
                    <a:pt x="4" y="241"/>
                  </a:cubicBezTo>
                  <a:cubicBezTo>
                    <a:pt x="4" y="435"/>
                    <a:pt x="66" y="681"/>
                    <a:pt x="164" y="808"/>
                  </a:cubicBezTo>
                  <a:cubicBezTo>
                    <a:pt x="198" y="864"/>
                    <a:pt x="241" y="887"/>
                    <a:pt x="272" y="887"/>
                  </a:cubicBezTo>
                  <a:cubicBezTo>
                    <a:pt x="327" y="887"/>
                    <a:pt x="365" y="828"/>
                    <a:pt x="369" y="696"/>
                  </a:cubicBezTo>
                  <a:lnTo>
                    <a:pt x="369" y="681"/>
                  </a:lnTo>
                  <a:cubicBezTo>
                    <a:pt x="369" y="447"/>
                    <a:pt x="280" y="117"/>
                    <a:pt x="159" y="28"/>
                  </a:cubicBezTo>
                  <a:cubicBezTo>
                    <a:pt x="132" y="8"/>
                    <a:pt x="112" y="1"/>
                    <a:pt x="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65"/>
            <p:cNvSpPr/>
            <p:nvPr/>
          </p:nvSpPr>
          <p:spPr>
            <a:xfrm>
              <a:off x="1336050" y="5130725"/>
              <a:ext cx="6075" cy="7325"/>
            </a:xfrm>
            <a:custGeom>
              <a:rect b="b" l="l" r="r" t="t"/>
              <a:pathLst>
                <a:path extrusionOk="0" h="293" w="243">
                  <a:moveTo>
                    <a:pt x="219" y="0"/>
                  </a:moveTo>
                  <a:cubicBezTo>
                    <a:pt x="149" y="20"/>
                    <a:pt x="76" y="36"/>
                    <a:pt x="1" y="51"/>
                  </a:cubicBezTo>
                  <a:cubicBezTo>
                    <a:pt x="21" y="144"/>
                    <a:pt x="63" y="233"/>
                    <a:pt x="110" y="264"/>
                  </a:cubicBezTo>
                  <a:lnTo>
                    <a:pt x="126" y="276"/>
                  </a:lnTo>
                  <a:cubicBezTo>
                    <a:pt x="141" y="288"/>
                    <a:pt x="157" y="292"/>
                    <a:pt x="173" y="292"/>
                  </a:cubicBezTo>
                  <a:cubicBezTo>
                    <a:pt x="211" y="292"/>
                    <a:pt x="243" y="241"/>
                    <a:pt x="243" y="152"/>
                  </a:cubicBezTo>
                  <a:cubicBezTo>
                    <a:pt x="243" y="113"/>
                    <a:pt x="234" y="66"/>
                    <a:pt x="223" y="12"/>
                  </a:cubicBezTo>
                  <a:cubicBezTo>
                    <a:pt x="223" y="8"/>
                    <a:pt x="223" y="4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65"/>
            <p:cNvSpPr/>
            <p:nvPr/>
          </p:nvSpPr>
          <p:spPr>
            <a:xfrm>
              <a:off x="1343175" y="5131800"/>
              <a:ext cx="16225" cy="28500"/>
            </a:xfrm>
            <a:custGeom>
              <a:rect b="b" l="l" r="r" t="t"/>
              <a:pathLst>
                <a:path extrusionOk="0" h="1140" w="649">
                  <a:moveTo>
                    <a:pt x="346" y="0"/>
                  </a:moveTo>
                  <a:cubicBezTo>
                    <a:pt x="295" y="0"/>
                    <a:pt x="252" y="31"/>
                    <a:pt x="214" y="78"/>
                  </a:cubicBezTo>
                  <a:cubicBezTo>
                    <a:pt x="132" y="179"/>
                    <a:pt x="31" y="264"/>
                    <a:pt x="4" y="494"/>
                  </a:cubicBezTo>
                  <a:cubicBezTo>
                    <a:pt x="4" y="513"/>
                    <a:pt x="0" y="537"/>
                    <a:pt x="0" y="560"/>
                  </a:cubicBezTo>
                  <a:cubicBezTo>
                    <a:pt x="0" y="786"/>
                    <a:pt x="97" y="1104"/>
                    <a:pt x="222" y="1135"/>
                  </a:cubicBezTo>
                  <a:cubicBezTo>
                    <a:pt x="237" y="1135"/>
                    <a:pt x="249" y="1139"/>
                    <a:pt x="261" y="1139"/>
                  </a:cubicBezTo>
                  <a:cubicBezTo>
                    <a:pt x="361" y="1139"/>
                    <a:pt x="420" y="1037"/>
                    <a:pt x="490" y="933"/>
                  </a:cubicBezTo>
                  <a:cubicBezTo>
                    <a:pt x="555" y="832"/>
                    <a:pt x="614" y="723"/>
                    <a:pt x="645" y="548"/>
                  </a:cubicBezTo>
                  <a:cubicBezTo>
                    <a:pt x="649" y="533"/>
                    <a:pt x="649" y="517"/>
                    <a:pt x="649" y="497"/>
                  </a:cubicBezTo>
                  <a:cubicBezTo>
                    <a:pt x="649" y="377"/>
                    <a:pt x="598" y="203"/>
                    <a:pt x="537" y="124"/>
                  </a:cubicBezTo>
                  <a:cubicBezTo>
                    <a:pt x="462" y="35"/>
                    <a:pt x="401" y="0"/>
                    <a:pt x="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65"/>
            <p:cNvSpPr/>
            <p:nvPr/>
          </p:nvSpPr>
          <p:spPr>
            <a:xfrm>
              <a:off x="1345875" y="5165525"/>
              <a:ext cx="8675" cy="19350"/>
            </a:xfrm>
            <a:custGeom>
              <a:rect b="b" l="l" r="r" t="t"/>
              <a:pathLst>
                <a:path extrusionOk="0" h="774" w="347">
                  <a:moveTo>
                    <a:pt x="86" y="0"/>
                  </a:moveTo>
                  <a:cubicBezTo>
                    <a:pt x="32" y="0"/>
                    <a:pt x="1" y="77"/>
                    <a:pt x="1" y="198"/>
                  </a:cubicBezTo>
                  <a:cubicBezTo>
                    <a:pt x="1" y="244"/>
                    <a:pt x="4" y="295"/>
                    <a:pt x="17" y="354"/>
                  </a:cubicBezTo>
                  <a:cubicBezTo>
                    <a:pt x="47" y="533"/>
                    <a:pt x="168" y="773"/>
                    <a:pt x="257" y="773"/>
                  </a:cubicBezTo>
                  <a:cubicBezTo>
                    <a:pt x="273" y="773"/>
                    <a:pt x="289" y="766"/>
                    <a:pt x="304" y="746"/>
                  </a:cubicBezTo>
                  <a:cubicBezTo>
                    <a:pt x="331" y="703"/>
                    <a:pt x="347" y="637"/>
                    <a:pt x="347" y="563"/>
                  </a:cubicBezTo>
                  <a:cubicBezTo>
                    <a:pt x="347" y="373"/>
                    <a:pt x="261" y="120"/>
                    <a:pt x="149" y="27"/>
                  </a:cubicBezTo>
                  <a:cubicBezTo>
                    <a:pt x="126" y="7"/>
                    <a:pt x="106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65"/>
            <p:cNvSpPr/>
            <p:nvPr/>
          </p:nvSpPr>
          <p:spPr>
            <a:xfrm>
              <a:off x="1350625" y="5245975"/>
              <a:ext cx="5775" cy="1175"/>
            </a:xfrm>
            <a:custGeom>
              <a:rect b="b" l="l" r="r" t="t"/>
              <a:pathLst>
                <a:path extrusionOk="0" h="47" w="231">
                  <a:moveTo>
                    <a:pt x="230" y="0"/>
                  </a:moveTo>
                  <a:cubicBezTo>
                    <a:pt x="157" y="20"/>
                    <a:pt x="79" y="35"/>
                    <a:pt x="1" y="47"/>
                  </a:cubicBezTo>
                  <a:lnTo>
                    <a:pt x="1" y="47"/>
                  </a:lnTo>
                  <a:cubicBezTo>
                    <a:pt x="79" y="35"/>
                    <a:pt x="157" y="20"/>
                    <a:pt x="230" y="0"/>
                  </a:cubicBezTo>
                  <a:close/>
                </a:path>
              </a:pathLst>
            </a:custGeom>
            <a:solidFill>
              <a:srgbClr val="FCEF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65"/>
            <p:cNvSpPr/>
            <p:nvPr/>
          </p:nvSpPr>
          <p:spPr>
            <a:xfrm>
              <a:off x="1350625" y="5245975"/>
              <a:ext cx="5775" cy="1175"/>
            </a:xfrm>
            <a:custGeom>
              <a:rect b="b" l="l" r="r" t="t"/>
              <a:pathLst>
                <a:path extrusionOk="0" h="47" w="231">
                  <a:moveTo>
                    <a:pt x="230" y="0"/>
                  </a:moveTo>
                  <a:lnTo>
                    <a:pt x="230" y="0"/>
                  </a:lnTo>
                  <a:cubicBezTo>
                    <a:pt x="157" y="20"/>
                    <a:pt x="79" y="31"/>
                    <a:pt x="1" y="47"/>
                  </a:cubicBezTo>
                  <a:cubicBezTo>
                    <a:pt x="79" y="35"/>
                    <a:pt x="157" y="20"/>
                    <a:pt x="230" y="0"/>
                  </a:cubicBezTo>
                  <a:close/>
                </a:path>
              </a:pathLst>
            </a:custGeom>
            <a:solidFill>
              <a:srgbClr val="E3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65"/>
            <p:cNvSpPr/>
            <p:nvPr/>
          </p:nvSpPr>
          <p:spPr>
            <a:xfrm>
              <a:off x="1365525" y="5242750"/>
              <a:ext cx="5650" cy="1275"/>
            </a:xfrm>
            <a:custGeom>
              <a:rect b="b" l="l" r="r" t="t"/>
              <a:pathLst>
                <a:path extrusionOk="0" h="51" w="226">
                  <a:moveTo>
                    <a:pt x="226" y="0"/>
                  </a:moveTo>
                  <a:lnTo>
                    <a:pt x="74" y="36"/>
                  </a:lnTo>
                  <a:cubicBezTo>
                    <a:pt x="50" y="40"/>
                    <a:pt x="23" y="47"/>
                    <a:pt x="0" y="51"/>
                  </a:cubicBezTo>
                  <a:lnTo>
                    <a:pt x="0" y="51"/>
                  </a:lnTo>
                  <a:cubicBezTo>
                    <a:pt x="23" y="47"/>
                    <a:pt x="50" y="40"/>
                    <a:pt x="74" y="36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FCEF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65"/>
            <p:cNvSpPr/>
            <p:nvPr/>
          </p:nvSpPr>
          <p:spPr>
            <a:xfrm>
              <a:off x="1365525" y="5242650"/>
              <a:ext cx="5650" cy="1375"/>
            </a:xfrm>
            <a:custGeom>
              <a:rect b="b" l="l" r="r" t="t"/>
              <a:pathLst>
                <a:path extrusionOk="0" h="55" w="226">
                  <a:moveTo>
                    <a:pt x="226" y="1"/>
                  </a:moveTo>
                  <a:cubicBezTo>
                    <a:pt x="217" y="4"/>
                    <a:pt x="210" y="4"/>
                    <a:pt x="202" y="8"/>
                  </a:cubicBezTo>
                  <a:cubicBezTo>
                    <a:pt x="136" y="24"/>
                    <a:pt x="66" y="40"/>
                    <a:pt x="0" y="55"/>
                  </a:cubicBezTo>
                  <a:cubicBezTo>
                    <a:pt x="23" y="51"/>
                    <a:pt x="50" y="44"/>
                    <a:pt x="74" y="40"/>
                  </a:cubicBezTo>
                  <a:lnTo>
                    <a:pt x="226" y="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65"/>
            <p:cNvSpPr/>
            <p:nvPr/>
          </p:nvSpPr>
          <p:spPr>
            <a:xfrm>
              <a:off x="1368925" y="5186100"/>
              <a:ext cx="5550" cy="12375"/>
            </a:xfrm>
            <a:custGeom>
              <a:rect b="b" l="l" r="r" t="t"/>
              <a:pathLst>
                <a:path extrusionOk="0" h="495" w="222">
                  <a:moveTo>
                    <a:pt x="70" y="1"/>
                  </a:moveTo>
                  <a:cubicBezTo>
                    <a:pt x="51" y="1"/>
                    <a:pt x="35" y="13"/>
                    <a:pt x="24" y="40"/>
                  </a:cubicBezTo>
                  <a:cubicBezTo>
                    <a:pt x="8" y="78"/>
                    <a:pt x="0" y="117"/>
                    <a:pt x="0" y="176"/>
                  </a:cubicBezTo>
                  <a:lnTo>
                    <a:pt x="0" y="211"/>
                  </a:lnTo>
                  <a:cubicBezTo>
                    <a:pt x="4" y="363"/>
                    <a:pt x="85" y="494"/>
                    <a:pt x="148" y="494"/>
                  </a:cubicBezTo>
                  <a:cubicBezTo>
                    <a:pt x="164" y="494"/>
                    <a:pt x="178" y="483"/>
                    <a:pt x="194" y="460"/>
                  </a:cubicBezTo>
                  <a:cubicBezTo>
                    <a:pt x="214" y="417"/>
                    <a:pt x="221" y="378"/>
                    <a:pt x="221" y="311"/>
                  </a:cubicBezTo>
                  <a:lnTo>
                    <a:pt x="221" y="293"/>
                  </a:lnTo>
                  <a:cubicBezTo>
                    <a:pt x="218" y="141"/>
                    <a:pt x="132" y="1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65"/>
            <p:cNvSpPr/>
            <p:nvPr/>
          </p:nvSpPr>
          <p:spPr>
            <a:xfrm>
              <a:off x="1395425" y="5234500"/>
              <a:ext cx="8400" cy="2075"/>
            </a:xfrm>
            <a:custGeom>
              <a:rect b="b" l="l" r="r" t="t"/>
              <a:pathLst>
                <a:path extrusionOk="0" h="83" w="336">
                  <a:moveTo>
                    <a:pt x="336" y="0"/>
                  </a:moveTo>
                  <a:lnTo>
                    <a:pt x="336" y="0"/>
                  </a:lnTo>
                  <a:cubicBezTo>
                    <a:pt x="330" y="2"/>
                    <a:pt x="325" y="3"/>
                    <a:pt x="320" y="4"/>
                  </a:cubicBezTo>
                  <a:lnTo>
                    <a:pt x="320" y="4"/>
                  </a:lnTo>
                  <a:cubicBezTo>
                    <a:pt x="325" y="4"/>
                    <a:pt x="329" y="3"/>
                    <a:pt x="336" y="0"/>
                  </a:cubicBezTo>
                  <a:close/>
                  <a:moveTo>
                    <a:pt x="320" y="4"/>
                  </a:moveTo>
                  <a:lnTo>
                    <a:pt x="320" y="4"/>
                  </a:lnTo>
                  <a:cubicBezTo>
                    <a:pt x="319" y="4"/>
                    <a:pt x="317" y="4"/>
                    <a:pt x="316" y="4"/>
                  </a:cubicBezTo>
                  <a:cubicBezTo>
                    <a:pt x="315" y="5"/>
                    <a:pt x="313" y="5"/>
                    <a:pt x="312" y="6"/>
                  </a:cubicBezTo>
                  <a:lnTo>
                    <a:pt x="312" y="6"/>
                  </a:lnTo>
                  <a:cubicBezTo>
                    <a:pt x="314" y="5"/>
                    <a:pt x="317" y="5"/>
                    <a:pt x="320" y="4"/>
                  </a:cubicBezTo>
                  <a:close/>
                  <a:moveTo>
                    <a:pt x="312" y="6"/>
                  </a:moveTo>
                  <a:cubicBezTo>
                    <a:pt x="279" y="13"/>
                    <a:pt x="245" y="21"/>
                    <a:pt x="211" y="30"/>
                  </a:cubicBezTo>
                  <a:lnTo>
                    <a:pt x="211" y="30"/>
                  </a:lnTo>
                  <a:cubicBezTo>
                    <a:pt x="227" y="26"/>
                    <a:pt x="240" y="23"/>
                    <a:pt x="257" y="20"/>
                  </a:cubicBezTo>
                  <a:cubicBezTo>
                    <a:pt x="276" y="16"/>
                    <a:pt x="294" y="13"/>
                    <a:pt x="312" y="6"/>
                  </a:cubicBezTo>
                  <a:close/>
                  <a:moveTo>
                    <a:pt x="211" y="30"/>
                  </a:moveTo>
                  <a:cubicBezTo>
                    <a:pt x="208" y="30"/>
                    <a:pt x="206" y="31"/>
                    <a:pt x="203" y="31"/>
                  </a:cubicBezTo>
                  <a:cubicBezTo>
                    <a:pt x="141" y="47"/>
                    <a:pt x="71" y="63"/>
                    <a:pt x="1" y="82"/>
                  </a:cubicBezTo>
                  <a:cubicBezTo>
                    <a:pt x="74" y="63"/>
                    <a:pt x="144" y="46"/>
                    <a:pt x="211" y="30"/>
                  </a:cubicBezTo>
                  <a:close/>
                </a:path>
              </a:pathLst>
            </a:custGeom>
            <a:solidFill>
              <a:srgbClr val="E3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65"/>
            <p:cNvSpPr/>
            <p:nvPr/>
          </p:nvSpPr>
          <p:spPr>
            <a:xfrm>
              <a:off x="1377275" y="5150850"/>
              <a:ext cx="9750" cy="39350"/>
            </a:xfrm>
            <a:custGeom>
              <a:rect b="b" l="l" r="r" t="t"/>
              <a:pathLst>
                <a:path extrusionOk="0" h="1574" w="390">
                  <a:moveTo>
                    <a:pt x="129" y="0"/>
                  </a:moveTo>
                  <a:cubicBezTo>
                    <a:pt x="82" y="0"/>
                    <a:pt x="43" y="39"/>
                    <a:pt x="20" y="132"/>
                  </a:cubicBezTo>
                  <a:cubicBezTo>
                    <a:pt x="8" y="194"/>
                    <a:pt x="0" y="272"/>
                    <a:pt x="0" y="350"/>
                  </a:cubicBezTo>
                  <a:cubicBezTo>
                    <a:pt x="0" y="451"/>
                    <a:pt x="8" y="555"/>
                    <a:pt x="12" y="657"/>
                  </a:cubicBezTo>
                  <a:cubicBezTo>
                    <a:pt x="20" y="831"/>
                    <a:pt x="16" y="1014"/>
                    <a:pt x="47" y="1201"/>
                  </a:cubicBezTo>
                  <a:cubicBezTo>
                    <a:pt x="82" y="1418"/>
                    <a:pt x="190" y="1574"/>
                    <a:pt x="269" y="1574"/>
                  </a:cubicBezTo>
                  <a:cubicBezTo>
                    <a:pt x="303" y="1574"/>
                    <a:pt x="334" y="1539"/>
                    <a:pt x="350" y="1457"/>
                  </a:cubicBezTo>
                  <a:cubicBezTo>
                    <a:pt x="373" y="1314"/>
                    <a:pt x="370" y="1127"/>
                    <a:pt x="373" y="960"/>
                  </a:cubicBezTo>
                  <a:cubicBezTo>
                    <a:pt x="377" y="847"/>
                    <a:pt x="389" y="731"/>
                    <a:pt x="389" y="610"/>
                  </a:cubicBezTo>
                  <a:cubicBezTo>
                    <a:pt x="389" y="548"/>
                    <a:pt x="385" y="485"/>
                    <a:pt x="377" y="420"/>
                  </a:cubicBezTo>
                  <a:cubicBezTo>
                    <a:pt x="346" y="171"/>
                    <a:pt x="22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65"/>
            <p:cNvSpPr/>
            <p:nvPr/>
          </p:nvSpPr>
          <p:spPr>
            <a:xfrm>
              <a:off x="1360275" y="5162100"/>
              <a:ext cx="8275" cy="16625"/>
            </a:xfrm>
            <a:custGeom>
              <a:rect b="b" l="l" r="r" t="t"/>
              <a:pathLst>
                <a:path extrusionOk="0" h="665" w="331">
                  <a:moveTo>
                    <a:pt x="101" y="1"/>
                  </a:moveTo>
                  <a:cubicBezTo>
                    <a:pt x="74" y="1"/>
                    <a:pt x="47" y="20"/>
                    <a:pt x="27" y="63"/>
                  </a:cubicBezTo>
                  <a:cubicBezTo>
                    <a:pt x="8" y="105"/>
                    <a:pt x="0" y="152"/>
                    <a:pt x="0" y="222"/>
                  </a:cubicBezTo>
                  <a:lnTo>
                    <a:pt x="0" y="254"/>
                  </a:lnTo>
                  <a:cubicBezTo>
                    <a:pt x="8" y="440"/>
                    <a:pt x="86" y="607"/>
                    <a:pt x="179" y="654"/>
                  </a:cubicBezTo>
                  <a:cubicBezTo>
                    <a:pt x="194" y="665"/>
                    <a:pt x="206" y="665"/>
                    <a:pt x="218" y="665"/>
                  </a:cubicBezTo>
                  <a:cubicBezTo>
                    <a:pt x="245" y="665"/>
                    <a:pt x="264" y="650"/>
                    <a:pt x="287" y="630"/>
                  </a:cubicBezTo>
                  <a:cubicBezTo>
                    <a:pt x="315" y="603"/>
                    <a:pt x="330" y="545"/>
                    <a:pt x="330" y="475"/>
                  </a:cubicBezTo>
                  <a:cubicBezTo>
                    <a:pt x="330" y="381"/>
                    <a:pt x="303" y="261"/>
                    <a:pt x="260" y="168"/>
                  </a:cubicBezTo>
                  <a:cubicBezTo>
                    <a:pt x="210" y="55"/>
                    <a:pt x="151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65"/>
            <p:cNvSpPr/>
            <p:nvPr/>
          </p:nvSpPr>
          <p:spPr>
            <a:xfrm>
              <a:off x="1364625" y="5124800"/>
              <a:ext cx="8300" cy="18275"/>
            </a:xfrm>
            <a:custGeom>
              <a:rect b="b" l="l" r="r" t="t"/>
              <a:pathLst>
                <a:path extrusionOk="0" h="731" w="332">
                  <a:moveTo>
                    <a:pt x="113" y="0"/>
                  </a:moveTo>
                  <a:cubicBezTo>
                    <a:pt x="94" y="0"/>
                    <a:pt x="79" y="4"/>
                    <a:pt x="67" y="16"/>
                  </a:cubicBezTo>
                  <a:cubicBezTo>
                    <a:pt x="20" y="58"/>
                    <a:pt x="1" y="137"/>
                    <a:pt x="1" y="230"/>
                  </a:cubicBezTo>
                  <a:cubicBezTo>
                    <a:pt x="1" y="327"/>
                    <a:pt x="24" y="440"/>
                    <a:pt x="59" y="553"/>
                  </a:cubicBezTo>
                  <a:cubicBezTo>
                    <a:pt x="94" y="661"/>
                    <a:pt x="169" y="731"/>
                    <a:pt x="223" y="731"/>
                  </a:cubicBezTo>
                  <a:cubicBezTo>
                    <a:pt x="242" y="731"/>
                    <a:pt x="257" y="723"/>
                    <a:pt x="266" y="711"/>
                  </a:cubicBezTo>
                  <a:cubicBezTo>
                    <a:pt x="308" y="657"/>
                    <a:pt x="332" y="571"/>
                    <a:pt x="332" y="470"/>
                  </a:cubicBezTo>
                  <a:cubicBezTo>
                    <a:pt x="332" y="377"/>
                    <a:pt x="312" y="273"/>
                    <a:pt x="269" y="167"/>
                  </a:cubicBezTo>
                  <a:cubicBezTo>
                    <a:pt x="230" y="58"/>
                    <a:pt x="164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65"/>
            <p:cNvSpPr/>
            <p:nvPr/>
          </p:nvSpPr>
          <p:spPr>
            <a:xfrm>
              <a:off x="1379500" y="5119825"/>
              <a:ext cx="8100" cy="8400"/>
            </a:xfrm>
            <a:custGeom>
              <a:rect b="b" l="l" r="r" t="t"/>
              <a:pathLst>
                <a:path extrusionOk="0" h="336" w="324">
                  <a:moveTo>
                    <a:pt x="304" y="1"/>
                  </a:moveTo>
                  <a:cubicBezTo>
                    <a:pt x="199" y="20"/>
                    <a:pt x="98" y="40"/>
                    <a:pt x="1" y="63"/>
                  </a:cubicBezTo>
                  <a:cubicBezTo>
                    <a:pt x="4" y="196"/>
                    <a:pt x="98" y="336"/>
                    <a:pt x="171" y="336"/>
                  </a:cubicBezTo>
                  <a:lnTo>
                    <a:pt x="184" y="336"/>
                  </a:lnTo>
                  <a:cubicBezTo>
                    <a:pt x="226" y="323"/>
                    <a:pt x="257" y="300"/>
                    <a:pt x="288" y="253"/>
                  </a:cubicBezTo>
                  <a:cubicBezTo>
                    <a:pt x="311" y="223"/>
                    <a:pt x="324" y="172"/>
                    <a:pt x="324" y="122"/>
                  </a:cubicBezTo>
                  <a:cubicBezTo>
                    <a:pt x="324" y="83"/>
                    <a:pt x="315" y="40"/>
                    <a:pt x="3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65"/>
            <p:cNvSpPr/>
            <p:nvPr/>
          </p:nvSpPr>
          <p:spPr>
            <a:xfrm>
              <a:off x="1387375" y="5131975"/>
              <a:ext cx="13725" cy="21100"/>
            </a:xfrm>
            <a:custGeom>
              <a:rect b="b" l="l" r="r" t="t"/>
              <a:pathLst>
                <a:path extrusionOk="0" h="844" w="549">
                  <a:moveTo>
                    <a:pt x="156" y="1"/>
                  </a:moveTo>
                  <a:cubicBezTo>
                    <a:pt x="70" y="1"/>
                    <a:pt x="0" y="110"/>
                    <a:pt x="0" y="261"/>
                  </a:cubicBezTo>
                  <a:lnTo>
                    <a:pt x="0" y="266"/>
                  </a:lnTo>
                  <a:cubicBezTo>
                    <a:pt x="0" y="456"/>
                    <a:pt x="70" y="607"/>
                    <a:pt x="163" y="704"/>
                  </a:cubicBezTo>
                  <a:cubicBezTo>
                    <a:pt x="245" y="790"/>
                    <a:pt x="327" y="844"/>
                    <a:pt x="409" y="844"/>
                  </a:cubicBezTo>
                  <a:cubicBezTo>
                    <a:pt x="432" y="844"/>
                    <a:pt x="459" y="840"/>
                    <a:pt x="482" y="825"/>
                  </a:cubicBezTo>
                  <a:cubicBezTo>
                    <a:pt x="518" y="806"/>
                    <a:pt x="549" y="724"/>
                    <a:pt x="549" y="646"/>
                  </a:cubicBezTo>
                  <a:lnTo>
                    <a:pt x="549" y="634"/>
                  </a:lnTo>
                  <a:cubicBezTo>
                    <a:pt x="541" y="460"/>
                    <a:pt x="513" y="336"/>
                    <a:pt x="432" y="214"/>
                  </a:cubicBezTo>
                  <a:cubicBezTo>
                    <a:pt x="358" y="110"/>
                    <a:pt x="276" y="36"/>
                    <a:pt x="191" y="9"/>
                  </a:cubicBezTo>
                  <a:cubicBezTo>
                    <a:pt x="179" y="4"/>
                    <a:pt x="16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65"/>
            <p:cNvSpPr/>
            <p:nvPr/>
          </p:nvSpPr>
          <p:spPr>
            <a:xfrm>
              <a:off x="1390875" y="5162025"/>
              <a:ext cx="6050" cy="12750"/>
            </a:xfrm>
            <a:custGeom>
              <a:rect b="b" l="l" r="r" t="t"/>
              <a:pathLst>
                <a:path extrusionOk="0" h="510" w="242">
                  <a:moveTo>
                    <a:pt x="70" y="0"/>
                  </a:moveTo>
                  <a:cubicBezTo>
                    <a:pt x="20" y="11"/>
                    <a:pt x="0" y="74"/>
                    <a:pt x="0" y="155"/>
                  </a:cubicBezTo>
                  <a:cubicBezTo>
                    <a:pt x="0" y="307"/>
                    <a:pt x="75" y="509"/>
                    <a:pt x="160" y="509"/>
                  </a:cubicBezTo>
                  <a:lnTo>
                    <a:pt x="172" y="509"/>
                  </a:lnTo>
                  <a:cubicBezTo>
                    <a:pt x="218" y="501"/>
                    <a:pt x="242" y="427"/>
                    <a:pt x="242" y="342"/>
                  </a:cubicBezTo>
                  <a:cubicBezTo>
                    <a:pt x="242" y="194"/>
                    <a:pt x="175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65"/>
            <p:cNvSpPr/>
            <p:nvPr/>
          </p:nvSpPr>
          <p:spPr>
            <a:xfrm>
              <a:off x="1406325" y="5233325"/>
              <a:ext cx="4100" cy="700"/>
            </a:xfrm>
            <a:custGeom>
              <a:rect b="b" l="l" r="r" t="t"/>
              <a:pathLst>
                <a:path extrusionOk="0" h="28" w="164">
                  <a:moveTo>
                    <a:pt x="164" y="1"/>
                  </a:moveTo>
                  <a:cubicBezTo>
                    <a:pt x="113" y="8"/>
                    <a:pt x="58" y="16"/>
                    <a:pt x="0" y="28"/>
                  </a:cubicBezTo>
                  <a:lnTo>
                    <a:pt x="0" y="28"/>
                  </a:lnTo>
                  <a:cubicBezTo>
                    <a:pt x="58" y="16"/>
                    <a:pt x="113" y="8"/>
                    <a:pt x="164" y="1"/>
                  </a:cubicBezTo>
                  <a:close/>
                </a:path>
              </a:pathLst>
            </a:custGeom>
            <a:solidFill>
              <a:srgbClr val="FCEF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65"/>
            <p:cNvSpPr/>
            <p:nvPr/>
          </p:nvSpPr>
          <p:spPr>
            <a:xfrm>
              <a:off x="1406325" y="5233325"/>
              <a:ext cx="4100" cy="700"/>
            </a:xfrm>
            <a:custGeom>
              <a:rect b="b" l="l" r="r" t="t"/>
              <a:pathLst>
                <a:path extrusionOk="0" h="28" w="164">
                  <a:moveTo>
                    <a:pt x="164" y="1"/>
                  </a:moveTo>
                  <a:cubicBezTo>
                    <a:pt x="113" y="8"/>
                    <a:pt x="58" y="16"/>
                    <a:pt x="0" y="28"/>
                  </a:cubicBezTo>
                  <a:lnTo>
                    <a:pt x="0" y="28"/>
                  </a:lnTo>
                  <a:cubicBezTo>
                    <a:pt x="58" y="16"/>
                    <a:pt x="113" y="8"/>
                    <a:pt x="164" y="1"/>
                  </a:cubicBezTo>
                  <a:close/>
                </a:path>
              </a:pathLst>
            </a:custGeom>
            <a:solidFill>
              <a:srgbClr val="E3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65"/>
            <p:cNvSpPr/>
            <p:nvPr/>
          </p:nvSpPr>
          <p:spPr>
            <a:xfrm>
              <a:off x="1417600" y="5173000"/>
              <a:ext cx="7800" cy="19350"/>
            </a:xfrm>
            <a:custGeom>
              <a:rect b="b" l="l" r="r" t="t"/>
              <a:pathLst>
                <a:path extrusionOk="0" h="774" w="312">
                  <a:moveTo>
                    <a:pt x="183" y="0"/>
                  </a:moveTo>
                  <a:cubicBezTo>
                    <a:pt x="97" y="0"/>
                    <a:pt x="35" y="128"/>
                    <a:pt x="4" y="338"/>
                  </a:cubicBezTo>
                  <a:cubicBezTo>
                    <a:pt x="0" y="365"/>
                    <a:pt x="0" y="392"/>
                    <a:pt x="0" y="424"/>
                  </a:cubicBezTo>
                  <a:cubicBezTo>
                    <a:pt x="0" y="598"/>
                    <a:pt x="63" y="774"/>
                    <a:pt x="125" y="774"/>
                  </a:cubicBezTo>
                  <a:cubicBezTo>
                    <a:pt x="136" y="774"/>
                    <a:pt x="144" y="765"/>
                    <a:pt x="156" y="754"/>
                  </a:cubicBezTo>
                  <a:cubicBezTo>
                    <a:pt x="218" y="692"/>
                    <a:pt x="276" y="595"/>
                    <a:pt x="303" y="404"/>
                  </a:cubicBezTo>
                  <a:cubicBezTo>
                    <a:pt x="307" y="361"/>
                    <a:pt x="312" y="319"/>
                    <a:pt x="312" y="276"/>
                  </a:cubicBezTo>
                  <a:cubicBezTo>
                    <a:pt x="312" y="155"/>
                    <a:pt x="288" y="39"/>
                    <a:pt x="233" y="12"/>
                  </a:cubicBezTo>
                  <a:cubicBezTo>
                    <a:pt x="218" y="4"/>
                    <a:pt x="199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65"/>
            <p:cNvSpPr/>
            <p:nvPr/>
          </p:nvSpPr>
          <p:spPr>
            <a:xfrm>
              <a:off x="1407175" y="5145875"/>
              <a:ext cx="2775" cy="18600"/>
            </a:xfrm>
            <a:custGeom>
              <a:rect b="b" l="l" r="r" t="t"/>
              <a:pathLst>
                <a:path extrusionOk="0" h="744" w="111">
                  <a:moveTo>
                    <a:pt x="110" y="1"/>
                  </a:moveTo>
                  <a:cubicBezTo>
                    <a:pt x="48" y="40"/>
                    <a:pt x="1" y="129"/>
                    <a:pt x="1" y="261"/>
                  </a:cubicBezTo>
                  <a:cubicBezTo>
                    <a:pt x="1" y="288"/>
                    <a:pt x="6" y="320"/>
                    <a:pt x="9" y="350"/>
                  </a:cubicBezTo>
                  <a:cubicBezTo>
                    <a:pt x="24" y="463"/>
                    <a:pt x="44" y="623"/>
                    <a:pt x="79" y="743"/>
                  </a:cubicBezTo>
                  <a:cubicBezTo>
                    <a:pt x="71" y="479"/>
                    <a:pt x="83" y="226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65"/>
            <p:cNvSpPr/>
            <p:nvPr/>
          </p:nvSpPr>
          <p:spPr>
            <a:xfrm>
              <a:off x="1408925" y="5145200"/>
              <a:ext cx="7725" cy="23450"/>
            </a:xfrm>
            <a:custGeom>
              <a:rect b="b" l="l" r="r" t="t"/>
              <a:pathLst>
                <a:path extrusionOk="0" h="938" w="309">
                  <a:moveTo>
                    <a:pt x="122" y="1"/>
                  </a:moveTo>
                  <a:cubicBezTo>
                    <a:pt x="94" y="1"/>
                    <a:pt x="67" y="8"/>
                    <a:pt x="40" y="28"/>
                  </a:cubicBezTo>
                  <a:cubicBezTo>
                    <a:pt x="13" y="253"/>
                    <a:pt x="1" y="506"/>
                    <a:pt x="9" y="770"/>
                  </a:cubicBezTo>
                  <a:cubicBezTo>
                    <a:pt x="36" y="867"/>
                    <a:pt x="76" y="937"/>
                    <a:pt x="133" y="937"/>
                  </a:cubicBezTo>
                  <a:lnTo>
                    <a:pt x="137" y="937"/>
                  </a:lnTo>
                  <a:cubicBezTo>
                    <a:pt x="257" y="926"/>
                    <a:pt x="309" y="661"/>
                    <a:pt x="309" y="417"/>
                  </a:cubicBezTo>
                  <a:cubicBezTo>
                    <a:pt x="309" y="362"/>
                    <a:pt x="304" y="307"/>
                    <a:pt x="300" y="261"/>
                  </a:cubicBezTo>
                  <a:cubicBezTo>
                    <a:pt x="285" y="82"/>
                    <a:pt x="203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65"/>
            <p:cNvSpPr/>
            <p:nvPr/>
          </p:nvSpPr>
          <p:spPr>
            <a:xfrm>
              <a:off x="1402150" y="5117025"/>
              <a:ext cx="10225" cy="700"/>
            </a:xfrm>
            <a:custGeom>
              <a:rect b="b" l="l" r="r" t="t"/>
              <a:pathLst>
                <a:path extrusionOk="0" h="28" w="409">
                  <a:moveTo>
                    <a:pt x="408" y="1"/>
                  </a:moveTo>
                  <a:cubicBezTo>
                    <a:pt x="272" y="8"/>
                    <a:pt x="137" y="16"/>
                    <a:pt x="1" y="28"/>
                  </a:cubicBezTo>
                  <a:cubicBezTo>
                    <a:pt x="137" y="16"/>
                    <a:pt x="272" y="8"/>
                    <a:pt x="408" y="1"/>
                  </a:cubicBezTo>
                  <a:close/>
                </a:path>
              </a:pathLst>
            </a:custGeom>
            <a:solidFill>
              <a:srgbClr val="DCE0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65"/>
            <p:cNvSpPr/>
            <p:nvPr/>
          </p:nvSpPr>
          <p:spPr>
            <a:xfrm>
              <a:off x="1401350" y="5117025"/>
              <a:ext cx="13450" cy="15275"/>
            </a:xfrm>
            <a:custGeom>
              <a:rect b="b" l="l" r="r" t="t"/>
              <a:pathLst>
                <a:path extrusionOk="0" h="611" w="538">
                  <a:moveTo>
                    <a:pt x="440" y="1"/>
                  </a:moveTo>
                  <a:cubicBezTo>
                    <a:pt x="304" y="8"/>
                    <a:pt x="169" y="16"/>
                    <a:pt x="33" y="28"/>
                  </a:cubicBezTo>
                  <a:cubicBezTo>
                    <a:pt x="24" y="28"/>
                    <a:pt x="13" y="31"/>
                    <a:pt x="1" y="31"/>
                  </a:cubicBezTo>
                  <a:lnTo>
                    <a:pt x="1" y="47"/>
                  </a:lnTo>
                  <a:cubicBezTo>
                    <a:pt x="1" y="86"/>
                    <a:pt x="9" y="128"/>
                    <a:pt x="17" y="168"/>
                  </a:cubicBezTo>
                  <a:cubicBezTo>
                    <a:pt x="71" y="385"/>
                    <a:pt x="207" y="611"/>
                    <a:pt x="347" y="611"/>
                  </a:cubicBezTo>
                  <a:cubicBezTo>
                    <a:pt x="359" y="611"/>
                    <a:pt x="370" y="611"/>
                    <a:pt x="382" y="607"/>
                  </a:cubicBezTo>
                  <a:cubicBezTo>
                    <a:pt x="452" y="587"/>
                    <a:pt x="537" y="502"/>
                    <a:pt x="533" y="362"/>
                  </a:cubicBezTo>
                  <a:lnTo>
                    <a:pt x="533" y="327"/>
                  </a:lnTo>
                  <a:cubicBezTo>
                    <a:pt x="522" y="202"/>
                    <a:pt x="487" y="98"/>
                    <a:pt x="4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65"/>
            <p:cNvSpPr/>
            <p:nvPr/>
          </p:nvSpPr>
          <p:spPr>
            <a:xfrm>
              <a:off x="1423625" y="5125475"/>
              <a:ext cx="11000" cy="19250"/>
            </a:xfrm>
            <a:custGeom>
              <a:rect b="b" l="l" r="r" t="t"/>
              <a:pathLst>
                <a:path extrusionOk="0" h="770" w="440">
                  <a:moveTo>
                    <a:pt x="222" y="0"/>
                  </a:moveTo>
                  <a:cubicBezTo>
                    <a:pt x="183" y="0"/>
                    <a:pt x="144" y="13"/>
                    <a:pt x="101" y="40"/>
                  </a:cubicBezTo>
                  <a:cubicBezTo>
                    <a:pt x="31" y="86"/>
                    <a:pt x="1" y="226"/>
                    <a:pt x="1" y="343"/>
                  </a:cubicBezTo>
                  <a:cubicBezTo>
                    <a:pt x="1" y="362"/>
                    <a:pt x="1" y="381"/>
                    <a:pt x="4" y="397"/>
                  </a:cubicBezTo>
                  <a:cubicBezTo>
                    <a:pt x="19" y="596"/>
                    <a:pt x="132" y="770"/>
                    <a:pt x="234" y="770"/>
                  </a:cubicBezTo>
                  <a:lnTo>
                    <a:pt x="238" y="770"/>
                  </a:lnTo>
                  <a:cubicBezTo>
                    <a:pt x="288" y="770"/>
                    <a:pt x="358" y="723"/>
                    <a:pt x="389" y="630"/>
                  </a:cubicBezTo>
                  <a:cubicBezTo>
                    <a:pt x="420" y="540"/>
                    <a:pt x="439" y="451"/>
                    <a:pt x="439" y="362"/>
                  </a:cubicBezTo>
                  <a:cubicBezTo>
                    <a:pt x="439" y="284"/>
                    <a:pt x="424" y="210"/>
                    <a:pt x="392" y="140"/>
                  </a:cubicBezTo>
                  <a:cubicBezTo>
                    <a:pt x="346" y="43"/>
                    <a:pt x="288" y="0"/>
                    <a:pt x="2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65"/>
            <p:cNvSpPr/>
            <p:nvPr/>
          </p:nvSpPr>
          <p:spPr>
            <a:xfrm>
              <a:off x="1425575" y="5148875"/>
              <a:ext cx="13125" cy="25900"/>
            </a:xfrm>
            <a:custGeom>
              <a:rect b="b" l="l" r="r" t="t"/>
              <a:pathLst>
                <a:path extrusionOk="0" h="1036" w="525">
                  <a:moveTo>
                    <a:pt x="175" y="928"/>
                  </a:moveTo>
                  <a:cubicBezTo>
                    <a:pt x="175" y="929"/>
                    <a:pt x="176" y="932"/>
                    <a:pt x="179" y="934"/>
                  </a:cubicBezTo>
                  <a:cubicBezTo>
                    <a:pt x="178" y="932"/>
                    <a:pt x="176" y="930"/>
                    <a:pt x="175" y="928"/>
                  </a:cubicBezTo>
                  <a:close/>
                  <a:moveTo>
                    <a:pt x="226" y="1"/>
                  </a:moveTo>
                  <a:cubicBezTo>
                    <a:pt x="214" y="1"/>
                    <a:pt x="198" y="1"/>
                    <a:pt x="183" y="5"/>
                  </a:cubicBezTo>
                  <a:cubicBezTo>
                    <a:pt x="74" y="24"/>
                    <a:pt x="0" y="266"/>
                    <a:pt x="0" y="467"/>
                  </a:cubicBezTo>
                  <a:cubicBezTo>
                    <a:pt x="0" y="522"/>
                    <a:pt x="4" y="576"/>
                    <a:pt x="16" y="623"/>
                  </a:cubicBezTo>
                  <a:cubicBezTo>
                    <a:pt x="57" y="794"/>
                    <a:pt x="107" y="839"/>
                    <a:pt x="175" y="928"/>
                  </a:cubicBezTo>
                  <a:lnTo>
                    <a:pt x="175" y="928"/>
                  </a:lnTo>
                  <a:cubicBezTo>
                    <a:pt x="174" y="927"/>
                    <a:pt x="174" y="926"/>
                    <a:pt x="174" y="926"/>
                  </a:cubicBezTo>
                  <a:lnTo>
                    <a:pt x="174" y="926"/>
                  </a:lnTo>
                  <a:cubicBezTo>
                    <a:pt x="174" y="926"/>
                    <a:pt x="190" y="946"/>
                    <a:pt x="206" y="961"/>
                  </a:cubicBezTo>
                  <a:cubicBezTo>
                    <a:pt x="217" y="977"/>
                    <a:pt x="230" y="993"/>
                    <a:pt x="230" y="996"/>
                  </a:cubicBezTo>
                  <a:lnTo>
                    <a:pt x="226" y="996"/>
                  </a:lnTo>
                  <a:cubicBezTo>
                    <a:pt x="253" y="1020"/>
                    <a:pt x="287" y="1027"/>
                    <a:pt x="314" y="1035"/>
                  </a:cubicBezTo>
                  <a:lnTo>
                    <a:pt x="330" y="1035"/>
                  </a:lnTo>
                  <a:cubicBezTo>
                    <a:pt x="424" y="1035"/>
                    <a:pt x="501" y="829"/>
                    <a:pt x="521" y="627"/>
                  </a:cubicBezTo>
                  <a:cubicBezTo>
                    <a:pt x="524" y="596"/>
                    <a:pt x="524" y="569"/>
                    <a:pt x="524" y="541"/>
                  </a:cubicBezTo>
                  <a:cubicBezTo>
                    <a:pt x="524" y="417"/>
                    <a:pt x="497" y="308"/>
                    <a:pt x="463" y="219"/>
                  </a:cubicBezTo>
                  <a:cubicBezTo>
                    <a:pt x="400" y="71"/>
                    <a:pt x="330" y="1"/>
                    <a:pt x="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65"/>
            <p:cNvSpPr/>
            <p:nvPr/>
          </p:nvSpPr>
          <p:spPr>
            <a:xfrm>
              <a:off x="1421075" y="5232550"/>
              <a:ext cx="350" cy="225"/>
            </a:xfrm>
            <a:custGeom>
              <a:rect b="b" l="l" r="r" t="t"/>
              <a:pathLst>
                <a:path extrusionOk="0" h="9" w="14">
                  <a:moveTo>
                    <a:pt x="1" y="1"/>
                  </a:moveTo>
                  <a:cubicBezTo>
                    <a:pt x="1" y="1"/>
                    <a:pt x="4" y="4"/>
                    <a:pt x="9" y="5"/>
                  </a:cubicBezTo>
                  <a:lnTo>
                    <a:pt x="9" y="5"/>
                  </a:lnTo>
                  <a:cubicBezTo>
                    <a:pt x="6" y="2"/>
                    <a:pt x="3" y="1"/>
                    <a:pt x="1" y="1"/>
                  </a:cubicBezTo>
                  <a:close/>
                  <a:moveTo>
                    <a:pt x="9" y="5"/>
                  </a:moveTo>
                  <a:cubicBezTo>
                    <a:pt x="10" y="6"/>
                    <a:pt x="12" y="7"/>
                    <a:pt x="13" y="8"/>
                  </a:cubicBezTo>
                  <a:cubicBezTo>
                    <a:pt x="13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</a:path>
              </a:pathLst>
            </a:custGeom>
            <a:solidFill>
              <a:srgbClr val="CEC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65"/>
            <p:cNvSpPr/>
            <p:nvPr/>
          </p:nvSpPr>
          <p:spPr>
            <a:xfrm>
              <a:off x="1287800" y="5169600"/>
              <a:ext cx="133525" cy="86100"/>
            </a:xfrm>
            <a:custGeom>
              <a:rect b="b" l="l" r="r" t="t"/>
              <a:pathLst>
                <a:path extrusionOk="0" h="3444" w="5341">
                  <a:moveTo>
                    <a:pt x="917" y="727"/>
                  </a:moveTo>
                  <a:cubicBezTo>
                    <a:pt x="1041" y="734"/>
                    <a:pt x="1127" y="910"/>
                    <a:pt x="1224" y="1127"/>
                  </a:cubicBezTo>
                  <a:cubicBezTo>
                    <a:pt x="1271" y="1228"/>
                    <a:pt x="1301" y="1333"/>
                    <a:pt x="1325" y="1457"/>
                  </a:cubicBezTo>
                  <a:cubicBezTo>
                    <a:pt x="1337" y="1516"/>
                    <a:pt x="1344" y="1570"/>
                    <a:pt x="1348" y="1633"/>
                  </a:cubicBezTo>
                  <a:lnTo>
                    <a:pt x="1348" y="1656"/>
                  </a:lnTo>
                  <a:lnTo>
                    <a:pt x="1348" y="1714"/>
                  </a:lnTo>
                  <a:cubicBezTo>
                    <a:pt x="1344" y="1788"/>
                    <a:pt x="1333" y="1881"/>
                    <a:pt x="1298" y="1897"/>
                  </a:cubicBezTo>
                  <a:cubicBezTo>
                    <a:pt x="1271" y="1909"/>
                    <a:pt x="1247" y="1916"/>
                    <a:pt x="1220" y="1916"/>
                  </a:cubicBezTo>
                  <a:cubicBezTo>
                    <a:pt x="1154" y="1916"/>
                    <a:pt x="1084" y="1870"/>
                    <a:pt x="1018" y="1764"/>
                  </a:cubicBezTo>
                  <a:cubicBezTo>
                    <a:pt x="924" y="1624"/>
                    <a:pt x="812" y="1419"/>
                    <a:pt x="793" y="1181"/>
                  </a:cubicBezTo>
                  <a:cubicBezTo>
                    <a:pt x="788" y="1147"/>
                    <a:pt x="788" y="1111"/>
                    <a:pt x="788" y="1080"/>
                  </a:cubicBezTo>
                  <a:cubicBezTo>
                    <a:pt x="788" y="898"/>
                    <a:pt x="827" y="727"/>
                    <a:pt x="913" y="727"/>
                  </a:cubicBezTo>
                  <a:close/>
                  <a:moveTo>
                    <a:pt x="633" y="1536"/>
                  </a:moveTo>
                  <a:cubicBezTo>
                    <a:pt x="695" y="1536"/>
                    <a:pt x="761" y="1671"/>
                    <a:pt x="777" y="1807"/>
                  </a:cubicBezTo>
                  <a:cubicBezTo>
                    <a:pt x="785" y="1850"/>
                    <a:pt x="785" y="1889"/>
                    <a:pt x="785" y="1927"/>
                  </a:cubicBezTo>
                  <a:cubicBezTo>
                    <a:pt x="785" y="2087"/>
                    <a:pt x="746" y="2212"/>
                    <a:pt x="684" y="2282"/>
                  </a:cubicBezTo>
                  <a:cubicBezTo>
                    <a:pt x="672" y="2297"/>
                    <a:pt x="660" y="2301"/>
                    <a:pt x="645" y="2301"/>
                  </a:cubicBezTo>
                  <a:cubicBezTo>
                    <a:pt x="590" y="2301"/>
                    <a:pt x="532" y="2207"/>
                    <a:pt x="505" y="2103"/>
                  </a:cubicBezTo>
                  <a:cubicBezTo>
                    <a:pt x="485" y="2029"/>
                    <a:pt x="478" y="1955"/>
                    <a:pt x="478" y="1889"/>
                  </a:cubicBezTo>
                  <a:cubicBezTo>
                    <a:pt x="478" y="1710"/>
                    <a:pt x="540" y="1563"/>
                    <a:pt x="618" y="1536"/>
                  </a:cubicBezTo>
                  <a:close/>
                  <a:moveTo>
                    <a:pt x="3778" y="1524"/>
                  </a:moveTo>
                  <a:cubicBezTo>
                    <a:pt x="3875" y="1524"/>
                    <a:pt x="3988" y="1691"/>
                    <a:pt x="4058" y="1900"/>
                  </a:cubicBezTo>
                  <a:cubicBezTo>
                    <a:pt x="4092" y="2013"/>
                    <a:pt x="4112" y="2149"/>
                    <a:pt x="4112" y="2262"/>
                  </a:cubicBezTo>
                  <a:cubicBezTo>
                    <a:pt x="4112" y="2363"/>
                    <a:pt x="4096" y="2445"/>
                    <a:pt x="4058" y="2476"/>
                  </a:cubicBezTo>
                  <a:cubicBezTo>
                    <a:pt x="3988" y="2526"/>
                    <a:pt x="3882" y="2577"/>
                    <a:pt x="3769" y="2577"/>
                  </a:cubicBezTo>
                  <a:cubicBezTo>
                    <a:pt x="3649" y="2577"/>
                    <a:pt x="3517" y="2515"/>
                    <a:pt x="3400" y="2316"/>
                  </a:cubicBezTo>
                  <a:cubicBezTo>
                    <a:pt x="3346" y="2219"/>
                    <a:pt x="3319" y="2095"/>
                    <a:pt x="3319" y="1990"/>
                  </a:cubicBezTo>
                  <a:cubicBezTo>
                    <a:pt x="3319" y="1963"/>
                    <a:pt x="3319" y="1936"/>
                    <a:pt x="3323" y="1913"/>
                  </a:cubicBezTo>
                  <a:cubicBezTo>
                    <a:pt x="3350" y="1737"/>
                    <a:pt x="3436" y="1676"/>
                    <a:pt x="3517" y="1633"/>
                  </a:cubicBezTo>
                  <a:cubicBezTo>
                    <a:pt x="3595" y="1594"/>
                    <a:pt x="3672" y="1554"/>
                    <a:pt x="3750" y="1527"/>
                  </a:cubicBezTo>
                  <a:cubicBezTo>
                    <a:pt x="3758" y="1524"/>
                    <a:pt x="3766" y="1524"/>
                    <a:pt x="3778" y="1524"/>
                  </a:cubicBezTo>
                  <a:close/>
                  <a:moveTo>
                    <a:pt x="1383" y="2375"/>
                  </a:moveTo>
                  <a:cubicBezTo>
                    <a:pt x="1423" y="2375"/>
                    <a:pt x="1469" y="2437"/>
                    <a:pt x="1493" y="2519"/>
                  </a:cubicBezTo>
                  <a:lnTo>
                    <a:pt x="1504" y="2557"/>
                  </a:lnTo>
                  <a:cubicBezTo>
                    <a:pt x="1520" y="2600"/>
                    <a:pt x="1527" y="2650"/>
                    <a:pt x="1527" y="2693"/>
                  </a:cubicBezTo>
                  <a:cubicBezTo>
                    <a:pt x="1527" y="2736"/>
                    <a:pt x="1520" y="2775"/>
                    <a:pt x="1511" y="2806"/>
                  </a:cubicBezTo>
                  <a:lnTo>
                    <a:pt x="1504" y="2849"/>
                  </a:lnTo>
                  <a:cubicBezTo>
                    <a:pt x="1488" y="2907"/>
                    <a:pt x="1461" y="2935"/>
                    <a:pt x="1434" y="2935"/>
                  </a:cubicBezTo>
                  <a:cubicBezTo>
                    <a:pt x="1368" y="2935"/>
                    <a:pt x="1290" y="2799"/>
                    <a:pt x="1286" y="2643"/>
                  </a:cubicBezTo>
                  <a:lnTo>
                    <a:pt x="1283" y="2589"/>
                  </a:lnTo>
                  <a:lnTo>
                    <a:pt x="1283" y="2569"/>
                  </a:lnTo>
                  <a:cubicBezTo>
                    <a:pt x="1283" y="2492"/>
                    <a:pt x="1306" y="2429"/>
                    <a:pt x="1337" y="2402"/>
                  </a:cubicBezTo>
                  <a:lnTo>
                    <a:pt x="1353" y="2386"/>
                  </a:lnTo>
                  <a:cubicBezTo>
                    <a:pt x="1364" y="2379"/>
                    <a:pt x="1371" y="2375"/>
                    <a:pt x="1383" y="2375"/>
                  </a:cubicBezTo>
                  <a:close/>
                  <a:moveTo>
                    <a:pt x="338" y="0"/>
                  </a:moveTo>
                  <a:cubicBezTo>
                    <a:pt x="350" y="58"/>
                    <a:pt x="354" y="117"/>
                    <a:pt x="354" y="171"/>
                  </a:cubicBezTo>
                  <a:cubicBezTo>
                    <a:pt x="354" y="202"/>
                    <a:pt x="354" y="230"/>
                    <a:pt x="350" y="257"/>
                  </a:cubicBezTo>
                  <a:cubicBezTo>
                    <a:pt x="341" y="303"/>
                    <a:pt x="330" y="330"/>
                    <a:pt x="318" y="350"/>
                  </a:cubicBezTo>
                  <a:cubicBezTo>
                    <a:pt x="361" y="580"/>
                    <a:pt x="396" y="824"/>
                    <a:pt x="427" y="1080"/>
                  </a:cubicBezTo>
                  <a:cubicBezTo>
                    <a:pt x="458" y="1368"/>
                    <a:pt x="474" y="1648"/>
                    <a:pt x="474" y="1904"/>
                  </a:cubicBezTo>
                  <a:cubicBezTo>
                    <a:pt x="474" y="2216"/>
                    <a:pt x="451" y="2496"/>
                    <a:pt x="408" y="2729"/>
                  </a:cubicBezTo>
                  <a:cubicBezTo>
                    <a:pt x="330" y="3149"/>
                    <a:pt x="182" y="3420"/>
                    <a:pt x="0" y="3443"/>
                  </a:cubicBezTo>
                  <a:lnTo>
                    <a:pt x="4" y="3443"/>
                  </a:lnTo>
                  <a:cubicBezTo>
                    <a:pt x="163" y="3432"/>
                    <a:pt x="322" y="3420"/>
                    <a:pt x="481" y="3401"/>
                  </a:cubicBezTo>
                  <a:lnTo>
                    <a:pt x="481" y="3355"/>
                  </a:lnTo>
                  <a:cubicBezTo>
                    <a:pt x="481" y="3160"/>
                    <a:pt x="551" y="2939"/>
                    <a:pt x="602" y="2853"/>
                  </a:cubicBezTo>
                  <a:cubicBezTo>
                    <a:pt x="680" y="2705"/>
                    <a:pt x="770" y="2647"/>
                    <a:pt x="874" y="2647"/>
                  </a:cubicBezTo>
                  <a:cubicBezTo>
                    <a:pt x="897" y="2647"/>
                    <a:pt x="921" y="2650"/>
                    <a:pt x="948" y="2659"/>
                  </a:cubicBezTo>
                  <a:cubicBezTo>
                    <a:pt x="1010" y="2670"/>
                    <a:pt x="1049" y="2799"/>
                    <a:pt x="1049" y="2912"/>
                  </a:cubicBezTo>
                  <a:cubicBezTo>
                    <a:pt x="1049" y="2966"/>
                    <a:pt x="1041" y="3016"/>
                    <a:pt x="1021" y="3047"/>
                  </a:cubicBezTo>
                  <a:cubicBezTo>
                    <a:pt x="960" y="3163"/>
                    <a:pt x="897" y="3269"/>
                    <a:pt x="827" y="3366"/>
                  </a:cubicBezTo>
                  <a:cubicBezTo>
                    <a:pt x="1146" y="3331"/>
                    <a:pt x="1469" y="3285"/>
                    <a:pt x="1787" y="3233"/>
                  </a:cubicBezTo>
                  <a:cubicBezTo>
                    <a:pt x="1764" y="3136"/>
                    <a:pt x="1753" y="3036"/>
                    <a:pt x="1753" y="2939"/>
                  </a:cubicBezTo>
                  <a:cubicBezTo>
                    <a:pt x="1753" y="2845"/>
                    <a:pt x="1764" y="2760"/>
                    <a:pt x="1784" y="2686"/>
                  </a:cubicBezTo>
                  <a:cubicBezTo>
                    <a:pt x="1807" y="2604"/>
                    <a:pt x="1846" y="2565"/>
                    <a:pt x="1893" y="2565"/>
                  </a:cubicBezTo>
                  <a:cubicBezTo>
                    <a:pt x="1943" y="2565"/>
                    <a:pt x="2001" y="2620"/>
                    <a:pt x="2052" y="2713"/>
                  </a:cubicBezTo>
                  <a:cubicBezTo>
                    <a:pt x="2114" y="2842"/>
                    <a:pt x="2164" y="3000"/>
                    <a:pt x="2187" y="3163"/>
                  </a:cubicBezTo>
                  <a:cubicBezTo>
                    <a:pt x="2297" y="3145"/>
                    <a:pt x="2406" y="3125"/>
                    <a:pt x="2514" y="3102"/>
                  </a:cubicBezTo>
                  <a:cubicBezTo>
                    <a:pt x="2425" y="2962"/>
                    <a:pt x="2351" y="2752"/>
                    <a:pt x="2351" y="2562"/>
                  </a:cubicBezTo>
                  <a:cubicBezTo>
                    <a:pt x="2351" y="2538"/>
                    <a:pt x="2355" y="2515"/>
                    <a:pt x="2355" y="2492"/>
                  </a:cubicBezTo>
                  <a:cubicBezTo>
                    <a:pt x="2363" y="2410"/>
                    <a:pt x="2394" y="2367"/>
                    <a:pt x="2433" y="2367"/>
                  </a:cubicBezTo>
                  <a:cubicBezTo>
                    <a:pt x="2440" y="2367"/>
                    <a:pt x="2444" y="2371"/>
                    <a:pt x="2449" y="2371"/>
                  </a:cubicBezTo>
                  <a:cubicBezTo>
                    <a:pt x="2569" y="2394"/>
                    <a:pt x="2677" y="2632"/>
                    <a:pt x="2736" y="2857"/>
                  </a:cubicBezTo>
                  <a:cubicBezTo>
                    <a:pt x="2747" y="2903"/>
                    <a:pt x="2752" y="2942"/>
                    <a:pt x="2752" y="2982"/>
                  </a:cubicBezTo>
                  <a:cubicBezTo>
                    <a:pt x="2752" y="3009"/>
                    <a:pt x="2747" y="3036"/>
                    <a:pt x="2743" y="3055"/>
                  </a:cubicBezTo>
                  <a:cubicBezTo>
                    <a:pt x="2864" y="3032"/>
                    <a:pt x="2989" y="3005"/>
                    <a:pt x="3109" y="2977"/>
                  </a:cubicBezTo>
                  <a:cubicBezTo>
                    <a:pt x="3082" y="2915"/>
                    <a:pt x="3074" y="2857"/>
                    <a:pt x="3074" y="2802"/>
                  </a:cubicBezTo>
                  <a:cubicBezTo>
                    <a:pt x="3074" y="2713"/>
                    <a:pt x="3102" y="2635"/>
                    <a:pt x="3136" y="2589"/>
                  </a:cubicBezTo>
                  <a:cubicBezTo>
                    <a:pt x="3144" y="2577"/>
                    <a:pt x="3156" y="2573"/>
                    <a:pt x="3172" y="2573"/>
                  </a:cubicBezTo>
                  <a:cubicBezTo>
                    <a:pt x="3206" y="2573"/>
                    <a:pt x="3253" y="2616"/>
                    <a:pt x="3284" y="2666"/>
                  </a:cubicBezTo>
                  <a:lnTo>
                    <a:pt x="3292" y="2682"/>
                  </a:lnTo>
                  <a:cubicBezTo>
                    <a:pt x="3307" y="2709"/>
                    <a:pt x="3315" y="2748"/>
                    <a:pt x="3323" y="2779"/>
                  </a:cubicBezTo>
                  <a:cubicBezTo>
                    <a:pt x="3335" y="2814"/>
                    <a:pt x="3339" y="2849"/>
                    <a:pt x="3339" y="2880"/>
                  </a:cubicBezTo>
                  <a:cubicBezTo>
                    <a:pt x="3339" y="2896"/>
                    <a:pt x="3339" y="2912"/>
                    <a:pt x="3335" y="2923"/>
                  </a:cubicBezTo>
                  <a:cubicBezTo>
                    <a:pt x="3599" y="2860"/>
                    <a:pt x="3867" y="2790"/>
                    <a:pt x="4089" y="2732"/>
                  </a:cubicBezTo>
                  <a:cubicBezTo>
                    <a:pt x="4162" y="2713"/>
                    <a:pt x="4236" y="2693"/>
                    <a:pt x="4306" y="2678"/>
                  </a:cubicBezTo>
                  <a:cubicBezTo>
                    <a:pt x="4213" y="2343"/>
                    <a:pt x="4143" y="1924"/>
                    <a:pt x="4143" y="1621"/>
                  </a:cubicBezTo>
                  <a:cubicBezTo>
                    <a:pt x="4143" y="1414"/>
                    <a:pt x="4178" y="1263"/>
                    <a:pt x="4255" y="1224"/>
                  </a:cubicBezTo>
                  <a:cubicBezTo>
                    <a:pt x="4259" y="1220"/>
                    <a:pt x="4268" y="1220"/>
                    <a:pt x="4275" y="1220"/>
                  </a:cubicBezTo>
                  <a:cubicBezTo>
                    <a:pt x="4392" y="1220"/>
                    <a:pt x="4505" y="1733"/>
                    <a:pt x="4539" y="1936"/>
                  </a:cubicBezTo>
                  <a:cubicBezTo>
                    <a:pt x="4571" y="2142"/>
                    <a:pt x="4613" y="2379"/>
                    <a:pt x="4641" y="2596"/>
                  </a:cubicBezTo>
                  <a:cubicBezTo>
                    <a:pt x="4656" y="2593"/>
                    <a:pt x="4672" y="2589"/>
                    <a:pt x="4691" y="2589"/>
                  </a:cubicBezTo>
                  <a:cubicBezTo>
                    <a:pt x="4706" y="2585"/>
                    <a:pt x="4726" y="2580"/>
                    <a:pt x="4741" y="2577"/>
                  </a:cubicBezTo>
                  <a:cubicBezTo>
                    <a:pt x="4738" y="2553"/>
                    <a:pt x="4734" y="2530"/>
                    <a:pt x="4729" y="2507"/>
                  </a:cubicBezTo>
                  <a:cubicBezTo>
                    <a:pt x="4718" y="2453"/>
                    <a:pt x="4714" y="2390"/>
                    <a:pt x="4714" y="2336"/>
                  </a:cubicBezTo>
                  <a:cubicBezTo>
                    <a:pt x="4714" y="2223"/>
                    <a:pt x="4734" y="2130"/>
                    <a:pt x="4769" y="2130"/>
                  </a:cubicBezTo>
                  <a:cubicBezTo>
                    <a:pt x="4781" y="2130"/>
                    <a:pt x="4792" y="2137"/>
                    <a:pt x="4804" y="2157"/>
                  </a:cubicBezTo>
                  <a:cubicBezTo>
                    <a:pt x="4862" y="2231"/>
                    <a:pt x="4893" y="2399"/>
                    <a:pt x="4905" y="2550"/>
                  </a:cubicBezTo>
                  <a:cubicBezTo>
                    <a:pt x="4975" y="2538"/>
                    <a:pt x="5041" y="2530"/>
                    <a:pt x="5099" y="2526"/>
                  </a:cubicBezTo>
                  <a:lnTo>
                    <a:pt x="5111" y="2526"/>
                  </a:lnTo>
                  <a:cubicBezTo>
                    <a:pt x="5149" y="2523"/>
                    <a:pt x="5188" y="2523"/>
                    <a:pt x="5227" y="2523"/>
                  </a:cubicBezTo>
                  <a:lnTo>
                    <a:pt x="5340" y="2523"/>
                  </a:lnTo>
                  <a:cubicBezTo>
                    <a:pt x="5336" y="2523"/>
                    <a:pt x="5332" y="2519"/>
                    <a:pt x="5332" y="2519"/>
                  </a:cubicBezTo>
                  <a:cubicBezTo>
                    <a:pt x="5301" y="2496"/>
                    <a:pt x="5270" y="2433"/>
                    <a:pt x="5242" y="2340"/>
                  </a:cubicBezTo>
                  <a:cubicBezTo>
                    <a:pt x="5231" y="2301"/>
                    <a:pt x="5215" y="2254"/>
                    <a:pt x="5204" y="2204"/>
                  </a:cubicBezTo>
                  <a:cubicBezTo>
                    <a:pt x="5192" y="2270"/>
                    <a:pt x="5177" y="2301"/>
                    <a:pt x="5158" y="2301"/>
                  </a:cubicBezTo>
                  <a:cubicBezTo>
                    <a:pt x="5145" y="2301"/>
                    <a:pt x="5130" y="2282"/>
                    <a:pt x="5118" y="2250"/>
                  </a:cubicBezTo>
                  <a:cubicBezTo>
                    <a:pt x="5088" y="2180"/>
                    <a:pt x="5056" y="2044"/>
                    <a:pt x="5056" y="1897"/>
                  </a:cubicBezTo>
                  <a:lnTo>
                    <a:pt x="5056" y="1877"/>
                  </a:lnTo>
                  <a:cubicBezTo>
                    <a:pt x="5061" y="1780"/>
                    <a:pt x="5068" y="1699"/>
                    <a:pt x="5084" y="1640"/>
                  </a:cubicBezTo>
                  <a:cubicBezTo>
                    <a:pt x="5056" y="1500"/>
                    <a:pt x="5029" y="1344"/>
                    <a:pt x="5002" y="1181"/>
                  </a:cubicBezTo>
                  <a:cubicBezTo>
                    <a:pt x="4971" y="1177"/>
                    <a:pt x="4936" y="1174"/>
                    <a:pt x="4905" y="1170"/>
                  </a:cubicBezTo>
                  <a:lnTo>
                    <a:pt x="4905" y="1190"/>
                  </a:lnTo>
                  <a:cubicBezTo>
                    <a:pt x="4905" y="1256"/>
                    <a:pt x="4897" y="1317"/>
                    <a:pt x="4885" y="1368"/>
                  </a:cubicBezTo>
                  <a:cubicBezTo>
                    <a:pt x="4862" y="1469"/>
                    <a:pt x="4827" y="1504"/>
                    <a:pt x="4788" y="1504"/>
                  </a:cubicBezTo>
                  <a:cubicBezTo>
                    <a:pt x="4765" y="1504"/>
                    <a:pt x="4741" y="1493"/>
                    <a:pt x="4714" y="1481"/>
                  </a:cubicBezTo>
                  <a:cubicBezTo>
                    <a:pt x="4632" y="1430"/>
                    <a:pt x="4559" y="1337"/>
                    <a:pt x="4473" y="1158"/>
                  </a:cubicBezTo>
                  <a:cubicBezTo>
                    <a:pt x="4473" y="1158"/>
                    <a:pt x="4469" y="1154"/>
                    <a:pt x="4469" y="1150"/>
                  </a:cubicBezTo>
                  <a:cubicBezTo>
                    <a:pt x="4189" y="1150"/>
                    <a:pt x="3859" y="1170"/>
                    <a:pt x="3475" y="1201"/>
                  </a:cubicBezTo>
                  <a:cubicBezTo>
                    <a:pt x="3353" y="1209"/>
                    <a:pt x="3233" y="1217"/>
                    <a:pt x="3109" y="1217"/>
                  </a:cubicBezTo>
                  <a:cubicBezTo>
                    <a:pt x="3000" y="1217"/>
                    <a:pt x="2892" y="1213"/>
                    <a:pt x="2779" y="1201"/>
                  </a:cubicBezTo>
                  <a:lnTo>
                    <a:pt x="2779" y="1201"/>
                  </a:lnTo>
                  <a:cubicBezTo>
                    <a:pt x="2825" y="1251"/>
                    <a:pt x="2872" y="1314"/>
                    <a:pt x="2915" y="1403"/>
                  </a:cubicBezTo>
                  <a:cubicBezTo>
                    <a:pt x="2977" y="1536"/>
                    <a:pt x="3016" y="1687"/>
                    <a:pt x="3016" y="1816"/>
                  </a:cubicBezTo>
                  <a:cubicBezTo>
                    <a:pt x="3016" y="1916"/>
                    <a:pt x="2992" y="2002"/>
                    <a:pt x="2946" y="2049"/>
                  </a:cubicBezTo>
                  <a:cubicBezTo>
                    <a:pt x="2915" y="2083"/>
                    <a:pt x="2880" y="2099"/>
                    <a:pt x="2845" y="2099"/>
                  </a:cubicBezTo>
                  <a:cubicBezTo>
                    <a:pt x="2759" y="2099"/>
                    <a:pt x="2666" y="2029"/>
                    <a:pt x="2580" y="1940"/>
                  </a:cubicBezTo>
                  <a:cubicBezTo>
                    <a:pt x="2464" y="1811"/>
                    <a:pt x="2332" y="1667"/>
                    <a:pt x="2257" y="1423"/>
                  </a:cubicBezTo>
                  <a:cubicBezTo>
                    <a:pt x="2230" y="1333"/>
                    <a:pt x="2215" y="1228"/>
                    <a:pt x="2215" y="1131"/>
                  </a:cubicBezTo>
                  <a:lnTo>
                    <a:pt x="2215" y="1116"/>
                  </a:lnTo>
                  <a:cubicBezTo>
                    <a:pt x="2137" y="1096"/>
                    <a:pt x="2056" y="1077"/>
                    <a:pt x="1978" y="1050"/>
                  </a:cubicBezTo>
                  <a:lnTo>
                    <a:pt x="1978" y="1050"/>
                  </a:lnTo>
                  <a:cubicBezTo>
                    <a:pt x="2024" y="1150"/>
                    <a:pt x="2040" y="1267"/>
                    <a:pt x="2044" y="1387"/>
                  </a:cubicBezTo>
                  <a:lnTo>
                    <a:pt x="2044" y="1391"/>
                  </a:lnTo>
                  <a:cubicBezTo>
                    <a:pt x="2044" y="1621"/>
                    <a:pt x="1959" y="1714"/>
                    <a:pt x="1866" y="1753"/>
                  </a:cubicBezTo>
                  <a:cubicBezTo>
                    <a:pt x="1861" y="1753"/>
                    <a:pt x="1854" y="1757"/>
                    <a:pt x="1850" y="1757"/>
                  </a:cubicBezTo>
                  <a:cubicBezTo>
                    <a:pt x="1803" y="1757"/>
                    <a:pt x="1749" y="1679"/>
                    <a:pt x="1714" y="1594"/>
                  </a:cubicBezTo>
                  <a:cubicBezTo>
                    <a:pt x="1687" y="1520"/>
                    <a:pt x="1679" y="1450"/>
                    <a:pt x="1679" y="1380"/>
                  </a:cubicBezTo>
                  <a:cubicBezTo>
                    <a:pt x="1679" y="1341"/>
                    <a:pt x="1683" y="1306"/>
                    <a:pt x="1687" y="1267"/>
                  </a:cubicBezTo>
                  <a:cubicBezTo>
                    <a:pt x="1702" y="1170"/>
                    <a:pt x="1726" y="1053"/>
                    <a:pt x="1756" y="976"/>
                  </a:cubicBezTo>
                  <a:cubicBezTo>
                    <a:pt x="1477" y="867"/>
                    <a:pt x="1201" y="723"/>
                    <a:pt x="937" y="528"/>
                  </a:cubicBezTo>
                  <a:cubicBezTo>
                    <a:pt x="910" y="567"/>
                    <a:pt x="878" y="587"/>
                    <a:pt x="847" y="587"/>
                  </a:cubicBezTo>
                  <a:cubicBezTo>
                    <a:pt x="824" y="587"/>
                    <a:pt x="797" y="580"/>
                    <a:pt x="770" y="556"/>
                  </a:cubicBezTo>
                  <a:cubicBezTo>
                    <a:pt x="730" y="524"/>
                    <a:pt x="707" y="435"/>
                    <a:pt x="695" y="342"/>
                  </a:cubicBezTo>
                  <a:cubicBezTo>
                    <a:pt x="575" y="237"/>
                    <a:pt x="454" y="124"/>
                    <a:pt x="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65"/>
            <p:cNvSpPr/>
            <p:nvPr/>
          </p:nvSpPr>
          <p:spPr>
            <a:xfrm>
              <a:off x="1424000" y="5232925"/>
              <a:ext cx="85350" cy="51725"/>
            </a:xfrm>
            <a:custGeom>
              <a:rect b="b" l="l" r="r" t="t"/>
              <a:pathLst>
                <a:path extrusionOk="0" h="2069" w="3414">
                  <a:moveTo>
                    <a:pt x="3386" y="2042"/>
                  </a:moveTo>
                  <a:cubicBezTo>
                    <a:pt x="3394" y="2053"/>
                    <a:pt x="3405" y="2061"/>
                    <a:pt x="3414" y="2069"/>
                  </a:cubicBezTo>
                  <a:cubicBezTo>
                    <a:pt x="3405" y="2061"/>
                    <a:pt x="3394" y="2053"/>
                    <a:pt x="3386" y="2042"/>
                  </a:cubicBezTo>
                  <a:close/>
                  <a:moveTo>
                    <a:pt x="3344" y="1999"/>
                  </a:moveTo>
                  <a:cubicBezTo>
                    <a:pt x="3355" y="2011"/>
                    <a:pt x="3367" y="2026"/>
                    <a:pt x="3378" y="2038"/>
                  </a:cubicBezTo>
                  <a:cubicBezTo>
                    <a:pt x="3367" y="2026"/>
                    <a:pt x="3355" y="2011"/>
                    <a:pt x="3344" y="1999"/>
                  </a:cubicBezTo>
                  <a:close/>
                  <a:moveTo>
                    <a:pt x="3328" y="1988"/>
                  </a:moveTo>
                  <a:lnTo>
                    <a:pt x="3332" y="1991"/>
                  </a:lnTo>
                  <a:lnTo>
                    <a:pt x="3328" y="1988"/>
                  </a:lnTo>
                  <a:close/>
                  <a:moveTo>
                    <a:pt x="3297" y="1960"/>
                  </a:moveTo>
                  <a:lnTo>
                    <a:pt x="3297" y="1960"/>
                  </a:lnTo>
                  <a:lnTo>
                    <a:pt x="3297" y="1960"/>
                  </a:lnTo>
                  <a:close/>
                  <a:moveTo>
                    <a:pt x="13" y="1"/>
                  </a:moveTo>
                  <a:cubicBezTo>
                    <a:pt x="499" y="44"/>
                    <a:pt x="1105" y="269"/>
                    <a:pt x="1688" y="643"/>
                  </a:cubicBezTo>
                  <a:cubicBezTo>
                    <a:pt x="1105" y="269"/>
                    <a:pt x="499" y="44"/>
                    <a:pt x="13" y="1"/>
                  </a:cubicBezTo>
                  <a:close/>
                  <a:moveTo>
                    <a:pt x="1" y="1"/>
                  </a:moveTo>
                  <a:lnTo>
                    <a:pt x="13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65"/>
            <p:cNvSpPr/>
            <p:nvPr/>
          </p:nvSpPr>
          <p:spPr>
            <a:xfrm>
              <a:off x="1421975" y="5203775"/>
              <a:ext cx="100975" cy="81775"/>
            </a:xfrm>
            <a:custGeom>
              <a:rect b="b" l="l" r="r" t="t"/>
              <a:pathLst>
                <a:path extrusionOk="0" h="3271" w="4039">
                  <a:moveTo>
                    <a:pt x="458" y="1"/>
                  </a:moveTo>
                  <a:cubicBezTo>
                    <a:pt x="404" y="187"/>
                    <a:pt x="350" y="359"/>
                    <a:pt x="304" y="510"/>
                  </a:cubicBezTo>
                  <a:cubicBezTo>
                    <a:pt x="175" y="895"/>
                    <a:pt x="78" y="1140"/>
                    <a:pt x="0" y="1159"/>
                  </a:cubicBezTo>
                  <a:cubicBezTo>
                    <a:pt x="27" y="1159"/>
                    <a:pt x="55" y="1163"/>
                    <a:pt x="82" y="1167"/>
                  </a:cubicBezTo>
                  <a:lnTo>
                    <a:pt x="94" y="1167"/>
                  </a:lnTo>
                  <a:cubicBezTo>
                    <a:pt x="580" y="1210"/>
                    <a:pt x="1186" y="1435"/>
                    <a:pt x="1769" y="1809"/>
                  </a:cubicBezTo>
                  <a:cubicBezTo>
                    <a:pt x="1780" y="1816"/>
                    <a:pt x="1792" y="1824"/>
                    <a:pt x="1804" y="1832"/>
                  </a:cubicBezTo>
                  <a:cubicBezTo>
                    <a:pt x="2309" y="2162"/>
                    <a:pt x="2830" y="2605"/>
                    <a:pt x="3378" y="3126"/>
                  </a:cubicBezTo>
                  <a:cubicBezTo>
                    <a:pt x="3389" y="3134"/>
                    <a:pt x="3397" y="3142"/>
                    <a:pt x="3409" y="3154"/>
                  </a:cubicBezTo>
                  <a:lnTo>
                    <a:pt x="3413" y="3157"/>
                  </a:lnTo>
                  <a:cubicBezTo>
                    <a:pt x="3416" y="3161"/>
                    <a:pt x="3420" y="3165"/>
                    <a:pt x="3425" y="3165"/>
                  </a:cubicBezTo>
                  <a:cubicBezTo>
                    <a:pt x="3436" y="3177"/>
                    <a:pt x="3448" y="3192"/>
                    <a:pt x="3459" y="3204"/>
                  </a:cubicBezTo>
                  <a:cubicBezTo>
                    <a:pt x="3463" y="3204"/>
                    <a:pt x="3463" y="3208"/>
                    <a:pt x="3467" y="3208"/>
                  </a:cubicBezTo>
                  <a:cubicBezTo>
                    <a:pt x="3475" y="3219"/>
                    <a:pt x="3486" y="3227"/>
                    <a:pt x="3495" y="3235"/>
                  </a:cubicBezTo>
                  <a:lnTo>
                    <a:pt x="3529" y="3270"/>
                  </a:lnTo>
                  <a:cubicBezTo>
                    <a:pt x="3416" y="3095"/>
                    <a:pt x="3626" y="2617"/>
                    <a:pt x="4039" y="2042"/>
                  </a:cubicBezTo>
                  <a:cubicBezTo>
                    <a:pt x="4023" y="2034"/>
                    <a:pt x="4011" y="2026"/>
                    <a:pt x="3996" y="2018"/>
                  </a:cubicBezTo>
                  <a:cubicBezTo>
                    <a:pt x="3832" y="1921"/>
                    <a:pt x="3770" y="1898"/>
                    <a:pt x="3720" y="1863"/>
                  </a:cubicBezTo>
                  <a:cubicBezTo>
                    <a:pt x="3669" y="1824"/>
                    <a:pt x="3622" y="1782"/>
                    <a:pt x="3490" y="1657"/>
                  </a:cubicBezTo>
                  <a:cubicBezTo>
                    <a:pt x="3355" y="1536"/>
                    <a:pt x="3133" y="1330"/>
                    <a:pt x="2713" y="1032"/>
                  </a:cubicBezTo>
                  <a:cubicBezTo>
                    <a:pt x="2433" y="837"/>
                    <a:pt x="2200" y="712"/>
                    <a:pt x="1963" y="600"/>
                  </a:cubicBezTo>
                  <a:cubicBezTo>
                    <a:pt x="1726" y="487"/>
                    <a:pt x="1489" y="390"/>
                    <a:pt x="1201" y="269"/>
                  </a:cubicBezTo>
                  <a:cubicBezTo>
                    <a:pt x="991" y="187"/>
                    <a:pt x="750" y="90"/>
                    <a:pt x="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65"/>
            <p:cNvSpPr/>
            <p:nvPr/>
          </p:nvSpPr>
          <p:spPr>
            <a:xfrm>
              <a:off x="1516525" y="5279975"/>
              <a:ext cx="15750" cy="10325"/>
            </a:xfrm>
            <a:custGeom>
              <a:rect b="b" l="l" r="r" t="t"/>
              <a:pathLst>
                <a:path extrusionOk="0" h="413" w="630">
                  <a:moveTo>
                    <a:pt x="618" y="0"/>
                  </a:moveTo>
                  <a:cubicBezTo>
                    <a:pt x="540" y="47"/>
                    <a:pt x="463" y="94"/>
                    <a:pt x="393" y="133"/>
                  </a:cubicBezTo>
                  <a:cubicBezTo>
                    <a:pt x="384" y="160"/>
                    <a:pt x="366" y="199"/>
                    <a:pt x="334" y="230"/>
                  </a:cubicBezTo>
                  <a:cubicBezTo>
                    <a:pt x="424" y="167"/>
                    <a:pt x="524" y="90"/>
                    <a:pt x="630" y="0"/>
                  </a:cubicBezTo>
                  <a:close/>
                  <a:moveTo>
                    <a:pt x="179" y="334"/>
                  </a:moveTo>
                  <a:cubicBezTo>
                    <a:pt x="120" y="362"/>
                    <a:pt x="66" y="386"/>
                    <a:pt x="20" y="393"/>
                  </a:cubicBezTo>
                  <a:lnTo>
                    <a:pt x="0" y="413"/>
                  </a:lnTo>
                  <a:cubicBezTo>
                    <a:pt x="47" y="404"/>
                    <a:pt x="104" y="377"/>
                    <a:pt x="179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65"/>
            <p:cNvSpPr/>
            <p:nvPr/>
          </p:nvSpPr>
          <p:spPr>
            <a:xfrm>
              <a:off x="1511350" y="5286575"/>
              <a:ext cx="5675" cy="3825"/>
            </a:xfrm>
            <a:custGeom>
              <a:rect b="b" l="l" r="r" t="t"/>
              <a:pathLst>
                <a:path extrusionOk="0" h="153" w="227">
                  <a:moveTo>
                    <a:pt x="1" y="0"/>
                  </a:moveTo>
                  <a:lnTo>
                    <a:pt x="1" y="0"/>
                  </a:lnTo>
                  <a:cubicBezTo>
                    <a:pt x="47" y="47"/>
                    <a:pt x="94" y="90"/>
                    <a:pt x="141" y="136"/>
                  </a:cubicBezTo>
                  <a:cubicBezTo>
                    <a:pt x="148" y="149"/>
                    <a:pt x="164" y="152"/>
                    <a:pt x="184" y="152"/>
                  </a:cubicBezTo>
                  <a:cubicBezTo>
                    <a:pt x="191" y="152"/>
                    <a:pt x="200" y="152"/>
                    <a:pt x="207" y="149"/>
                  </a:cubicBezTo>
                  <a:lnTo>
                    <a:pt x="227" y="129"/>
                  </a:lnTo>
                  <a:lnTo>
                    <a:pt x="227" y="129"/>
                  </a:lnTo>
                  <a:cubicBezTo>
                    <a:pt x="211" y="133"/>
                    <a:pt x="200" y="136"/>
                    <a:pt x="184" y="136"/>
                  </a:cubicBezTo>
                  <a:cubicBezTo>
                    <a:pt x="164" y="136"/>
                    <a:pt x="145" y="129"/>
                    <a:pt x="130" y="122"/>
                  </a:cubicBezTo>
                  <a:cubicBezTo>
                    <a:pt x="114" y="106"/>
                    <a:pt x="130" y="63"/>
                    <a:pt x="164" y="28"/>
                  </a:cubicBezTo>
                  <a:lnTo>
                    <a:pt x="117" y="28"/>
                  </a:lnTo>
                  <a:cubicBezTo>
                    <a:pt x="71" y="28"/>
                    <a:pt x="32" y="2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65"/>
            <p:cNvSpPr/>
            <p:nvPr/>
          </p:nvSpPr>
          <p:spPr>
            <a:xfrm>
              <a:off x="1507375" y="5254800"/>
              <a:ext cx="37425" cy="32500"/>
            </a:xfrm>
            <a:custGeom>
              <a:rect b="b" l="l" r="r" t="t"/>
              <a:pathLst>
                <a:path extrusionOk="0" h="1300" w="1497">
                  <a:moveTo>
                    <a:pt x="887" y="786"/>
                  </a:moveTo>
                  <a:cubicBezTo>
                    <a:pt x="899" y="786"/>
                    <a:pt x="895" y="797"/>
                    <a:pt x="887" y="813"/>
                  </a:cubicBezTo>
                  <a:cubicBezTo>
                    <a:pt x="875" y="824"/>
                    <a:pt x="859" y="840"/>
                    <a:pt x="852" y="840"/>
                  </a:cubicBezTo>
                  <a:cubicBezTo>
                    <a:pt x="848" y="840"/>
                    <a:pt x="848" y="837"/>
                    <a:pt x="844" y="837"/>
                  </a:cubicBezTo>
                  <a:cubicBezTo>
                    <a:pt x="832" y="824"/>
                    <a:pt x="832" y="824"/>
                    <a:pt x="825" y="805"/>
                  </a:cubicBezTo>
                  <a:cubicBezTo>
                    <a:pt x="825" y="805"/>
                    <a:pt x="829" y="797"/>
                    <a:pt x="832" y="794"/>
                  </a:cubicBezTo>
                  <a:cubicBezTo>
                    <a:pt x="852" y="790"/>
                    <a:pt x="867" y="786"/>
                    <a:pt x="883" y="786"/>
                  </a:cubicBezTo>
                  <a:close/>
                  <a:moveTo>
                    <a:pt x="623" y="1"/>
                  </a:moveTo>
                  <a:cubicBezTo>
                    <a:pt x="210" y="576"/>
                    <a:pt x="0" y="1054"/>
                    <a:pt x="113" y="1229"/>
                  </a:cubicBezTo>
                  <a:cubicBezTo>
                    <a:pt x="129" y="1244"/>
                    <a:pt x="144" y="1256"/>
                    <a:pt x="160" y="1271"/>
                  </a:cubicBezTo>
                  <a:cubicBezTo>
                    <a:pt x="191" y="1291"/>
                    <a:pt x="230" y="1299"/>
                    <a:pt x="276" y="1299"/>
                  </a:cubicBezTo>
                  <a:lnTo>
                    <a:pt x="323" y="1299"/>
                  </a:lnTo>
                  <a:cubicBezTo>
                    <a:pt x="331" y="1287"/>
                    <a:pt x="339" y="1280"/>
                    <a:pt x="350" y="1271"/>
                  </a:cubicBezTo>
                  <a:cubicBezTo>
                    <a:pt x="389" y="1240"/>
                    <a:pt x="424" y="1217"/>
                    <a:pt x="459" y="1194"/>
                  </a:cubicBezTo>
                  <a:cubicBezTo>
                    <a:pt x="475" y="1178"/>
                    <a:pt x="494" y="1163"/>
                    <a:pt x="517" y="1151"/>
                  </a:cubicBezTo>
                  <a:cubicBezTo>
                    <a:pt x="564" y="1120"/>
                    <a:pt x="607" y="1097"/>
                    <a:pt x="638" y="1097"/>
                  </a:cubicBezTo>
                  <a:cubicBezTo>
                    <a:pt x="642" y="1097"/>
                    <a:pt x="650" y="1097"/>
                    <a:pt x="653" y="1101"/>
                  </a:cubicBezTo>
                  <a:cubicBezTo>
                    <a:pt x="657" y="1097"/>
                    <a:pt x="662" y="1097"/>
                    <a:pt x="669" y="1093"/>
                  </a:cubicBezTo>
                  <a:cubicBezTo>
                    <a:pt x="673" y="1089"/>
                    <a:pt x="680" y="1085"/>
                    <a:pt x="689" y="1085"/>
                  </a:cubicBezTo>
                  <a:cubicBezTo>
                    <a:pt x="704" y="1073"/>
                    <a:pt x="720" y="1073"/>
                    <a:pt x="732" y="1073"/>
                  </a:cubicBezTo>
                  <a:cubicBezTo>
                    <a:pt x="762" y="1073"/>
                    <a:pt x="770" y="1101"/>
                    <a:pt x="759" y="1140"/>
                  </a:cubicBezTo>
                  <a:cubicBezTo>
                    <a:pt x="829" y="1101"/>
                    <a:pt x="906" y="1054"/>
                    <a:pt x="984" y="1007"/>
                  </a:cubicBezTo>
                  <a:cubicBezTo>
                    <a:pt x="942" y="980"/>
                    <a:pt x="1015" y="844"/>
                    <a:pt x="1116" y="805"/>
                  </a:cubicBezTo>
                  <a:cubicBezTo>
                    <a:pt x="1206" y="767"/>
                    <a:pt x="1310" y="693"/>
                    <a:pt x="1396" y="665"/>
                  </a:cubicBezTo>
                  <a:cubicBezTo>
                    <a:pt x="1427" y="634"/>
                    <a:pt x="1462" y="607"/>
                    <a:pt x="1497" y="576"/>
                  </a:cubicBezTo>
                  <a:cubicBezTo>
                    <a:pt x="1053" y="261"/>
                    <a:pt x="790" y="98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65"/>
            <p:cNvSpPr/>
            <p:nvPr/>
          </p:nvSpPr>
          <p:spPr>
            <a:xfrm>
              <a:off x="1530900" y="5271400"/>
              <a:ext cx="11375" cy="8600"/>
            </a:xfrm>
            <a:custGeom>
              <a:rect b="b" l="l" r="r" t="t"/>
              <a:pathLst>
                <a:path extrusionOk="0" h="344" w="455">
                  <a:moveTo>
                    <a:pt x="455" y="1"/>
                  </a:moveTo>
                  <a:lnTo>
                    <a:pt x="455" y="1"/>
                  </a:lnTo>
                  <a:cubicBezTo>
                    <a:pt x="369" y="29"/>
                    <a:pt x="265" y="103"/>
                    <a:pt x="175" y="141"/>
                  </a:cubicBezTo>
                  <a:cubicBezTo>
                    <a:pt x="74" y="180"/>
                    <a:pt x="1" y="316"/>
                    <a:pt x="43" y="343"/>
                  </a:cubicBezTo>
                  <a:lnTo>
                    <a:pt x="55" y="343"/>
                  </a:lnTo>
                  <a:cubicBezTo>
                    <a:pt x="179" y="243"/>
                    <a:pt x="315" y="130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65"/>
            <p:cNvSpPr/>
            <p:nvPr/>
          </p:nvSpPr>
          <p:spPr>
            <a:xfrm>
              <a:off x="1514175" y="5281625"/>
              <a:ext cx="12450" cy="8375"/>
            </a:xfrm>
            <a:custGeom>
              <a:rect b="b" l="l" r="r" t="t"/>
              <a:pathLst>
                <a:path extrusionOk="0" h="335" w="498">
                  <a:moveTo>
                    <a:pt x="460" y="0"/>
                  </a:moveTo>
                  <a:cubicBezTo>
                    <a:pt x="448" y="0"/>
                    <a:pt x="432" y="0"/>
                    <a:pt x="417" y="12"/>
                  </a:cubicBezTo>
                  <a:cubicBezTo>
                    <a:pt x="408" y="12"/>
                    <a:pt x="401" y="16"/>
                    <a:pt x="397" y="20"/>
                  </a:cubicBezTo>
                  <a:cubicBezTo>
                    <a:pt x="390" y="24"/>
                    <a:pt x="385" y="24"/>
                    <a:pt x="381" y="28"/>
                  </a:cubicBezTo>
                  <a:cubicBezTo>
                    <a:pt x="378" y="24"/>
                    <a:pt x="370" y="24"/>
                    <a:pt x="366" y="24"/>
                  </a:cubicBezTo>
                  <a:cubicBezTo>
                    <a:pt x="335" y="24"/>
                    <a:pt x="292" y="47"/>
                    <a:pt x="245" y="78"/>
                  </a:cubicBezTo>
                  <a:cubicBezTo>
                    <a:pt x="222" y="90"/>
                    <a:pt x="203" y="105"/>
                    <a:pt x="187" y="121"/>
                  </a:cubicBezTo>
                  <a:cubicBezTo>
                    <a:pt x="152" y="144"/>
                    <a:pt x="117" y="167"/>
                    <a:pt x="78" y="198"/>
                  </a:cubicBezTo>
                  <a:cubicBezTo>
                    <a:pt x="67" y="207"/>
                    <a:pt x="59" y="214"/>
                    <a:pt x="51" y="226"/>
                  </a:cubicBezTo>
                  <a:cubicBezTo>
                    <a:pt x="17" y="261"/>
                    <a:pt x="1" y="304"/>
                    <a:pt x="17" y="320"/>
                  </a:cubicBezTo>
                  <a:cubicBezTo>
                    <a:pt x="32" y="327"/>
                    <a:pt x="51" y="334"/>
                    <a:pt x="71" y="334"/>
                  </a:cubicBezTo>
                  <a:cubicBezTo>
                    <a:pt x="87" y="334"/>
                    <a:pt x="98" y="331"/>
                    <a:pt x="114" y="327"/>
                  </a:cubicBezTo>
                  <a:cubicBezTo>
                    <a:pt x="160" y="320"/>
                    <a:pt x="214" y="296"/>
                    <a:pt x="273" y="268"/>
                  </a:cubicBezTo>
                  <a:cubicBezTo>
                    <a:pt x="320" y="241"/>
                    <a:pt x="374" y="207"/>
                    <a:pt x="428" y="164"/>
                  </a:cubicBezTo>
                  <a:cubicBezTo>
                    <a:pt x="460" y="133"/>
                    <a:pt x="478" y="94"/>
                    <a:pt x="487" y="67"/>
                  </a:cubicBezTo>
                  <a:cubicBezTo>
                    <a:pt x="498" y="28"/>
                    <a:pt x="490" y="0"/>
                    <a:pt x="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65"/>
            <p:cNvSpPr/>
            <p:nvPr/>
          </p:nvSpPr>
          <p:spPr>
            <a:xfrm>
              <a:off x="1267750" y="5140350"/>
              <a:ext cx="31900" cy="115450"/>
            </a:xfrm>
            <a:custGeom>
              <a:rect b="b" l="l" r="r" t="t"/>
              <a:pathLst>
                <a:path extrusionOk="0" h="4618" w="1276">
                  <a:moveTo>
                    <a:pt x="444" y="1"/>
                  </a:moveTo>
                  <a:cubicBezTo>
                    <a:pt x="296" y="12"/>
                    <a:pt x="180" y="276"/>
                    <a:pt x="102" y="700"/>
                  </a:cubicBezTo>
                  <a:cubicBezTo>
                    <a:pt x="40" y="1038"/>
                    <a:pt x="1" y="1473"/>
                    <a:pt x="1" y="1963"/>
                  </a:cubicBezTo>
                  <a:cubicBezTo>
                    <a:pt x="1" y="2087"/>
                    <a:pt x="1" y="2211"/>
                    <a:pt x="9" y="2344"/>
                  </a:cubicBezTo>
                  <a:cubicBezTo>
                    <a:pt x="36" y="2981"/>
                    <a:pt x="129" y="3556"/>
                    <a:pt x="273" y="3969"/>
                  </a:cubicBezTo>
                  <a:cubicBezTo>
                    <a:pt x="409" y="4369"/>
                    <a:pt x="592" y="4618"/>
                    <a:pt x="774" y="4618"/>
                  </a:cubicBezTo>
                  <a:cubicBezTo>
                    <a:pt x="782" y="4618"/>
                    <a:pt x="786" y="4618"/>
                    <a:pt x="790" y="4613"/>
                  </a:cubicBezTo>
                  <a:cubicBezTo>
                    <a:pt x="980" y="4602"/>
                    <a:pt x="1132" y="4326"/>
                    <a:pt x="1210" y="3899"/>
                  </a:cubicBezTo>
                  <a:cubicBezTo>
                    <a:pt x="1253" y="3666"/>
                    <a:pt x="1276" y="3386"/>
                    <a:pt x="1276" y="3074"/>
                  </a:cubicBezTo>
                  <a:cubicBezTo>
                    <a:pt x="1276" y="2818"/>
                    <a:pt x="1260" y="2538"/>
                    <a:pt x="1229" y="2250"/>
                  </a:cubicBezTo>
                  <a:cubicBezTo>
                    <a:pt x="1179" y="1792"/>
                    <a:pt x="1097" y="1368"/>
                    <a:pt x="1004" y="1014"/>
                  </a:cubicBezTo>
                  <a:cubicBezTo>
                    <a:pt x="969" y="878"/>
                    <a:pt x="930" y="754"/>
                    <a:pt x="891" y="641"/>
                  </a:cubicBezTo>
                  <a:cubicBezTo>
                    <a:pt x="879" y="611"/>
                    <a:pt x="872" y="584"/>
                    <a:pt x="860" y="556"/>
                  </a:cubicBezTo>
                  <a:cubicBezTo>
                    <a:pt x="736" y="222"/>
                    <a:pt x="600" y="12"/>
                    <a:pt x="4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65"/>
            <p:cNvSpPr/>
            <p:nvPr/>
          </p:nvSpPr>
          <p:spPr>
            <a:xfrm>
              <a:off x="1412825" y="5199125"/>
              <a:ext cx="20625" cy="33650"/>
            </a:xfrm>
            <a:custGeom>
              <a:rect b="b" l="l" r="r" t="t"/>
              <a:pathLst>
                <a:path extrusionOk="0" h="1346" w="825">
                  <a:moveTo>
                    <a:pt x="1" y="0"/>
                  </a:moveTo>
                  <a:lnTo>
                    <a:pt x="1" y="0"/>
                  </a:lnTo>
                  <a:cubicBezTo>
                    <a:pt x="28" y="163"/>
                    <a:pt x="55" y="319"/>
                    <a:pt x="83" y="459"/>
                  </a:cubicBezTo>
                  <a:cubicBezTo>
                    <a:pt x="94" y="416"/>
                    <a:pt x="110" y="382"/>
                    <a:pt x="133" y="362"/>
                  </a:cubicBezTo>
                  <a:cubicBezTo>
                    <a:pt x="141" y="358"/>
                    <a:pt x="148" y="355"/>
                    <a:pt x="157" y="355"/>
                  </a:cubicBezTo>
                  <a:cubicBezTo>
                    <a:pt x="207" y="355"/>
                    <a:pt x="241" y="502"/>
                    <a:pt x="241" y="669"/>
                  </a:cubicBezTo>
                  <a:cubicBezTo>
                    <a:pt x="241" y="719"/>
                    <a:pt x="241" y="770"/>
                    <a:pt x="234" y="816"/>
                  </a:cubicBezTo>
                  <a:cubicBezTo>
                    <a:pt x="230" y="832"/>
                    <a:pt x="223" y="902"/>
                    <a:pt x="223" y="922"/>
                  </a:cubicBezTo>
                  <a:cubicBezTo>
                    <a:pt x="214" y="953"/>
                    <a:pt x="211" y="988"/>
                    <a:pt x="203" y="1019"/>
                  </a:cubicBezTo>
                  <a:lnTo>
                    <a:pt x="203" y="1023"/>
                  </a:lnTo>
                  <a:cubicBezTo>
                    <a:pt x="214" y="1073"/>
                    <a:pt x="230" y="1120"/>
                    <a:pt x="241" y="1159"/>
                  </a:cubicBezTo>
                  <a:cubicBezTo>
                    <a:pt x="269" y="1252"/>
                    <a:pt x="300" y="1315"/>
                    <a:pt x="331" y="1338"/>
                  </a:cubicBezTo>
                  <a:cubicBezTo>
                    <a:pt x="335" y="1338"/>
                    <a:pt x="339" y="1342"/>
                    <a:pt x="343" y="1345"/>
                  </a:cubicBezTo>
                  <a:lnTo>
                    <a:pt x="366" y="1345"/>
                  </a:lnTo>
                  <a:cubicBezTo>
                    <a:pt x="444" y="1326"/>
                    <a:pt x="541" y="1081"/>
                    <a:pt x="670" y="696"/>
                  </a:cubicBezTo>
                  <a:cubicBezTo>
                    <a:pt x="716" y="545"/>
                    <a:pt x="770" y="373"/>
                    <a:pt x="824" y="187"/>
                  </a:cubicBezTo>
                  <a:cubicBezTo>
                    <a:pt x="763" y="168"/>
                    <a:pt x="700" y="149"/>
                    <a:pt x="634" y="129"/>
                  </a:cubicBezTo>
                  <a:lnTo>
                    <a:pt x="634" y="179"/>
                  </a:lnTo>
                  <a:cubicBezTo>
                    <a:pt x="634" y="206"/>
                    <a:pt x="634" y="233"/>
                    <a:pt x="630" y="265"/>
                  </a:cubicBezTo>
                  <a:cubicBezTo>
                    <a:pt x="611" y="443"/>
                    <a:pt x="560" y="611"/>
                    <a:pt x="506" y="638"/>
                  </a:cubicBezTo>
                  <a:cubicBezTo>
                    <a:pt x="503" y="642"/>
                    <a:pt x="494" y="642"/>
                    <a:pt x="490" y="642"/>
                  </a:cubicBezTo>
                  <a:cubicBezTo>
                    <a:pt x="460" y="642"/>
                    <a:pt x="424" y="579"/>
                    <a:pt x="424" y="452"/>
                  </a:cubicBezTo>
                  <a:cubicBezTo>
                    <a:pt x="424" y="448"/>
                    <a:pt x="428" y="443"/>
                    <a:pt x="428" y="443"/>
                  </a:cubicBezTo>
                  <a:cubicBezTo>
                    <a:pt x="428" y="296"/>
                    <a:pt x="444" y="176"/>
                    <a:pt x="479" y="90"/>
                  </a:cubicBezTo>
                  <a:cubicBezTo>
                    <a:pt x="331" y="55"/>
                    <a:pt x="176" y="2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65"/>
            <p:cNvSpPr/>
            <p:nvPr/>
          </p:nvSpPr>
          <p:spPr>
            <a:xfrm>
              <a:off x="1527975" y="5274450"/>
              <a:ext cx="1875" cy="1375"/>
            </a:xfrm>
            <a:custGeom>
              <a:rect b="b" l="l" r="r" t="t"/>
              <a:pathLst>
                <a:path extrusionOk="0" h="55" w="75">
                  <a:moveTo>
                    <a:pt x="59" y="0"/>
                  </a:moveTo>
                  <a:cubicBezTo>
                    <a:pt x="43" y="0"/>
                    <a:pt x="28" y="4"/>
                    <a:pt x="8" y="8"/>
                  </a:cubicBezTo>
                  <a:cubicBezTo>
                    <a:pt x="5" y="11"/>
                    <a:pt x="1" y="19"/>
                    <a:pt x="1" y="19"/>
                  </a:cubicBezTo>
                  <a:cubicBezTo>
                    <a:pt x="8" y="38"/>
                    <a:pt x="8" y="38"/>
                    <a:pt x="20" y="51"/>
                  </a:cubicBezTo>
                  <a:cubicBezTo>
                    <a:pt x="24" y="51"/>
                    <a:pt x="24" y="54"/>
                    <a:pt x="28" y="54"/>
                  </a:cubicBezTo>
                  <a:cubicBezTo>
                    <a:pt x="35" y="54"/>
                    <a:pt x="51" y="38"/>
                    <a:pt x="63" y="27"/>
                  </a:cubicBezTo>
                  <a:cubicBezTo>
                    <a:pt x="71" y="11"/>
                    <a:pt x="75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2" name="Google Shape;3612;p65"/>
          <p:cNvGrpSpPr/>
          <p:nvPr/>
        </p:nvGrpSpPr>
        <p:grpSpPr>
          <a:xfrm rot="9900049">
            <a:off x="8314019" y="4070160"/>
            <a:ext cx="235254" cy="121512"/>
            <a:chOff x="1267750" y="5116850"/>
            <a:chExt cx="337500" cy="174300"/>
          </a:xfrm>
        </p:grpSpPr>
        <p:sp>
          <p:nvSpPr>
            <p:cNvPr id="3613" name="Google Shape;3613;p65"/>
            <p:cNvSpPr/>
            <p:nvPr/>
          </p:nvSpPr>
          <p:spPr>
            <a:xfrm>
              <a:off x="1271775" y="5116850"/>
              <a:ext cx="331350" cy="173500"/>
            </a:xfrm>
            <a:custGeom>
              <a:rect b="b" l="l" r="r" t="t"/>
              <a:pathLst>
                <a:path extrusionOk="0" h="6940" w="13254">
                  <a:moveTo>
                    <a:pt x="5900" y="0"/>
                  </a:moveTo>
                  <a:cubicBezTo>
                    <a:pt x="5760" y="0"/>
                    <a:pt x="5620" y="5"/>
                    <a:pt x="5479" y="15"/>
                  </a:cubicBezTo>
                  <a:cubicBezTo>
                    <a:pt x="5099" y="35"/>
                    <a:pt x="4745" y="93"/>
                    <a:pt x="4430" y="155"/>
                  </a:cubicBezTo>
                  <a:cubicBezTo>
                    <a:pt x="4111" y="221"/>
                    <a:pt x="3831" y="291"/>
                    <a:pt x="3583" y="358"/>
                  </a:cubicBezTo>
                  <a:lnTo>
                    <a:pt x="3230" y="451"/>
                  </a:lnTo>
                  <a:lnTo>
                    <a:pt x="2907" y="528"/>
                  </a:lnTo>
                  <a:cubicBezTo>
                    <a:pt x="2059" y="734"/>
                    <a:pt x="1192" y="871"/>
                    <a:pt x="318" y="936"/>
                  </a:cubicBezTo>
                  <a:cubicBezTo>
                    <a:pt x="0" y="959"/>
                    <a:pt x="197" y="5553"/>
                    <a:pt x="640" y="5553"/>
                  </a:cubicBezTo>
                  <a:cubicBezTo>
                    <a:pt x="642" y="5553"/>
                    <a:pt x="643" y="5553"/>
                    <a:pt x="645" y="5553"/>
                  </a:cubicBezTo>
                  <a:cubicBezTo>
                    <a:pt x="1760" y="5468"/>
                    <a:pt x="2864" y="5297"/>
                    <a:pt x="3952" y="5040"/>
                  </a:cubicBezTo>
                  <a:cubicBezTo>
                    <a:pt x="4224" y="4975"/>
                    <a:pt x="4500" y="4905"/>
                    <a:pt x="4730" y="4842"/>
                  </a:cubicBezTo>
                  <a:cubicBezTo>
                    <a:pt x="4959" y="4784"/>
                    <a:pt x="5160" y="4733"/>
                    <a:pt x="5332" y="4699"/>
                  </a:cubicBezTo>
                  <a:cubicBezTo>
                    <a:pt x="5499" y="4663"/>
                    <a:pt x="5639" y="4640"/>
                    <a:pt x="5748" y="4636"/>
                  </a:cubicBezTo>
                  <a:cubicBezTo>
                    <a:pt x="5786" y="4632"/>
                    <a:pt x="5825" y="4631"/>
                    <a:pt x="5865" y="4631"/>
                  </a:cubicBezTo>
                  <a:cubicBezTo>
                    <a:pt x="5941" y="4631"/>
                    <a:pt x="6020" y="4636"/>
                    <a:pt x="6102" y="4644"/>
                  </a:cubicBezTo>
                  <a:cubicBezTo>
                    <a:pt x="6599" y="4687"/>
                    <a:pt x="7217" y="4920"/>
                    <a:pt x="7812" y="5309"/>
                  </a:cubicBezTo>
                  <a:cubicBezTo>
                    <a:pt x="8422" y="5705"/>
                    <a:pt x="9047" y="6265"/>
                    <a:pt x="9724" y="6925"/>
                  </a:cubicBezTo>
                  <a:cubicBezTo>
                    <a:pt x="9734" y="6935"/>
                    <a:pt x="9748" y="6940"/>
                    <a:pt x="9766" y="6940"/>
                  </a:cubicBezTo>
                  <a:cubicBezTo>
                    <a:pt x="10227" y="6940"/>
                    <a:pt x="13254" y="3906"/>
                    <a:pt x="12977" y="3634"/>
                  </a:cubicBezTo>
                  <a:cubicBezTo>
                    <a:pt x="12239" y="2911"/>
                    <a:pt x="11403" y="2125"/>
                    <a:pt x="10353" y="1441"/>
                  </a:cubicBezTo>
                  <a:cubicBezTo>
                    <a:pt x="9829" y="1095"/>
                    <a:pt x="9250" y="788"/>
                    <a:pt x="8628" y="544"/>
                  </a:cubicBezTo>
                  <a:cubicBezTo>
                    <a:pt x="8002" y="299"/>
                    <a:pt x="7322" y="116"/>
                    <a:pt x="6595" y="38"/>
                  </a:cubicBezTo>
                  <a:cubicBezTo>
                    <a:pt x="6368" y="14"/>
                    <a:pt x="6135" y="0"/>
                    <a:pt x="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65"/>
            <p:cNvSpPr/>
            <p:nvPr/>
          </p:nvSpPr>
          <p:spPr>
            <a:xfrm>
              <a:off x="1271775" y="5116900"/>
              <a:ext cx="156250" cy="138800"/>
            </a:xfrm>
            <a:custGeom>
              <a:rect b="b" l="l" r="r" t="t"/>
              <a:pathLst>
                <a:path extrusionOk="0" h="5552" w="6250">
                  <a:moveTo>
                    <a:pt x="5917" y="0"/>
                  </a:moveTo>
                  <a:cubicBezTo>
                    <a:pt x="5849" y="0"/>
                    <a:pt x="5781" y="1"/>
                    <a:pt x="5713" y="1"/>
                  </a:cubicBezTo>
                  <a:cubicBezTo>
                    <a:pt x="5530" y="9"/>
                    <a:pt x="5347" y="17"/>
                    <a:pt x="5169" y="36"/>
                  </a:cubicBezTo>
                  <a:cubicBezTo>
                    <a:pt x="4819" y="76"/>
                    <a:pt x="4500" y="137"/>
                    <a:pt x="4213" y="200"/>
                  </a:cubicBezTo>
                  <a:cubicBezTo>
                    <a:pt x="3925" y="266"/>
                    <a:pt x="3668" y="332"/>
                    <a:pt x="3435" y="394"/>
                  </a:cubicBezTo>
                  <a:cubicBezTo>
                    <a:pt x="3206" y="456"/>
                    <a:pt x="3015" y="503"/>
                    <a:pt x="2805" y="553"/>
                  </a:cubicBezTo>
                  <a:cubicBezTo>
                    <a:pt x="1989" y="740"/>
                    <a:pt x="1158" y="869"/>
                    <a:pt x="318" y="934"/>
                  </a:cubicBezTo>
                  <a:cubicBezTo>
                    <a:pt x="0" y="957"/>
                    <a:pt x="197" y="5551"/>
                    <a:pt x="640" y="5551"/>
                  </a:cubicBezTo>
                  <a:cubicBezTo>
                    <a:pt x="642" y="5551"/>
                    <a:pt x="643" y="5551"/>
                    <a:pt x="645" y="5551"/>
                  </a:cubicBezTo>
                  <a:cubicBezTo>
                    <a:pt x="1714" y="5470"/>
                    <a:pt x="2778" y="5311"/>
                    <a:pt x="3824" y="5070"/>
                  </a:cubicBezTo>
                  <a:cubicBezTo>
                    <a:pt x="4084" y="5011"/>
                    <a:pt x="4356" y="4941"/>
                    <a:pt x="4590" y="4880"/>
                  </a:cubicBezTo>
                  <a:cubicBezTo>
                    <a:pt x="4823" y="4817"/>
                    <a:pt x="5029" y="4763"/>
                    <a:pt x="5203" y="4724"/>
                  </a:cubicBezTo>
                  <a:cubicBezTo>
                    <a:pt x="5382" y="4681"/>
                    <a:pt x="5530" y="4658"/>
                    <a:pt x="5650" y="4642"/>
                  </a:cubicBezTo>
                  <a:cubicBezTo>
                    <a:pt x="5723" y="4635"/>
                    <a:pt x="5791" y="4630"/>
                    <a:pt x="5863" y="4630"/>
                  </a:cubicBezTo>
                  <a:cubicBezTo>
                    <a:pt x="5902" y="4630"/>
                    <a:pt x="5942" y="4632"/>
                    <a:pt x="5985" y="4634"/>
                  </a:cubicBezTo>
                  <a:cubicBezTo>
                    <a:pt x="5938" y="4631"/>
                    <a:pt x="5915" y="4343"/>
                    <a:pt x="5883" y="3908"/>
                  </a:cubicBezTo>
                  <a:cubicBezTo>
                    <a:pt x="5856" y="3472"/>
                    <a:pt x="5829" y="2893"/>
                    <a:pt x="5826" y="2318"/>
                  </a:cubicBezTo>
                  <a:cubicBezTo>
                    <a:pt x="5818" y="1739"/>
                    <a:pt x="5841" y="1160"/>
                    <a:pt x="5915" y="724"/>
                  </a:cubicBezTo>
                  <a:cubicBezTo>
                    <a:pt x="5984" y="295"/>
                    <a:pt x="6102" y="9"/>
                    <a:pt x="6243" y="9"/>
                  </a:cubicBezTo>
                  <a:cubicBezTo>
                    <a:pt x="6245" y="9"/>
                    <a:pt x="6247" y="9"/>
                    <a:pt x="6249" y="9"/>
                  </a:cubicBezTo>
                  <a:cubicBezTo>
                    <a:pt x="6138" y="2"/>
                    <a:pt x="6028" y="0"/>
                    <a:pt x="5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65"/>
            <p:cNvSpPr/>
            <p:nvPr/>
          </p:nvSpPr>
          <p:spPr>
            <a:xfrm>
              <a:off x="1509025" y="5206950"/>
              <a:ext cx="96225" cy="84200"/>
            </a:xfrm>
            <a:custGeom>
              <a:rect b="b" l="l" r="r" t="t"/>
              <a:pathLst>
                <a:path extrusionOk="0" h="3368" w="3849">
                  <a:moveTo>
                    <a:pt x="3311" y="0"/>
                  </a:moveTo>
                  <a:cubicBezTo>
                    <a:pt x="2881" y="0"/>
                    <a:pt x="2095" y="578"/>
                    <a:pt x="1431" y="1269"/>
                  </a:cubicBezTo>
                  <a:cubicBezTo>
                    <a:pt x="654" y="2082"/>
                    <a:pt x="1" y="3015"/>
                    <a:pt x="234" y="3321"/>
                  </a:cubicBezTo>
                  <a:cubicBezTo>
                    <a:pt x="277" y="3353"/>
                    <a:pt x="333" y="3367"/>
                    <a:pt x="398" y="3367"/>
                  </a:cubicBezTo>
                  <a:cubicBezTo>
                    <a:pt x="602" y="3367"/>
                    <a:pt x="901" y="3225"/>
                    <a:pt x="1237" y="2999"/>
                  </a:cubicBezTo>
                  <a:cubicBezTo>
                    <a:pt x="1260" y="2995"/>
                    <a:pt x="1283" y="2987"/>
                    <a:pt x="1307" y="2975"/>
                  </a:cubicBezTo>
                  <a:cubicBezTo>
                    <a:pt x="1373" y="2948"/>
                    <a:pt x="1427" y="2890"/>
                    <a:pt x="1477" y="2828"/>
                  </a:cubicBezTo>
                  <a:cubicBezTo>
                    <a:pt x="2562" y="2008"/>
                    <a:pt x="3848" y="500"/>
                    <a:pt x="3502" y="57"/>
                  </a:cubicBezTo>
                  <a:cubicBezTo>
                    <a:pt x="3451" y="18"/>
                    <a:pt x="3386" y="0"/>
                    <a:pt x="3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65"/>
            <p:cNvSpPr/>
            <p:nvPr/>
          </p:nvSpPr>
          <p:spPr>
            <a:xfrm>
              <a:off x="1408350" y="5117200"/>
              <a:ext cx="35125" cy="115575"/>
            </a:xfrm>
            <a:custGeom>
              <a:rect b="b" l="l" r="r" t="t"/>
              <a:pathLst>
                <a:path extrusionOk="0" h="4623" w="1405">
                  <a:moveTo>
                    <a:pt x="764" y="1"/>
                  </a:moveTo>
                  <a:cubicBezTo>
                    <a:pt x="644" y="1"/>
                    <a:pt x="531" y="58"/>
                    <a:pt x="429" y="172"/>
                  </a:cubicBezTo>
                  <a:cubicBezTo>
                    <a:pt x="320" y="288"/>
                    <a:pt x="230" y="460"/>
                    <a:pt x="164" y="674"/>
                  </a:cubicBezTo>
                  <a:cubicBezTo>
                    <a:pt x="29" y="1101"/>
                    <a:pt x="1" y="1680"/>
                    <a:pt x="56" y="2317"/>
                  </a:cubicBezTo>
                  <a:cubicBezTo>
                    <a:pt x="114" y="2955"/>
                    <a:pt x="219" y="3530"/>
                    <a:pt x="300" y="3942"/>
                  </a:cubicBezTo>
                  <a:cubicBezTo>
                    <a:pt x="343" y="4148"/>
                    <a:pt x="382" y="4319"/>
                    <a:pt x="420" y="4436"/>
                  </a:cubicBezTo>
                  <a:cubicBezTo>
                    <a:pt x="456" y="4552"/>
                    <a:pt x="490" y="4619"/>
                    <a:pt x="533" y="4622"/>
                  </a:cubicBezTo>
                  <a:cubicBezTo>
                    <a:pt x="534" y="4622"/>
                    <a:pt x="534" y="4622"/>
                    <a:pt x="535" y="4622"/>
                  </a:cubicBezTo>
                  <a:cubicBezTo>
                    <a:pt x="617" y="4622"/>
                    <a:pt x="713" y="4375"/>
                    <a:pt x="849" y="3973"/>
                  </a:cubicBezTo>
                  <a:cubicBezTo>
                    <a:pt x="980" y="3569"/>
                    <a:pt x="1143" y="3009"/>
                    <a:pt x="1256" y="2384"/>
                  </a:cubicBezTo>
                  <a:cubicBezTo>
                    <a:pt x="1373" y="1754"/>
                    <a:pt x="1405" y="1171"/>
                    <a:pt x="1319" y="735"/>
                  </a:cubicBezTo>
                  <a:cubicBezTo>
                    <a:pt x="1237" y="297"/>
                    <a:pt x="1039" y="12"/>
                    <a:pt x="786" y="1"/>
                  </a:cubicBezTo>
                  <a:cubicBezTo>
                    <a:pt x="779" y="1"/>
                    <a:pt x="771" y="1"/>
                    <a:pt x="7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65"/>
            <p:cNvSpPr/>
            <p:nvPr/>
          </p:nvSpPr>
          <p:spPr>
            <a:xfrm>
              <a:off x="1510775" y="5202825"/>
              <a:ext cx="86125" cy="88150"/>
            </a:xfrm>
            <a:custGeom>
              <a:rect b="b" l="l" r="r" t="t"/>
              <a:pathLst>
                <a:path extrusionOk="0" h="3526" w="3445">
                  <a:moveTo>
                    <a:pt x="3215" y="1"/>
                  </a:moveTo>
                  <a:lnTo>
                    <a:pt x="1" y="3332"/>
                  </a:lnTo>
                  <a:lnTo>
                    <a:pt x="203" y="3526"/>
                  </a:lnTo>
                  <a:lnTo>
                    <a:pt x="3444" y="218"/>
                  </a:lnTo>
                  <a:lnTo>
                    <a:pt x="32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65"/>
            <p:cNvSpPr/>
            <p:nvPr/>
          </p:nvSpPr>
          <p:spPr>
            <a:xfrm>
              <a:off x="1505125" y="5201300"/>
              <a:ext cx="92550" cy="86025"/>
            </a:xfrm>
            <a:custGeom>
              <a:rect b="b" l="l" r="r" t="t"/>
              <a:pathLst>
                <a:path extrusionOk="0" h="3441" w="3702">
                  <a:moveTo>
                    <a:pt x="3263" y="1"/>
                  </a:moveTo>
                  <a:cubicBezTo>
                    <a:pt x="2879" y="1"/>
                    <a:pt x="2111" y="519"/>
                    <a:pt x="1393" y="1309"/>
                  </a:cubicBezTo>
                  <a:cubicBezTo>
                    <a:pt x="530" y="2254"/>
                    <a:pt x="1" y="3178"/>
                    <a:pt x="223" y="3393"/>
                  </a:cubicBezTo>
                  <a:cubicBezTo>
                    <a:pt x="256" y="3425"/>
                    <a:pt x="305" y="3440"/>
                    <a:pt x="366" y="3440"/>
                  </a:cubicBezTo>
                  <a:cubicBezTo>
                    <a:pt x="720" y="3440"/>
                    <a:pt x="1502" y="2927"/>
                    <a:pt x="2268" y="2152"/>
                  </a:cubicBezTo>
                  <a:cubicBezTo>
                    <a:pt x="3169" y="1242"/>
                    <a:pt x="3701" y="310"/>
                    <a:pt x="3441" y="62"/>
                  </a:cubicBezTo>
                  <a:cubicBezTo>
                    <a:pt x="3399" y="20"/>
                    <a:pt x="3338" y="1"/>
                    <a:pt x="3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65"/>
            <p:cNvSpPr/>
            <p:nvPr/>
          </p:nvSpPr>
          <p:spPr>
            <a:xfrm>
              <a:off x="1568025" y="5226775"/>
              <a:ext cx="19150" cy="22675"/>
            </a:xfrm>
            <a:custGeom>
              <a:rect b="b" l="l" r="r" t="t"/>
              <a:pathLst>
                <a:path extrusionOk="0" h="907" w="766">
                  <a:moveTo>
                    <a:pt x="703" y="1"/>
                  </a:moveTo>
                  <a:cubicBezTo>
                    <a:pt x="660" y="1"/>
                    <a:pt x="593" y="35"/>
                    <a:pt x="544" y="103"/>
                  </a:cubicBezTo>
                  <a:cubicBezTo>
                    <a:pt x="451" y="232"/>
                    <a:pt x="353" y="360"/>
                    <a:pt x="256" y="485"/>
                  </a:cubicBezTo>
                  <a:cubicBezTo>
                    <a:pt x="175" y="597"/>
                    <a:pt x="82" y="709"/>
                    <a:pt x="27" y="822"/>
                  </a:cubicBezTo>
                  <a:cubicBezTo>
                    <a:pt x="0" y="874"/>
                    <a:pt x="9" y="907"/>
                    <a:pt x="41" y="907"/>
                  </a:cubicBezTo>
                  <a:cubicBezTo>
                    <a:pt x="60" y="907"/>
                    <a:pt x="87" y="895"/>
                    <a:pt x="120" y="869"/>
                  </a:cubicBezTo>
                  <a:cubicBezTo>
                    <a:pt x="249" y="768"/>
                    <a:pt x="330" y="648"/>
                    <a:pt x="423" y="519"/>
                  </a:cubicBezTo>
                  <a:cubicBezTo>
                    <a:pt x="519" y="395"/>
                    <a:pt x="608" y="269"/>
                    <a:pt x="693" y="141"/>
                  </a:cubicBezTo>
                  <a:lnTo>
                    <a:pt x="693" y="141"/>
                  </a:lnTo>
                  <a:cubicBezTo>
                    <a:pt x="694" y="141"/>
                    <a:pt x="695" y="140"/>
                    <a:pt x="696" y="139"/>
                  </a:cubicBezTo>
                  <a:lnTo>
                    <a:pt x="695" y="138"/>
                  </a:lnTo>
                  <a:lnTo>
                    <a:pt x="695" y="138"/>
                  </a:lnTo>
                  <a:cubicBezTo>
                    <a:pt x="703" y="127"/>
                    <a:pt x="711" y="115"/>
                    <a:pt x="719" y="103"/>
                  </a:cubicBezTo>
                  <a:cubicBezTo>
                    <a:pt x="765" y="35"/>
                    <a:pt x="746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65"/>
            <p:cNvSpPr/>
            <p:nvPr/>
          </p:nvSpPr>
          <p:spPr>
            <a:xfrm>
              <a:off x="1530600" y="5271200"/>
              <a:ext cx="13675" cy="8850"/>
            </a:xfrm>
            <a:custGeom>
              <a:rect b="b" l="l" r="r" t="t"/>
              <a:pathLst>
                <a:path extrusionOk="0" h="354" w="547">
                  <a:moveTo>
                    <a:pt x="502" y="1"/>
                  </a:moveTo>
                  <a:cubicBezTo>
                    <a:pt x="500" y="1"/>
                    <a:pt x="497" y="1"/>
                    <a:pt x="494" y="1"/>
                  </a:cubicBezTo>
                  <a:cubicBezTo>
                    <a:pt x="404" y="21"/>
                    <a:pt x="284" y="107"/>
                    <a:pt x="187" y="149"/>
                  </a:cubicBezTo>
                  <a:cubicBezTo>
                    <a:pt x="78" y="194"/>
                    <a:pt x="1" y="353"/>
                    <a:pt x="70" y="353"/>
                  </a:cubicBezTo>
                  <a:cubicBezTo>
                    <a:pt x="79" y="353"/>
                    <a:pt x="91" y="350"/>
                    <a:pt x="106" y="344"/>
                  </a:cubicBezTo>
                  <a:cubicBezTo>
                    <a:pt x="214" y="301"/>
                    <a:pt x="370" y="235"/>
                    <a:pt x="479" y="111"/>
                  </a:cubicBezTo>
                  <a:cubicBezTo>
                    <a:pt x="523" y="59"/>
                    <a:pt x="546" y="1"/>
                    <a:pt x="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65"/>
            <p:cNvSpPr/>
            <p:nvPr/>
          </p:nvSpPr>
          <p:spPr>
            <a:xfrm>
              <a:off x="1514075" y="5281600"/>
              <a:ext cx="13400" cy="8425"/>
            </a:xfrm>
            <a:custGeom>
              <a:rect b="b" l="l" r="r" t="t"/>
              <a:pathLst>
                <a:path extrusionOk="0" h="337" w="536">
                  <a:moveTo>
                    <a:pt x="464" y="0"/>
                  </a:moveTo>
                  <a:cubicBezTo>
                    <a:pt x="453" y="0"/>
                    <a:pt x="438" y="4"/>
                    <a:pt x="421" y="13"/>
                  </a:cubicBezTo>
                  <a:lnTo>
                    <a:pt x="421" y="13"/>
                  </a:lnTo>
                  <a:lnTo>
                    <a:pt x="421" y="13"/>
                  </a:lnTo>
                  <a:cubicBezTo>
                    <a:pt x="421" y="13"/>
                    <a:pt x="421" y="13"/>
                    <a:pt x="421" y="13"/>
                  </a:cubicBezTo>
                  <a:lnTo>
                    <a:pt x="421" y="13"/>
                  </a:lnTo>
                  <a:cubicBezTo>
                    <a:pt x="409" y="18"/>
                    <a:pt x="398" y="23"/>
                    <a:pt x="388" y="27"/>
                  </a:cubicBezTo>
                  <a:lnTo>
                    <a:pt x="388" y="27"/>
                  </a:lnTo>
                  <a:cubicBezTo>
                    <a:pt x="383" y="26"/>
                    <a:pt x="378" y="25"/>
                    <a:pt x="372" y="25"/>
                  </a:cubicBezTo>
                  <a:cubicBezTo>
                    <a:pt x="340" y="25"/>
                    <a:pt x="300" y="44"/>
                    <a:pt x="249" y="79"/>
                  </a:cubicBezTo>
                  <a:cubicBezTo>
                    <a:pt x="228" y="92"/>
                    <a:pt x="209" y="107"/>
                    <a:pt x="193" y="123"/>
                  </a:cubicBezTo>
                  <a:lnTo>
                    <a:pt x="193" y="123"/>
                  </a:lnTo>
                  <a:cubicBezTo>
                    <a:pt x="157" y="144"/>
                    <a:pt x="120" y="169"/>
                    <a:pt x="82" y="199"/>
                  </a:cubicBezTo>
                  <a:cubicBezTo>
                    <a:pt x="36" y="235"/>
                    <a:pt x="1" y="305"/>
                    <a:pt x="21" y="321"/>
                  </a:cubicBezTo>
                  <a:cubicBezTo>
                    <a:pt x="36" y="331"/>
                    <a:pt x="55" y="336"/>
                    <a:pt x="76" y="336"/>
                  </a:cubicBezTo>
                  <a:cubicBezTo>
                    <a:pt x="149" y="336"/>
                    <a:pt x="253" y="284"/>
                    <a:pt x="355" y="227"/>
                  </a:cubicBezTo>
                  <a:cubicBezTo>
                    <a:pt x="476" y="163"/>
                    <a:pt x="535" y="0"/>
                    <a:pt x="464" y="0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65"/>
            <p:cNvSpPr/>
            <p:nvPr/>
          </p:nvSpPr>
          <p:spPr>
            <a:xfrm>
              <a:off x="1527975" y="5274425"/>
              <a:ext cx="1950" cy="1350"/>
            </a:xfrm>
            <a:custGeom>
              <a:rect b="b" l="l" r="r" t="t"/>
              <a:pathLst>
                <a:path extrusionOk="0" h="54" w="78">
                  <a:moveTo>
                    <a:pt x="65" y="0"/>
                  </a:moveTo>
                  <a:cubicBezTo>
                    <a:pt x="63" y="0"/>
                    <a:pt x="61" y="1"/>
                    <a:pt x="59" y="1"/>
                  </a:cubicBezTo>
                  <a:cubicBezTo>
                    <a:pt x="48" y="1"/>
                    <a:pt x="28" y="5"/>
                    <a:pt x="8" y="9"/>
                  </a:cubicBezTo>
                  <a:cubicBezTo>
                    <a:pt x="5" y="12"/>
                    <a:pt x="1" y="20"/>
                    <a:pt x="1" y="20"/>
                  </a:cubicBezTo>
                  <a:cubicBezTo>
                    <a:pt x="8" y="39"/>
                    <a:pt x="8" y="39"/>
                    <a:pt x="20" y="52"/>
                  </a:cubicBezTo>
                  <a:cubicBezTo>
                    <a:pt x="21" y="53"/>
                    <a:pt x="23" y="53"/>
                    <a:pt x="25" y="53"/>
                  </a:cubicBezTo>
                  <a:cubicBezTo>
                    <a:pt x="36" y="53"/>
                    <a:pt x="53" y="41"/>
                    <a:pt x="63" y="28"/>
                  </a:cubicBezTo>
                  <a:cubicBezTo>
                    <a:pt x="73" y="14"/>
                    <a:pt x="77" y="0"/>
                    <a:pt x="65" y="0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65"/>
            <p:cNvSpPr/>
            <p:nvPr/>
          </p:nvSpPr>
          <p:spPr>
            <a:xfrm>
              <a:off x="1293225" y="5137900"/>
              <a:ext cx="12950" cy="22300"/>
            </a:xfrm>
            <a:custGeom>
              <a:rect b="b" l="l" r="r" t="t"/>
              <a:pathLst>
                <a:path extrusionOk="0" h="892" w="518">
                  <a:moveTo>
                    <a:pt x="361" y="1"/>
                  </a:moveTo>
                  <a:cubicBezTo>
                    <a:pt x="241" y="16"/>
                    <a:pt x="121" y="32"/>
                    <a:pt x="0" y="43"/>
                  </a:cubicBezTo>
                  <a:cubicBezTo>
                    <a:pt x="51" y="210"/>
                    <a:pt x="121" y="370"/>
                    <a:pt x="175" y="502"/>
                  </a:cubicBezTo>
                  <a:cubicBezTo>
                    <a:pt x="249" y="673"/>
                    <a:pt x="331" y="852"/>
                    <a:pt x="428" y="887"/>
                  </a:cubicBezTo>
                  <a:cubicBezTo>
                    <a:pt x="431" y="891"/>
                    <a:pt x="440" y="891"/>
                    <a:pt x="443" y="891"/>
                  </a:cubicBezTo>
                  <a:cubicBezTo>
                    <a:pt x="486" y="891"/>
                    <a:pt x="517" y="833"/>
                    <a:pt x="517" y="728"/>
                  </a:cubicBezTo>
                  <a:lnTo>
                    <a:pt x="517" y="709"/>
                  </a:lnTo>
                  <a:cubicBezTo>
                    <a:pt x="510" y="460"/>
                    <a:pt x="436" y="226"/>
                    <a:pt x="366" y="16"/>
                  </a:cubicBezTo>
                  <a:cubicBezTo>
                    <a:pt x="366" y="9"/>
                    <a:pt x="361" y="5"/>
                    <a:pt x="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65"/>
            <p:cNvSpPr/>
            <p:nvPr/>
          </p:nvSpPr>
          <p:spPr>
            <a:xfrm>
              <a:off x="1304975" y="5165200"/>
              <a:ext cx="7900" cy="17625"/>
            </a:xfrm>
            <a:custGeom>
              <a:rect b="b" l="l" r="r" t="t"/>
              <a:pathLst>
                <a:path extrusionOk="0" h="705" w="316">
                  <a:moveTo>
                    <a:pt x="148" y="1"/>
                  </a:moveTo>
                  <a:cubicBezTo>
                    <a:pt x="144" y="1"/>
                    <a:pt x="140" y="1"/>
                    <a:pt x="133" y="5"/>
                  </a:cubicBezTo>
                  <a:cubicBezTo>
                    <a:pt x="59" y="40"/>
                    <a:pt x="16" y="133"/>
                    <a:pt x="0" y="324"/>
                  </a:cubicBezTo>
                  <a:lnTo>
                    <a:pt x="0" y="378"/>
                  </a:lnTo>
                  <a:cubicBezTo>
                    <a:pt x="0" y="421"/>
                    <a:pt x="0" y="471"/>
                    <a:pt x="8" y="518"/>
                  </a:cubicBezTo>
                  <a:cubicBezTo>
                    <a:pt x="86" y="584"/>
                    <a:pt x="167" y="646"/>
                    <a:pt x="250" y="704"/>
                  </a:cubicBezTo>
                  <a:cubicBezTo>
                    <a:pt x="288" y="643"/>
                    <a:pt x="316" y="537"/>
                    <a:pt x="316" y="401"/>
                  </a:cubicBezTo>
                  <a:lnTo>
                    <a:pt x="316" y="390"/>
                  </a:lnTo>
                  <a:cubicBezTo>
                    <a:pt x="311" y="219"/>
                    <a:pt x="223" y="1"/>
                    <a:pt x="1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65"/>
            <p:cNvSpPr/>
            <p:nvPr/>
          </p:nvSpPr>
          <p:spPr>
            <a:xfrm>
              <a:off x="1289225" y="5154225"/>
              <a:ext cx="7025" cy="15400"/>
            </a:xfrm>
            <a:custGeom>
              <a:rect b="b" l="l" r="r" t="t"/>
              <a:pathLst>
                <a:path extrusionOk="0" h="616" w="281">
                  <a:moveTo>
                    <a:pt x="1" y="1"/>
                  </a:moveTo>
                  <a:cubicBezTo>
                    <a:pt x="13" y="29"/>
                    <a:pt x="20" y="56"/>
                    <a:pt x="32" y="86"/>
                  </a:cubicBezTo>
                  <a:cubicBezTo>
                    <a:pt x="71" y="199"/>
                    <a:pt x="110" y="323"/>
                    <a:pt x="145" y="459"/>
                  </a:cubicBezTo>
                  <a:cubicBezTo>
                    <a:pt x="187" y="510"/>
                    <a:pt x="234" y="565"/>
                    <a:pt x="281" y="615"/>
                  </a:cubicBezTo>
                  <a:cubicBezTo>
                    <a:pt x="265" y="526"/>
                    <a:pt x="242" y="444"/>
                    <a:pt x="223" y="374"/>
                  </a:cubicBezTo>
                  <a:cubicBezTo>
                    <a:pt x="168" y="207"/>
                    <a:pt x="114" y="79"/>
                    <a:pt x="36" y="13"/>
                  </a:cubicBezTo>
                  <a:cubicBezTo>
                    <a:pt x="28" y="5"/>
                    <a:pt x="17" y="1"/>
                    <a:pt x="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65"/>
            <p:cNvSpPr/>
            <p:nvPr/>
          </p:nvSpPr>
          <p:spPr>
            <a:xfrm>
              <a:off x="1299825" y="5253750"/>
              <a:ext cx="8625" cy="1000"/>
            </a:xfrm>
            <a:custGeom>
              <a:rect b="b" l="l" r="r" t="t"/>
              <a:pathLst>
                <a:path extrusionOk="0" h="40" w="345">
                  <a:moveTo>
                    <a:pt x="345" y="0"/>
                  </a:moveTo>
                  <a:cubicBezTo>
                    <a:pt x="229" y="12"/>
                    <a:pt x="116" y="27"/>
                    <a:pt x="0" y="35"/>
                  </a:cubicBezTo>
                  <a:lnTo>
                    <a:pt x="0" y="39"/>
                  </a:lnTo>
                  <a:cubicBezTo>
                    <a:pt x="116" y="27"/>
                    <a:pt x="229" y="12"/>
                    <a:pt x="345" y="0"/>
                  </a:cubicBezTo>
                  <a:close/>
                </a:path>
              </a:pathLst>
            </a:custGeom>
            <a:solidFill>
              <a:srgbClr val="E3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65"/>
            <p:cNvSpPr/>
            <p:nvPr/>
          </p:nvSpPr>
          <p:spPr>
            <a:xfrm>
              <a:off x="1333150" y="5248675"/>
              <a:ext cx="9350" cy="1675"/>
            </a:xfrm>
            <a:custGeom>
              <a:rect b="b" l="l" r="r" t="t"/>
              <a:pathLst>
                <a:path extrusionOk="0" h="67" w="374">
                  <a:moveTo>
                    <a:pt x="373" y="0"/>
                  </a:moveTo>
                  <a:cubicBezTo>
                    <a:pt x="249" y="24"/>
                    <a:pt x="125" y="47"/>
                    <a:pt x="0" y="67"/>
                  </a:cubicBezTo>
                  <a:cubicBezTo>
                    <a:pt x="125" y="47"/>
                    <a:pt x="249" y="24"/>
                    <a:pt x="373" y="0"/>
                  </a:cubicBezTo>
                  <a:close/>
                </a:path>
              </a:pathLst>
            </a:custGeom>
            <a:solidFill>
              <a:srgbClr val="FCEF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65"/>
            <p:cNvSpPr/>
            <p:nvPr/>
          </p:nvSpPr>
          <p:spPr>
            <a:xfrm>
              <a:off x="1332475" y="5248675"/>
              <a:ext cx="10025" cy="1775"/>
            </a:xfrm>
            <a:custGeom>
              <a:rect b="b" l="l" r="r" t="t"/>
              <a:pathLst>
                <a:path extrusionOk="0" h="71" w="401">
                  <a:moveTo>
                    <a:pt x="400" y="0"/>
                  </a:moveTo>
                  <a:lnTo>
                    <a:pt x="400" y="0"/>
                  </a:lnTo>
                  <a:cubicBezTo>
                    <a:pt x="346" y="11"/>
                    <a:pt x="292" y="21"/>
                    <a:pt x="237" y="31"/>
                  </a:cubicBezTo>
                  <a:lnTo>
                    <a:pt x="237" y="31"/>
                  </a:lnTo>
                  <a:cubicBezTo>
                    <a:pt x="291" y="22"/>
                    <a:pt x="346" y="12"/>
                    <a:pt x="400" y="0"/>
                  </a:cubicBezTo>
                  <a:close/>
                  <a:moveTo>
                    <a:pt x="237" y="31"/>
                  </a:moveTo>
                  <a:cubicBezTo>
                    <a:pt x="158" y="44"/>
                    <a:pt x="79" y="57"/>
                    <a:pt x="0" y="70"/>
                  </a:cubicBezTo>
                  <a:cubicBezTo>
                    <a:pt x="9" y="70"/>
                    <a:pt x="16" y="67"/>
                    <a:pt x="27" y="67"/>
                  </a:cubicBezTo>
                  <a:cubicBezTo>
                    <a:pt x="97" y="56"/>
                    <a:pt x="167" y="43"/>
                    <a:pt x="237" y="31"/>
                  </a:cubicBezTo>
                  <a:close/>
                </a:path>
              </a:pathLst>
            </a:custGeom>
            <a:solidFill>
              <a:srgbClr val="E3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65"/>
            <p:cNvSpPr/>
            <p:nvPr/>
          </p:nvSpPr>
          <p:spPr>
            <a:xfrm>
              <a:off x="1316950" y="5159775"/>
              <a:ext cx="12150" cy="25375"/>
            </a:xfrm>
            <a:custGeom>
              <a:rect b="b" l="l" r="r" t="t"/>
              <a:pathLst>
                <a:path extrusionOk="0" h="1015" w="486">
                  <a:moveTo>
                    <a:pt x="210" y="1"/>
                  </a:moveTo>
                  <a:cubicBezTo>
                    <a:pt x="190" y="1"/>
                    <a:pt x="171" y="8"/>
                    <a:pt x="155" y="28"/>
                  </a:cubicBezTo>
                  <a:cubicBezTo>
                    <a:pt x="89" y="110"/>
                    <a:pt x="42" y="226"/>
                    <a:pt x="11" y="393"/>
                  </a:cubicBezTo>
                  <a:cubicBezTo>
                    <a:pt x="4" y="436"/>
                    <a:pt x="0" y="478"/>
                    <a:pt x="0" y="525"/>
                  </a:cubicBezTo>
                  <a:cubicBezTo>
                    <a:pt x="0" y="716"/>
                    <a:pt x="70" y="914"/>
                    <a:pt x="171" y="980"/>
                  </a:cubicBezTo>
                  <a:cubicBezTo>
                    <a:pt x="202" y="1003"/>
                    <a:pt x="233" y="1015"/>
                    <a:pt x="260" y="1015"/>
                  </a:cubicBezTo>
                  <a:cubicBezTo>
                    <a:pt x="354" y="1015"/>
                    <a:pt x="420" y="910"/>
                    <a:pt x="466" y="763"/>
                  </a:cubicBezTo>
                  <a:cubicBezTo>
                    <a:pt x="478" y="727"/>
                    <a:pt x="485" y="681"/>
                    <a:pt x="485" y="630"/>
                  </a:cubicBezTo>
                  <a:cubicBezTo>
                    <a:pt x="485" y="490"/>
                    <a:pt x="447" y="315"/>
                    <a:pt x="396" y="203"/>
                  </a:cubicBezTo>
                  <a:cubicBezTo>
                    <a:pt x="345" y="82"/>
                    <a:pt x="271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65"/>
            <p:cNvSpPr/>
            <p:nvPr/>
          </p:nvSpPr>
          <p:spPr>
            <a:xfrm>
              <a:off x="1308775" y="5134300"/>
              <a:ext cx="16825" cy="15775"/>
            </a:xfrm>
            <a:custGeom>
              <a:rect b="b" l="l" r="r" t="t"/>
              <a:pathLst>
                <a:path extrusionOk="0" h="631" w="673">
                  <a:moveTo>
                    <a:pt x="626" y="1"/>
                  </a:moveTo>
                  <a:cubicBezTo>
                    <a:pt x="420" y="40"/>
                    <a:pt x="210" y="75"/>
                    <a:pt x="1" y="106"/>
                  </a:cubicBezTo>
                  <a:cubicBezTo>
                    <a:pt x="4" y="110"/>
                    <a:pt x="4" y="110"/>
                    <a:pt x="4" y="114"/>
                  </a:cubicBezTo>
                  <a:cubicBezTo>
                    <a:pt x="78" y="483"/>
                    <a:pt x="265" y="631"/>
                    <a:pt x="420" y="631"/>
                  </a:cubicBezTo>
                  <a:cubicBezTo>
                    <a:pt x="498" y="631"/>
                    <a:pt x="568" y="592"/>
                    <a:pt x="614" y="534"/>
                  </a:cubicBezTo>
                  <a:cubicBezTo>
                    <a:pt x="654" y="479"/>
                    <a:pt x="672" y="394"/>
                    <a:pt x="672" y="297"/>
                  </a:cubicBezTo>
                  <a:cubicBezTo>
                    <a:pt x="672" y="203"/>
                    <a:pt x="657" y="98"/>
                    <a:pt x="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65"/>
            <p:cNvSpPr/>
            <p:nvPr/>
          </p:nvSpPr>
          <p:spPr>
            <a:xfrm>
              <a:off x="1330350" y="5147925"/>
              <a:ext cx="9225" cy="22175"/>
            </a:xfrm>
            <a:custGeom>
              <a:rect b="b" l="l" r="r" t="t"/>
              <a:pathLst>
                <a:path extrusionOk="0" h="887" w="369">
                  <a:moveTo>
                    <a:pt x="94" y="1"/>
                  </a:moveTo>
                  <a:cubicBezTo>
                    <a:pt x="58" y="1"/>
                    <a:pt x="27" y="31"/>
                    <a:pt x="12" y="109"/>
                  </a:cubicBezTo>
                  <a:cubicBezTo>
                    <a:pt x="4" y="148"/>
                    <a:pt x="0" y="195"/>
                    <a:pt x="4" y="241"/>
                  </a:cubicBezTo>
                  <a:cubicBezTo>
                    <a:pt x="4" y="435"/>
                    <a:pt x="66" y="681"/>
                    <a:pt x="164" y="808"/>
                  </a:cubicBezTo>
                  <a:cubicBezTo>
                    <a:pt x="198" y="864"/>
                    <a:pt x="241" y="887"/>
                    <a:pt x="272" y="887"/>
                  </a:cubicBezTo>
                  <a:cubicBezTo>
                    <a:pt x="327" y="887"/>
                    <a:pt x="365" y="828"/>
                    <a:pt x="369" y="696"/>
                  </a:cubicBezTo>
                  <a:lnTo>
                    <a:pt x="369" y="681"/>
                  </a:lnTo>
                  <a:cubicBezTo>
                    <a:pt x="369" y="447"/>
                    <a:pt x="280" y="117"/>
                    <a:pt x="159" y="28"/>
                  </a:cubicBezTo>
                  <a:cubicBezTo>
                    <a:pt x="132" y="8"/>
                    <a:pt x="112" y="1"/>
                    <a:pt x="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65"/>
            <p:cNvSpPr/>
            <p:nvPr/>
          </p:nvSpPr>
          <p:spPr>
            <a:xfrm>
              <a:off x="1336050" y="5130725"/>
              <a:ext cx="6075" cy="7325"/>
            </a:xfrm>
            <a:custGeom>
              <a:rect b="b" l="l" r="r" t="t"/>
              <a:pathLst>
                <a:path extrusionOk="0" h="293" w="243">
                  <a:moveTo>
                    <a:pt x="219" y="0"/>
                  </a:moveTo>
                  <a:cubicBezTo>
                    <a:pt x="149" y="20"/>
                    <a:pt x="76" y="36"/>
                    <a:pt x="1" y="51"/>
                  </a:cubicBezTo>
                  <a:cubicBezTo>
                    <a:pt x="21" y="144"/>
                    <a:pt x="63" y="233"/>
                    <a:pt x="110" y="264"/>
                  </a:cubicBezTo>
                  <a:lnTo>
                    <a:pt x="126" y="276"/>
                  </a:lnTo>
                  <a:cubicBezTo>
                    <a:pt x="141" y="288"/>
                    <a:pt x="157" y="292"/>
                    <a:pt x="173" y="292"/>
                  </a:cubicBezTo>
                  <a:cubicBezTo>
                    <a:pt x="211" y="292"/>
                    <a:pt x="243" y="241"/>
                    <a:pt x="243" y="152"/>
                  </a:cubicBezTo>
                  <a:cubicBezTo>
                    <a:pt x="243" y="113"/>
                    <a:pt x="234" y="66"/>
                    <a:pt x="223" y="12"/>
                  </a:cubicBezTo>
                  <a:cubicBezTo>
                    <a:pt x="223" y="8"/>
                    <a:pt x="223" y="4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65"/>
            <p:cNvSpPr/>
            <p:nvPr/>
          </p:nvSpPr>
          <p:spPr>
            <a:xfrm>
              <a:off x="1343175" y="5131800"/>
              <a:ext cx="16225" cy="28500"/>
            </a:xfrm>
            <a:custGeom>
              <a:rect b="b" l="l" r="r" t="t"/>
              <a:pathLst>
                <a:path extrusionOk="0" h="1140" w="649">
                  <a:moveTo>
                    <a:pt x="346" y="0"/>
                  </a:moveTo>
                  <a:cubicBezTo>
                    <a:pt x="295" y="0"/>
                    <a:pt x="252" y="31"/>
                    <a:pt x="214" y="78"/>
                  </a:cubicBezTo>
                  <a:cubicBezTo>
                    <a:pt x="132" y="179"/>
                    <a:pt x="31" y="264"/>
                    <a:pt x="4" y="494"/>
                  </a:cubicBezTo>
                  <a:cubicBezTo>
                    <a:pt x="4" y="513"/>
                    <a:pt x="0" y="537"/>
                    <a:pt x="0" y="560"/>
                  </a:cubicBezTo>
                  <a:cubicBezTo>
                    <a:pt x="0" y="786"/>
                    <a:pt x="97" y="1104"/>
                    <a:pt x="222" y="1135"/>
                  </a:cubicBezTo>
                  <a:cubicBezTo>
                    <a:pt x="237" y="1135"/>
                    <a:pt x="249" y="1139"/>
                    <a:pt x="261" y="1139"/>
                  </a:cubicBezTo>
                  <a:cubicBezTo>
                    <a:pt x="361" y="1139"/>
                    <a:pt x="420" y="1037"/>
                    <a:pt x="490" y="933"/>
                  </a:cubicBezTo>
                  <a:cubicBezTo>
                    <a:pt x="555" y="832"/>
                    <a:pt x="614" y="723"/>
                    <a:pt x="645" y="548"/>
                  </a:cubicBezTo>
                  <a:cubicBezTo>
                    <a:pt x="649" y="533"/>
                    <a:pt x="649" y="517"/>
                    <a:pt x="649" y="497"/>
                  </a:cubicBezTo>
                  <a:cubicBezTo>
                    <a:pt x="649" y="377"/>
                    <a:pt x="598" y="203"/>
                    <a:pt x="537" y="124"/>
                  </a:cubicBezTo>
                  <a:cubicBezTo>
                    <a:pt x="462" y="35"/>
                    <a:pt x="401" y="0"/>
                    <a:pt x="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65"/>
            <p:cNvSpPr/>
            <p:nvPr/>
          </p:nvSpPr>
          <p:spPr>
            <a:xfrm>
              <a:off x="1345875" y="5165525"/>
              <a:ext cx="8675" cy="19350"/>
            </a:xfrm>
            <a:custGeom>
              <a:rect b="b" l="l" r="r" t="t"/>
              <a:pathLst>
                <a:path extrusionOk="0" h="774" w="347">
                  <a:moveTo>
                    <a:pt x="86" y="0"/>
                  </a:moveTo>
                  <a:cubicBezTo>
                    <a:pt x="32" y="0"/>
                    <a:pt x="1" y="77"/>
                    <a:pt x="1" y="198"/>
                  </a:cubicBezTo>
                  <a:cubicBezTo>
                    <a:pt x="1" y="244"/>
                    <a:pt x="4" y="295"/>
                    <a:pt x="17" y="354"/>
                  </a:cubicBezTo>
                  <a:cubicBezTo>
                    <a:pt x="47" y="533"/>
                    <a:pt x="168" y="773"/>
                    <a:pt x="257" y="773"/>
                  </a:cubicBezTo>
                  <a:cubicBezTo>
                    <a:pt x="273" y="773"/>
                    <a:pt x="289" y="766"/>
                    <a:pt x="304" y="746"/>
                  </a:cubicBezTo>
                  <a:cubicBezTo>
                    <a:pt x="331" y="703"/>
                    <a:pt x="347" y="637"/>
                    <a:pt x="347" y="563"/>
                  </a:cubicBezTo>
                  <a:cubicBezTo>
                    <a:pt x="347" y="373"/>
                    <a:pt x="261" y="120"/>
                    <a:pt x="149" y="27"/>
                  </a:cubicBezTo>
                  <a:cubicBezTo>
                    <a:pt x="126" y="7"/>
                    <a:pt x="106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65"/>
            <p:cNvSpPr/>
            <p:nvPr/>
          </p:nvSpPr>
          <p:spPr>
            <a:xfrm>
              <a:off x="1350625" y="5245975"/>
              <a:ext cx="5775" cy="1175"/>
            </a:xfrm>
            <a:custGeom>
              <a:rect b="b" l="l" r="r" t="t"/>
              <a:pathLst>
                <a:path extrusionOk="0" h="47" w="231">
                  <a:moveTo>
                    <a:pt x="230" y="0"/>
                  </a:moveTo>
                  <a:cubicBezTo>
                    <a:pt x="157" y="20"/>
                    <a:pt x="79" y="35"/>
                    <a:pt x="1" y="47"/>
                  </a:cubicBezTo>
                  <a:lnTo>
                    <a:pt x="1" y="47"/>
                  </a:lnTo>
                  <a:cubicBezTo>
                    <a:pt x="79" y="35"/>
                    <a:pt x="157" y="20"/>
                    <a:pt x="230" y="0"/>
                  </a:cubicBezTo>
                  <a:close/>
                </a:path>
              </a:pathLst>
            </a:custGeom>
            <a:solidFill>
              <a:srgbClr val="FCEF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65"/>
            <p:cNvSpPr/>
            <p:nvPr/>
          </p:nvSpPr>
          <p:spPr>
            <a:xfrm>
              <a:off x="1350625" y="5245975"/>
              <a:ext cx="5775" cy="1175"/>
            </a:xfrm>
            <a:custGeom>
              <a:rect b="b" l="l" r="r" t="t"/>
              <a:pathLst>
                <a:path extrusionOk="0" h="47" w="231">
                  <a:moveTo>
                    <a:pt x="230" y="0"/>
                  </a:moveTo>
                  <a:lnTo>
                    <a:pt x="230" y="0"/>
                  </a:lnTo>
                  <a:cubicBezTo>
                    <a:pt x="157" y="20"/>
                    <a:pt x="79" y="31"/>
                    <a:pt x="1" y="47"/>
                  </a:cubicBezTo>
                  <a:cubicBezTo>
                    <a:pt x="79" y="35"/>
                    <a:pt x="157" y="20"/>
                    <a:pt x="230" y="0"/>
                  </a:cubicBezTo>
                  <a:close/>
                </a:path>
              </a:pathLst>
            </a:custGeom>
            <a:solidFill>
              <a:srgbClr val="E3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65"/>
            <p:cNvSpPr/>
            <p:nvPr/>
          </p:nvSpPr>
          <p:spPr>
            <a:xfrm>
              <a:off x="1365525" y="5242750"/>
              <a:ext cx="5650" cy="1275"/>
            </a:xfrm>
            <a:custGeom>
              <a:rect b="b" l="l" r="r" t="t"/>
              <a:pathLst>
                <a:path extrusionOk="0" h="51" w="226">
                  <a:moveTo>
                    <a:pt x="226" y="0"/>
                  </a:moveTo>
                  <a:lnTo>
                    <a:pt x="74" y="36"/>
                  </a:lnTo>
                  <a:cubicBezTo>
                    <a:pt x="50" y="40"/>
                    <a:pt x="23" y="47"/>
                    <a:pt x="0" y="51"/>
                  </a:cubicBezTo>
                  <a:lnTo>
                    <a:pt x="0" y="51"/>
                  </a:lnTo>
                  <a:cubicBezTo>
                    <a:pt x="23" y="47"/>
                    <a:pt x="50" y="40"/>
                    <a:pt x="74" y="36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FCEF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65"/>
            <p:cNvSpPr/>
            <p:nvPr/>
          </p:nvSpPr>
          <p:spPr>
            <a:xfrm>
              <a:off x="1365525" y="5242650"/>
              <a:ext cx="5650" cy="1375"/>
            </a:xfrm>
            <a:custGeom>
              <a:rect b="b" l="l" r="r" t="t"/>
              <a:pathLst>
                <a:path extrusionOk="0" h="55" w="226">
                  <a:moveTo>
                    <a:pt x="226" y="1"/>
                  </a:moveTo>
                  <a:cubicBezTo>
                    <a:pt x="217" y="4"/>
                    <a:pt x="210" y="4"/>
                    <a:pt x="202" y="8"/>
                  </a:cubicBezTo>
                  <a:cubicBezTo>
                    <a:pt x="136" y="24"/>
                    <a:pt x="66" y="40"/>
                    <a:pt x="0" y="55"/>
                  </a:cubicBezTo>
                  <a:cubicBezTo>
                    <a:pt x="23" y="51"/>
                    <a:pt x="50" y="44"/>
                    <a:pt x="74" y="40"/>
                  </a:cubicBezTo>
                  <a:lnTo>
                    <a:pt x="226" y="4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65"/>
            <p:cNvSpPr/>
            <p:nvPr/>
          </p:nvSpPr>
          <p:spPr>
            <a:xfrm>
              <a:off x="1368925" y="5186100"/>
              <a:ext cx="5550" cy="12375"/>
            </a:xfrm>
            <a:custGeom>
              <a:rect b="b" l="l" r="r" t="t"/>
              <a:pathLst>
                <a:path extrusionOk="0" h="495" w="222">
                  <a:moveTo>
                    <a:pt x="70" y="1"/>
                  </a:moveTo>
                  <a:cubicBezTo>
                    <a:pt x="51" y="1"/>
                    <a:pt x="35" y="13"/>
                    <a:pt x="24" y="40"/>
                  </a:cubicBezTo>
                  <a:cubicBezTo>
                    <a:pt x="8" y="78"/>
                    <a:pt x="0" y="117"/>
                    <a:pt x="0" y="176"/>
                  </a:cubicBezTo>
                  <a:lnTo>
                    <a:pt x="0" y="211"/>
                  </a:lnTo>
                  <a:cubicBezTo>
                    <a:pt x="4" y="363"/>
                    <a:pt x="85" y="494"/>
                    <a:pt x="148" y="494"/>
                  </a:cubicBezTo>
                  <a:cubicBezTo>
                    <a:pt x="164" y="494"/>
                    <a:pt x="178" y="483"/>
                    <a:pt x="194" y="460"/>
                  </a:cubicBezTo>
                  <a:cubicBezTo>
                    <a:pt x="214" y="417"/>
                    <a:pt x="221" y="378"/>
                    <a:pt x="221" y="311"/>
                  </a:cubicBezTo>
                  <a:lnTo>
                    <a:pt x="221" y="293"/>
                  </a:lnTo>
                  <a:cubicBezTo>
                    <a:pt x="218" y="141"/>
                    <a:pt x="132" y="1"/>
                    <a:pt x="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65"/>
            <p:cNvSpPr/>
            <p:nvPr/>
          </p:nvSpPr>
          <p:spPr>
            <a:xfrm>
              <a:off x="1395425" y="5234500"/>
              <a:ext cx="8400" cy="2075"/>
            </a:xfrm>
            <a:custGeom>
              <a:rect b="b" l="l" r="r" t="t"/>
              <a:pathLst>
                <a:path extrusionOk="0" h="83" w="336">
                  <a:moveTo>
                    <a:pt x="336" y="0"/>
                  </a:moveTo>
                  <a:lnTo>
                    <a:pt x="336" y="0"/>
                  </a:lnTo>
                  <a:cubicBezTo>
                    <a:pt x="330" y="2"/>
                    <a:pt x="325" y="3"/>
                    <a:pt x="320" y="4"/>
                  </a:cubicBezTo>
                  <a:lnTo>
                    <a:pt x="320" y="4"/>
                  </a:lnTo>
                  <a:cubicBezTo>
                    <a:pt x="325" y="4"/>
                    <a:pt x="329" y="3"/>
                    <a:pt x="336" y="0"/>
                  </a:cubicBezTo>
                  <a:close/>
                  <a:moveTo>
                    <a:pt x="320" y="4"/>
                  </a:moveTo>
                  <a:lnTo>
                    <a:pt x="320" y="4"/>
                  </a:lnTo>
                  <a:cubicBezTo>
                    <a:pt x="319" y="4"/>
                    <a:pt x="317" y="4"/>
                    <a:pt x="316" y="4"/>
                  </a:cubicBezTo>
                  <a:cubicBezTo>
                    <a:pt x="315" y="5"/>
                    <a:pt x="313" y="5"/>
                    <a:pt x="312" y="6"/>
                  </a:cubicBezTo>
                  <a:lnTo>
                    <a:pt x="312" y="6"/>
                  </a:lnTo>
                  <a:cubicBezTo>
                    <a:pt x="314" y="5"/>
                    <a:pt x="317" y="5"/>
                    <a:pt x="320" y="4"/>
                  </a:cubicBezTo>
                  <a:close/>
                  <a:moveTo>
                    <a:pt x="312" y="6"/>
                  </a:moveTo>
                  <a:cubicBezTo>
                    <a:pt x="279" y="13"/>
                    <a:pt x="245" y="21"/>
                    <a:pt x="211" y="30"/>
                  </a:cubicBezTo>
                  <a:lnTo>
                    <a:pt x="211" y="30"/>
                  </a:lnTo>
                  <a:cubicBezTo>
                    <a:pt x="227" y="26"/>
                    <a:pt x="240" y="23"/>
                    <a:pt x="257" y="20"/>
                  </a:cubicBezTo>
                  <a:cubicBezTo>
                    <a:pt x="276" y="16"/>
                    <a:pt x="294" y="13"/>
                    <a:pt x="312" y="6"/>
                  </a:cubicBezTo>
                  <a:close/>
                  <a:moveTo>
                    <a:pt x="211" y="30"/>
                  </a:moveTo>
                  <a:cubicBezTo>
                    <a:pt x="208" y="30"/>
                    <a:pt x="206" y="31"/>
                    <a:pt x="203" y="31"/>
                  </a:cubicBezTo>
                  <a:cubicBezTo>
                    <a:pt x="141" y="47"/>
                    <a:pt x="71" y="63"/>
                    <a:pt x="1" y="82"/>
                  </a:cubicBezTo>
                  <a:cubicBezTo>
                    <a:pt x="74" y="63"/>
                    <a:pt x="144" y="46"/>
                    <a:pt x="211" y="30"/>
                  </a:cubicBezTo>
                  <a:close/>
                </a:path>
              </a:pathLst>
            </a:custGeom>
            <a:solidFill>
              <a:srgbClr val="E3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65"/>
            <p:cNvSpPr/>
            <p:nvPr/>
          </p:nvSpPr>
          <p:spPr>
            <a:xfrm>
              <a:off x="1377275" y="5150850"/>
              <a:ext cx="9750" cy="39350"/>
            </a:xfrm>
            <a:custGeom>
              <a:rect b="b" l="l" r="r" t="t"/>
              <a:pathLst>
                <a:path extrusionOk="0" h="1574" w="390">
                  <a:moveTo>
                    <a:pt x="129" y="0"/>
                  </a:moveTo>
                  <a:cubicBezTo>
                    <a:pt x="82" y="0"/>
                    <a:pt x="43" y="39"/>
                    <a:pt x="20" y="132"/>
                  </a:cubicBezTo>
                  <a:cubicBezTo>
                    <a:pt x="8" y="194"/>
                    <a:pt x="0" y="272"/>
                    <a:pt x="0" y="350"/>
                  </a:cubicBezTo>
                  <a:cubicBezTo>
                    <a:pt x="0" y="451"/>
                    <a:pt x="8" y="555"/>
                    <a:pt x="12" y="657"/>
                  </a:cubicBezTo>
                  <a:cubicBezTo>
                    <a:pt x="20" y="831"/>
                    <a:pt x="16" y="1014"/>
                    <a:pt x="47" y="1201"/>
                  </a:cubicBezTo>
                  <a:cubicBezTo>
                    <a:pt x="82" y="1418"/>
                    <a:pt x="190" y="1574"/>
                    <a:pt x="269" y="1574"/>
                  </a:cubicBezTo>
                  <a:cubicBezTo>
                    <a:pt x="303" y="1574"/>
                    <a:pt x="334" y="1539"/>
                    <a:pt x="350" y="1457"/>
                  </a:cubicBezTo>
                  <a:cubicBezTo>
                    <a:pt x="373" y="1314"/>
                    <a:pt x="370" y="1127"/>
                    <a:pt x="373" y="960"/>
                  </a:cubicBezTo>
                  <a:cubicBezTo>
                    <a:pt x="377" y="847"/>
                    <a:pt x="389" y="731"/>
                    <a:pt x="389" y="610"/>
                  </a:cubicBezTo>
                  <a:cubicBezTo>
                    <a:pt x="389" y="548"/>
                    <a:pt x="385" y="485"/>
                    <a:pt x="377" y="420"/>
                  </a:cubicBezTo>
                  <a:cubicBezTo>
                    <a:pt x="346" y="171"/>
                    <a:pt x="226" y="0"/>
                    <a:pt x="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65"/>
            <p:cNvSpPr/>
            <p:nvPr/>
          </p:nvSpPr>
          <p:spPr>
            <a:xfrm>
              <a:off x="1360275" y="5162100"/>
              <a:ext cx="8275" cy="16625"/>
            </a:xfrm>
            <a:custGeom>
              <a:rect b="b" l="l" r="r" t="t"/>
              <a:pathLst>
                <a:path extrusionOk="0" h="665" w="331">
                  <a:moveTo>
                    <a:pt x="101" y="1"/>
                  </a:moveTo>
                  <a:cubicBezTo>
                    <a:pt x="74" y="1"/>
                    <a:pt x="47" y="20"/>
                    <a:pt x="27" y="63"/>
                  </a:cubicBezTo>
                  <a:cubicBezTo>
                    <a:pt x="8" y="105"/>
                    <a:pt x="0" y="152"/>
                    <a:pt x="0" y="222"/>
                  </a:cubicBezTo>
                  <a:lnTo>
                    <a:pt x="0" y="254"/>
                  </a:lnTo>
                  <a:cubicBezTo>
                    <a:pt x="8" y="440"/>
                    <a:pt x="86" y="607"/>
                    <a:pt x="179" y="654"/>
                  </a:cubicBezTo>
                  <a:cubicBezTo>
                    <a:pt x="194" y="665"/>
                    <a:pt x="206" y="665"/>
                    <a:pt x="218" y="665"/>
                  </a:cubicBezTo>
                  <a:cubicBezTo>
                    <a:pt x="245" y="665"/>
                    <a:pt x="264" y="650"/>
                    <a:pt x="287" y="630"/>
                  </a:cubicBezTo>
                  <a:cubicBezTo>
                    <a:pt x="315" y="603"/>
                    <a:pt x="330" y="545"/>
                    <a:pt x="330" y="475"/>
                  </a:cubicBezTo>
                  <a:cubicBezTo>
                    <a:pt x="330" y="381"/>
                    <a:pt x="303" y="261"/>
                    <a:pt x="260" y="168"/>
                  </a:cubicBezTo>
                  <a:cubicBezTo>
                    <a:pt x="210" y="55"/>
                    <a:pt x="151" y="1"/>
                    <a:pt x="1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65"/>
            <p:cNvSpPr/>
            <p:nvPr/>
          </p:nvSpPr>
          <p:spPr>
            <a:xfrm>
              <a:off x="1364625" y="5124800"/>
              <a:ext cx="8300" cy="18275"/>
            </a:xfrm>
            <a:custGeom>
              <a:rect b="b" l="l" r="r" t="t"/>
              <a:pathLst>
                <a:path extrusionOk="0" h="731" w="332">
                  <a:moveTo>
                    <a:pt x="113" y="0"/>
                  </a:moveTo>
                  <a:cubicBezTo>
                    <a:pt x="94" y="0"/>
                    <a:pt x="79" y="4"/>
                    <a:pt x="67" y="16"/>
                  </a:cubicBezTo>
                  <a:cubicBezTo>
                    <a:pt x="20" y="58"/>
                    <a:pt x="1" y="137"/>
                    <a:pt x="1" y="230"/>
                  </a:cubicBezTo>
                  <a:cubicBezTo>
                    <a:pt x="1" y="327"/>
                    <a:pt x="24" y="440"/>
                    <a:pt x="59" y="553"/>
                  </a:cubicBezTo>
                  <a:cubicBezTo>
                    <a:pt x="94" y="661"/>
                    <a:pt x="169" y="731"/>
                    <a:pt x="223" y="731"/>
                  </a:cubicBezTo>
                  <a:cubicBezTo>
                    <a:pt x="242" y="731"/>
                    <a:pt x="257" y="723"/>
                    <a:pt x="266" y="711"/>
                  </a:cubicBezTo>
                  <a:cubicBezTo>
                    <a:pt x="308" y="657"/>
                    <a:pt x="332" y="571"/>
                    <a:pt x="332" y="470"/>
                  </a:cubicBezTo>
                  <a:cubicBezTo>
                    <a:pt x="332" y="377"/>
                    <a:pt x="312" y="273"/>
                    <a:pt x="269" y="167"/>
                  </a:cubicBezTo>
                  <a:cubicBezTo>
                    <a:pt x="230" y="58"/>
                    <a:pt x="164" y="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65"/>
            <p:cNvSpPr/>
            <p:nvPr/>
          </p:nvSpPr>
          <p:spPr>
            <a:xfrm>
              <a:off x="1379500" y="5119825"/>
              <a:ext cx="8100" cy="8400"/>
            </a:xfrm>
            <a:custGeom>
              <a:rect b="b" l="l" r="r" t="t"/>
              <a:pathLst>
                <a:path extrusionOk="0" h="336" w="324">
                  <a:moveTo>
                    <a:pt x="304" y="1"/>
                  </a:moveTo>
                  <a:cubicBezTo>
                    <a:pt x="199" y="20"/>
                    <a:pt x="98" y="40"/>
                    <a:pt x="1" y="63"/>
                  </a:cubicBezTo>
                  <a:cubicBezTo>
                    <a:pt x="4" y="196"/>
                    <a:pt x="98" y="336"/>
                    <a:pt x="171" y="336"/>
                  </a:cubicBezTo>
                  <a:lnTo>
                    <a:pt x="184" y="336"/>
                  </a:lnTo>
                  <a:cubicBezTo>
                    <a:pt x="226" y="323"/>
                    <a:pt x="257" y="300"/>
                    <a:pt x="288" y="253"/>
                  </a:cubicBezTo>
                  <a:cubicBezTo>
                    <a:pt x="311" y="223"/>
                    <a:pt x="324" y="172"/>
                    <a:pt x="324" y="122"/>
                  </a:cubicBezTo>
                  <a:cubicBezTo>
                    <a:pt x="324" y="83"/>
                    <a:pt x="315" y="40"/>
                    <a:pt x="3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65"/>
            <p:cNvSpPr/>
            <p:nvPr/>
          </p:nvSpPr>
          <p:spPr>
            <a:xfrm>
              <a:off x="1387375" y="5131975"/>
              <a:ext cx="13725" cy="21100"/>
            </a:xfrm>
            <a:custGeom>
              <a:rect b="b" l="l" r="r" t="t"/>
              <a:pathLst>
                <a:path extrusionOk="0" h="844" w="549">
                  <a:moveTo>
                    <a:pt x="156" y="1"/>
                  </a:moveTo>
                  <a:cubicBezTo>
                    <a:pt x="70" y="1"/>
                    <a:pt x="0" y="110"/>
                    <a:pt x="0" y="261"/>
                  </a:cubicBezTo>
                  <a:lnTo>
                    <a:pt x="0" y="266"/>
                  </a:lnTo>
                  <a:cubicBezTo>
                    <a:pt x="0" y="456"/>
                    <a:pt x="70" y="607"/>
                    <a:pt x="163" y="704"/>
                  </a:cubicBezTo>
                  <a:cubicBezTo>
                    <a:pt x="245" y="790"/>
                    <a:pt x="327" y="844"/>
                    <a:pt x="409" y="844"/>
                  </a:cubicBezTo>
                  <a:cubicBezTo>
                    <a:pt x="432" y="844"/>
                    <a:pt x="459" y="840"/>
                    <a:pt x="482" y="825"/>
                  </a:cubicBezTo>
                  <a:cubicBezTo>
                    <a:pt x="518" y="806"/>
                    <a:pt x="549" y="724"/>
                    <a:pt x="549" y="646"/>
                  </a:cubicBezTo>
                  <a:lnTo>
                    <a:pt x="549" y="634"/>
                  </a:lnTo>
                  <a:cubicBezTo>
                    <a:pt x="541" y="460"/>
                    <a:pt x="513" y="336"/>
                    <a:pt x="432" y="214"/>
                  </a:cubicBezTo>
                  <a:cubicBezTo>
                    <a:pt x="358" y="110"/>
                    <a:pt x="276" y="36"/>
                    <a:pt x="191" y="9"/>
                  </a:cubicBezTo>
                  <a:cubicBezTo>
                    <a:pt x="179" y="4"/>
                    <a:pt x="16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65"/>
            <p:cNvSpPr/>
            <p:nvPr/>
          </p:nvSpPr>
          <p:spPr>
            <a:xfrm>
              <a:off x="1390875" y="5162025"/>
              <a:ext cx="6050" cy="12750"/>
            </a:xfrm>
            <a:custGeom>
              <a:rect b="b" l="l" r="r" t="t"/>
              <a:pathLst>
                <a:path extrusionOk="0" h="510" w="242">
                  <a:moveTo>
                    <a:pt x="70" y="0"/>
                  </a:moveTo>
                  <a:cubicBezTo>
                    <a:pt x="20" y="11"/>
                    <a:pt x="0" y="74"/>
                    <a:pt x="0" y="155"/>
                  </a:cubicBezTo>
                  <a:cubicBezTo>
                    <a:pt x="0" y="307"/>
                    <a:pt x="75" y="509"/>
                    <a:pt x="160" y="509"/>
                  </a:cubicBezTo>
                  <a:lnTo>
                    <a:pt x="172" y="509"/>
                  </a:lnTo>
                  <a:cubicBezTo>
                    <a:pt x="218" y="501"/>
                    <a:pt x="242" y="427"/>
                    <a:pt x="242" y="342"/>
                  </a:cubicBezTo>
                  <a:cubicBezTo>
                    <a:pt x="242" y="194"/>
                    <a:pt x="175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65"/>
            <p:cNvSpPr/>
            <p:nvPr/>
          </p:nvSpPr>
          <p:spPr>
            <a:xfrm>
              <a:off x="1406325" y="5233325"/>
              <a:ext cx="4100" cy="700"/>
            </a:xfrm>
            <a:custGeom>
              <a:rect b="b" l="l" r="r" t="t"/>
              <a:pathLst>
                <a:path extrusionOk="0" h="28" w="164">
                  <a:moveTo>
                    <a:pt x="164" y="1"/>
                  </a:moveTo>
                  <a:cubicBezTo>
                    <a:pt x="113" y="8"/>
                    <a:pt x="58" y="16"/>
                    <a:pt x="0" y="28"/>
                  </a:cubicBezTo>
                  <a:lnTo>
                    <a:pt x="0" y="28"/>
                  </a:lnTo>
                  <a:cubicBezTo>
                    <a:pt x="58" y="16"/>
                    <a:pt x="113" y="8"/>
                    <a:pt x="164" y="1"/>
                  </a:cubicBezTo>
                  <a:close/>
                </a:path>
              </a:pathLst>
            </a:custGeom>
            <a:solidFill>
              <a:srgbClr val="FCEF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65"/>
            <p:cNvSpPr/>
            <p:nvPr/>
          </p:nvSpPr>
          <p:spPr>
            <a:xfrm>
              <a:off x="1406325" y="5233325"/>
              <a:ext cx="4100" cy="700"/>
            </a:xfrm>
            <a:custGeom>
              <a:rect b="b" l="l" r="r" t="t"/>
              <a:pathLst>
                <a:path extrusionOk="0" h="28" w="164">
                  <a:moveTo>
                    <a:pt x="164" y="1"/>
                  </a:moveTo>
                  <a:cubicBezTo>
                    <a:pt x="113" y="8"/>
                    <a:pt x="58" y="16"/>
                    <a:pt x="0" y="28"/>
                  </a:cubicBezTo>
                  <a:lnTo>
                    <a:pt x="0" y="28"/>
                  </a:lnTo>
                  <a:cubicBezTo>
                    <a:pt x="58" y="16"/>
                    <a:pt x="113" y="8"/>
                    <a:pt x="164" y="1"/>
                  </a:cubicBezTo>
                  <a:close/>
                </a:path>
              </a:pathLst>
            </a:custGeom>
            <a:solidFill>
              <a:srgbClr val="E38F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65"/>
            <p:cNvSpPr/>
            <p:nvPr/>
          </p:nvSpPr>
          <p:spPr>
            <a:xfrm>
              <a:off x="1417600" y="5173000"/>
              <a:ext cx="7800" cy="19350"/>
            </a:xfrm>
            <a:custGeom>
              <a:rect b="b" l="l" r="r" t="t"/>
              <a:pathLst>
                <a:path extrusionOk="0" h="774" w="312">
                  <a:moveTo>
                    <a:pt x="183" y="0"/>
                  </a:moveTo>
                  <a:cubicBezTo>
                    <a:pt x="97" y="0"/>
                    <a:pt x="35" y="128"/>
                    <a:pt x="4" y="338"/>
                  </a:cubicBezTo>
                  <a:cubicBezTo>
                    <a:pt x="0" y="365"/>
                    <a:pt x="0" y="392"/>
                    <a:pt x="0" y="424"/>
                  </a:cubicBezTo>
                  <a:cubicBezTo>
                    <a:pt x="0" y="598"/>
                    <a:pt x="63" y="774"/>
                    <a:pt x="125" y="774"/>
                  </a:cubicBezTo>
                  <a:cubicBezTo>
                    <a:pt x="136" y="774"/>
                    <a:pt x="144" y="765"/>
                    <a:pt x="156" y="754"/>
                  </a:cubicBezTo>
                  <a:cubicBezTo>
                    <a:pt x="218" y="692"/>
                    <a:pt x="276" y="595"/>
                    <a:pt x="303" y="404"/>
                  </a:cubicBezTo>
                  <a:cubicBezTo>
                    <a:pt x="307" y="361"/>
                    <a:pt x="312" y="319"/>
                    <a:pt x="312" y="276"/>
                  </a:cubicBezTo>
                  <a:cubicBezTo>
                    <a:pt x="312" y="155"/>
                    <a:pt x="288" y="39"/>
                    <a:pt x="233" y="12"/>
                  </a:cubicBezTo>
                  <a:cubicBezTo>
                    <a:pt x="218" y="4"/>
                    <a:pt x="199" y="0"/>
                    <a:pt x="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65"/>
            <p:cNvSpPr/>
            <p:nvPr/>
          </p:nvSpPr>
          <p:spPr>
            <a:xfrm>
              <a:off x="1407175" y="5145875"/>
              <a:ext cx="2775" cy="18600"/>
            </a:xfrm>
            <a:custGeom>
              <a:rect b="b" l="l" r="r" t="t"/>
              <a:pathLst>
                <a:path extrusionOk="0" h="744" w="111">
                  <a:moveTo>
                    <a:pt x="110" y="1"/>
                  </a:moveTo>
                  <a:cubicBezTo>
                    <a:pt x="48" y="40"/>
                    <a:pt x="1" y="129"/>
                    <a:pt x="1" y="261"/>
                  </a:cubicBezTo>
                  <a:cubicBezTo>
                    <a:pt x="1" y="288"/>
                    <a:pt x="6" y="320"/>
                    <a:pt x="9" y="350"/>
                  </a:cubicBezTo>
                  <a:cubicBezTo>
                    <a:pt x="24" y="463"/>
                    <a:pt x="44" y="623"/>
                    <a:pt x="79" y="743"/>
                  </a:cubicBezTo>
                  <a:cubicBezTo>
                    <a:pt x="71" y="479"/>
                    <a:pt x="83" y="226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65"/>
            <p:cNvSpPr/>
            <p:nvPr/>
          </p:nvSpPr>
          <p:spPr>
            <a:xfrm>
              <a:off x="1408925" y="5145200"/>
              <a:ext cx="7725" cy="23450"/>
            </a:xfrm>
            <a:custGeom>
              <a:rect b="b" l="l" r="r" t="t"/>
              <a:pathLst>
                <a:path extrusionOk="0" h="938" w="309">
                  <a:moveTo>
                    <a:pt x="122" y="1"/>
                  </a:moveTo>
                  <a:cubicBezTo>
                    <a:pt x="94" y="1"/>
                    <a:pt x="67" y="8"/>
                    <a:pt x="40" y="28"/>
                  </a:cubicBezTo>
                  <a:cubicBezTo>
                    <a:pt x="13" y="253"/>
                    <a:pt x="1" y="506"/>
                    <a:pt x="9" y="770"/>
                  </a:cubicBezTo>
                  <a:cubicBezTo>
                    <a:pt x="36" y="867"/>
                    <a:pt x="76" y="937"/>
                    <a:pt x="133" y="937"/>
                  </a:cubicBezTo>
                  <a:lnTo>
                    <a:pt x="137" y="937"/>
                  </a:lnTo>
                  <a:cubicBezTo>
                    <a:pt x="257" y="926"/>
                    <a:pt x="309" y="661"/>
                    <a:pt x="309" y="417"/>
                  </a:cubicBezTo>
                  <a:cubicBezTo>
                    <a:pt x="309" y="362"/>
                    <a:pt x="304" y="307"/>
                    <a:pt x="300" y="261"/>
                  </a:cubicBezTo>
                  <a:cubicBezTo>
                    <a:pt x="285" y="82"/>
                    <a:pt x="203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65"/>
            <p:cNvSpPr/>
            <p:nvPr/>
          </p:nvSpPr>
          <p:spPr>
            <a:xfrm>
              <a:off x="1402150" y="5117025"/>
              <a:ext cx="10225" cy="700"/>
            </a:xfrm>
            <a:custGeom>
              <a:rect b="b" l="l" r="r" t="t"/>
              <a:pathLst>
                <a:path extrusionOk="0" h="28" w="409">
                  <a:moveTo>
                    <a:pt x="408" y="1"/>
                  </a:moveTo>
                  <a:cubicBezTo>
                    <a:pt x="272" y="8"/>
                    <a:pt x="137" y="16"/>
                    <a:pt x="1" y="28"/>
                  </a:cubicBezTo>
                  <a:cubicBezTo>
                    <a:pt x="137" y="16"/>
                    <a:pt x="272" y="8"/>
                    <a:pt x="408" y="1"/>
                  </a:cubicBezTo>
                  <a:close/>
                </a:path>
              </a:pathLst>
            </a:custGeom>
            <a:solidFill>
              <a:srgbClr val="DCE0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65"/>
            <p:cNvSpPr/>
            <p:nvPr/>
          </p:nvSpPr>
          <p:spPr>
            <a:xfrm>
              <a:off x="1401350" y="5117025"/>
              <a:ext cx="13450" cy="15275"/>
            </a:xfrm>
            <a:custGeom>
              <a:rect b="b" l="l" r="r" t="t"/>
              <a:pathLst>
                <a:path extrusionOk="0" h="611" w="538">
                  <a:moveTo>
                    <a:pt x="440" y="1"/>
                  </a:moveTo>
                  <a:cubicBezTo>
                    <a:pt x="304" y="8"/>
                    <a:pt x="169" y="16"/>
                    <a:pt x="33" y="28"/>
                  </a:cubicBezTo>
                  <a:cubicBezTo>
                    <a:pt x="24" y="28"/>
                    <a:pt x="13" y="31"/>
                    <a:pt x="1" y="31"/>
                  </a:cubicBezTo>
                  <a:lnTo>
                    <a:pt x="1" y="47"/>
                  </a:lnTo>
                  <a:cubicBezTo>
                    <a:pt x="1" y="86"/>
                    <a:pt x="9" y="128"/>
                    <a:pt x="17" y="168"/>
                  </a:cubicBezTo>
                  <a:cubicBezTo>
                    <a:pt x="71" y="385"/>
                    <a:pt x="207" y="611"/>
                    <a:pt x="347" y="611"/>
                  </a:cubicBezTo>
                  <a:cubicBezTo>
                    <a:pt x="359" y="611"/>
                    <a:pt x="370" y="611"/>
                    <a:pt x="382" y="607"/>
                  </a:cubicBezTo>
                  <a:cubicBezTo>
                    <a:pt x="452" y="587"/>
                    <a:pt x="537" y="502"/>
                    <a:pt x="533" y="362"/>
                  </a:cubicBezTo>
                  <a:lnTo>
                    <a:pt x="533" y="327"/>
                  </a:lnTo>
                  <a:cubicBezTo>
                    <a:pt x="522" y="202"/>
                    <a:pt x="487" y="98"/>
                    <a:pt x="4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65"/>
            <p:cNvSpPr/>
            <p:nvPr/>
          </p:nvSpPr>
          <p:spPr>
            <a:xfrm>
              <a:off x="1423625" y="5125475"/>
              <a:ext cx="11000" cy="19250"/>
            </a:xfrm>
            <a:custGeom>
              <a:rect b="b" l="l" r="r" t="t"/>
              <a:pathLst>
                <a:path extrusionOk="0" h="770" w="440">
                  <a:moveTo>
                    <a:pt x="222" y="0"/>
                  </a:moveTo>
                  <a:cubicBezTo>
                    <a:pt x="183" y="0"/>
                    <a:pt x="144" y="13"/>
                    <a:pt x="101" y="40"/>
                  </a:cubicBezTo>
                  <a:cubicBezTo>
                    <a:pt x="31" y="86"/>
                    <a:pt x="1" y="226"/>
                    <a:pt x="1" y="343"/>
                  </a:cubicBezTo>
                  <a:cubicBezTo>
                    <a:pt x="1" y="362"/>
                    <a:pt x="1" y="381"/>
                    <a:pt x="4" y="397"/>
                  </a:cubicBezTo>
                  <a:cubicBezTo>
                    <a:pt x="19" y="596"/>
                    <a:pt x="132" y="770"/>
                    <a:pt x="234" y="770"/>
                  </a:cubicBezTo>
                  <a:lnTo>
                    <a:pt x="238" y="770"/>
                  </a:lnTo>
                  <a:cubicBezTo>
                    <a:pt x="288" y="770"/>
                    <a:pt x="358" y="723"/>
                    <a:pt x="389" y="630"/>
                  </a:cubicBezTo>
                  <a:cubicBezTo>
                    <a:pt x="420" y="540"/>
                    <a:pt x="439" y="451"/>
                    <a:pt x="439" y="362"/>
                  </a:cubicBezTo>
                  <a:cubicBezTo>
                    <a:pt x="439" y="284"/>
                    <a:pt x="424" y="210"/>
                    <a:pt x="392" y="140"/>
                  </a:cubicBezTo>
                  <a:cubicBezTo>
                    <a:pt x="346" y="43"/>
                    <a:pt x="288" y="0"/>
                    <a:pt x="2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65"/>
            <p:cNvSpPr/>
            <p:nvPr/>
          </p:nvSpPr>
          <p:spPr>
            <a:xfrm>
              <a:off x="1425575" y="5148875"/>
              <a:ext cx="13125" cy="25900"/>
            </a:xfrm>
            <a:custGeom>
              <a:rect b="b" l="l" r="r" t="t"/>
              <a:pathLst>
                <a:path extrusionOk="0" h="1036" w="525">
                  <a:moveTo>
                    <a:pt x="175" y="928"/>
                  </a:moveTo>
                  <a:cubicBezTo>
                    <a:pt x="175" y="929"/>
                    <a:pt x="176" y="932"/>
                    <a:pt x="179" y="934"/>
                  </a:cubicBezTo>
                  <a:cubicBezTo>
                    <a:pt x="178" y="932"/>
                    <a:pt x="176" y="930"/>
                    <a:pt x="175" y="928"/>
                  </a:cubicBezTo>
                  <a:close/>
                  <a:moveTo>
                    <a:pt x="226" y="1"/>
                  </a:moveTo>
                  <a:cubicBezTo>
                    <a:pt x="214" y="1"/>
                    <a:pt x="198" y="1"/>
                    <a:pt x="183" y="5"/>
                  </a:cubicBezTo>
                  <a:cubicBezTo>
                    <a:pt x="74" y="24"/>
                    <a:pt x="0" y="266"/>
                    <a:pt x="0" y="467"/>
                  </a:cubicBezTo>
                  <a:cubicBezTo>
                    <a:pt x="0" y="522"/>
                    <a:pt x="4" y="576"/>
                    <a:pt x="16" y="623"/>
                  </a:cubicBezTo>
                  <a:cubicBezTo>
                    <a:pt x="57" y="794"/>
                    <a:pt x="107" y="839"/>
                    <a:pt x="175" y="928"/>
                  </a:cubicBezTo>
                  <a:lnTo>
                    <a:pt x="175" y="928"/>
                  </a:lnTo>
                  <a:cubicBezTo>
                    <a:pt x="174" y="927"/>
                    <a:pt x="174" y="926"/>
                    <a:pt x="174" y="926"/>
                  </a:cubicBezTo>
                  <a:lnTo>
                    <a:pt x="174" y="926"/>
                  </a:lnTo>
                  <a:cubicBezTo>
                    <a:pt x="174" y="926"/>
                    <a:pt x="190" y="946"/>
                    <a:pt x="206" y="961"/>
                  </a:cubicBezTo>
                  <a:cubicBezTo>
                    <a:pt x="217" y="977"/>
                    <a:pt x="230" y="993"/>
                    <a:pt x="230" y="996"/>
                  </a:cubicBezTo>
                  <a:lnTo>
                    <a:pt x="226" y="996"/>
                  </a:lnTo>
                  <a:cubicBezTo>
                    <a:pt x="253" y="1020"/>
                    <a:pt x="287" y="1027"/>
                    <a:pt x="314" y="1035"/>
                  </a:cubicBezTo>
                  <a:lnTo>
                    <a:pt x="330" y="1035"/>
                  </a:lnTo>
                  <a:cubicBezTo>
                    <a:pt x="424" y="1035"/>
                    <a:pt x="501" y="829"/>
                    <a:pt x="521" y="627"/>
                  </a:cubicBezTo>
                  <a:cubicBezTo>
                    <a:pt x="524" y="596"/>
                    <a:pt x="524" y="569"/>
                    <a:pt x="524" y="541"/>
                  </a:cubicBezTo>
                  <a:cubicBezTo>
                    <a:pt x="524" y="417"/>
                    <a:pt x="497" y="308"/>
                    <a:pt x="463" y="219"/>
                  </a:cubicBezTo>
                  <a:cubicBezTo>
                    <a:pt x="400" y="71"/>
                    <a:pt x="330" y="1"/>
                    <a:pt x="2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65"/>
            <p:cNvSpPr/>
            <p:nvPr/>
          </p:nvSpPr>
          <p:spPr>
            <a:xfrm>
              <a:off x="1421075" y="5232550"/>
              <a:ext cx="350" cy="225"/>
            </a:xfrm>
            <a:custGeom>
              <a:rect b="b" l="l" r="r" t="t"/>
              <a:pathLst>
                <a:path extrusionOk="0" h="9" w="14">
                  <a:moveTo>
                    <a:pt x="1" y="1"/>
                  </a:moveTo>
                  <a:cubicBezTo>
                    <a:pt x="1" y="1"/>
                    <a:pt x="4" y="4"/>
                    <a:pt x="9" y="5"/>
                  </a:cubicBezTo>
                  <a:lnTo>
                    <a:pt x="9" y="5"/>
                  </a:lnTo>
                  <a:cubicBezTo>
                    <a:pt x="6" y="2"/>
                    <a:pt x="3" y="1"/>
                    <a:pt x="1" y="1"/>
                  </a:cubicBezTo>
                  <a:close/>
                  <a:moveTo>
                    <a:pt x="9" y="5"/>
                  </a:moveTo>
                  <a:cubicBezTo>
                    <a:pt x="10" y="6"/>
                    <a:pt x="12" y="7"/>
                    <a:pt x="13" y="8"/>
                  </a:cubicBezTo>
                  <a:cubicBezTo>
                    <a:pt x="13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</a:path>
              </a:pathLst>
            </a:custGeom>
            <a:solidFill>
              <a:srgbClr val="CECE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65"/>
            <p:cNvSpPr/>
            <p:nvPr/>
          </p:nvSpPr>
          <p:spPr>
            <a:xfrm>
              <a:off x="1287800" y="5169600"/>
              <a:ext cx="133525" cy="86100"/>
            </a:xfrm>
            <a:custGeom>
              <a:rect b="b" l="l" r="r" t="t"/>
              <a:pathLst>
                <a:path extrusionOk="0" h="3444" w="5341">
                  <a:moveTo>
                    <a:pt x="917" y="727"/>
                  </a:moveTo>
                  <a:cubicBezTo>
                    <a:pt x="1041" y="734"/>
                    <a:pt x="1127" y="910"/>
                    <a:pt x="1224" y="1127"/>
                  </a:cubicBezTo>
                  <a:cubicBezTo>
                    <a:pt x="1271" y="1228"/>
                    <a:pt x="1301" y="1333"/>
                    <a:pt x="1325" y="1457"/>
                  </a:cubicBezTo>
                  <a:cubicBezTo>
                    <a:pt x="1337" y="1516"/>
                    <a:pt x="1344" y="1570"/>
                    <a:pt x="1348" y="1633"/>
                  </a:cubicBezTo>
                  <a:lnTo>
                    <a:pt x="1348" y="1656"/>
                  </a:lnTo>
                  <a:lnTo>
                    <a:pt x="1348" y="1714"/>
                  </a:lnTo>
                  <a:cubicBezTo>
                    <a:pt x="1344" y="1788"/>
                    <a:pt x="1333" y="1881"/>
                    <a:pt x="1298" y="1897"/>
                  </a:cubicBezTo>
                  <a:cubicBezTo>
                    <a:pt x="1271" y="1909"/>
                    <a:pt x="1247" y="1916"/>
                    <a:pt x="1220" y="1916"/>
                  </a:cubicBezTo>
                  <a:cubicBezTo>
                    <a:pt x="1154" y="1916"/>
                    <a:pt x="1084" y="1870"/>
                    <a:pt x="1018" y="1764"/>
                  </a:cubicBezTo>
                  <a:cubicBezTo>
                    <a:pt x="924" y="1624"/>
                    <a:pt x="812" y="1419"/>
                    <a:pt x="793" y="1181"/>
                  </a:cubicBezTo>
                  <a:cubicBezTo>
                    <a:pt x="788" y="1147"/>
                    <a:pt x="788" y="1111"/>
                    <a:pt x="788" y="1080"/>
                  </a:cubicBezTo>
                  <a:cubicBezTo>
                    <a:pt x="788" y="898"/>
                    <a:pt x="827" y="727"/>
                    <a:pt x="913" y="727"/>
                  </a:cubicBezTo>
                  <a:close/>
                  <a:moveTo>
                    <a:pt x="633" y="1536"/>
                  </a:moveTo>
                  <a:cubicBezTo>
                    <a:pt x="695" y="1536"/>
                    <a:pt x="761" y="1671"/>
                    <a:pt x="777" y="1807"/>
                  </a:cubicBezTo>
                  <a:cubicBezTo>
                    <a:pt x="785" y="1850"/>
                    <a:pt x="785" y="1889"/>
                    <a:pt x="785" y="1927"/>
                  </a:cubicBezTo>
                  <a:cubicBezTo>
                    <a:pt x="785" y="2087"/>
                    <a:pt x="746" y="2212"/>
                    <a:pt x="684" y="2282"/>
                  </a:cubicBezTo>
                  <a:cubicBezTo>
                    <a:pt x="672" y="2297"/>
                    <a:pt x="660" y="2301"/>
                    <a:pt x="645" y="2301"/>
                  </a:cubicBezTo>
                  <a:cubicBezTo>
                    <a:pt x="590" y="2301"/>
                    <a:pt x="532" y="2207"/>
                    <a:pt x="505" y="2103"/>
                  </a:cubicBezTo>
                  <a:cubicBezTo>
                    <a:pt x="485" y="2029"/>
                    <a:pt x="478" y="1955"/>
                    <a:pt x="478" y="1889"/>
                  </a:cubicBezTo>
                  <a:cubicBezTo>
                    <a:pt x="478" y="1710"/>
                    <a:pt x="540" y="1563"/>
                    <a:pt x="618" y="1536"/>
                  </a:cubicBezTo>
                  <a:close/>
                  <a:moveTo>
                    <a:pt x="3778" y="1524"/>
                  </a:moveTo>
                  <a:cubicBezTo>
                    <a:pt x="3875" y="1524"/>
                    <a:pt x="3988" y="1691"/>
                    <a:pt x="4058" y="1900"/>
                  </a:cubicBezTo>
                  <a:cubicBezTo>
                    <a:pt x="4092" y="2013"/>
                    <a:pt x="4112" y="2149"/>
                    <a:pt x="4112" y="2262"/>
                  </a:cubicBezTo>
                  <a:cubicBezTo>
                    <a:pt x="4112" y="2363"/>
                    <a:pt x="4096" y="2445"/>
                    <a:pt x="4058" y="2476"/>
                  </a:cubicBezTo>
                  <a:cubicBezTo>
                    <a:pt x="3988" y="2526"/>
                    <a:pt x="3882" y="2577"/>
                    <a:pt x="3769" y="2577"/>
                  </a:cubicBezTo>
                  <a:cubicBezTo>
                    <a:pt x="3649" y="2577"/>
                    <a:pt x="3517" y="2515"/>
                    <a:pt x="3400" y="2316"/>
                  </a:cubicBezTo>
                  <a:cubicBezTo>
                    <a:pt x="3346" y="2219"/>
                    <a:pt x="3319" y="2095"/>
                    <a:pt x="3319" y="1990"/>
                  </a:cubicBezTo>
                  <a:cubicBezTo>
                    <a:pt x="3319" y="1963"/>
                    <a:pt x="3319" y="1936"/>
                    <a:pt x="3323" y="1913"/>
                  </a:cubicBezTo>
                  <a:cubicBezTo>
                    <a:pt x="3350" y="1737"/>
                    <a:pt x="3436" y="1676"/>
                    <a:pt x="3517" y="1633"/>
                  </a:cubicBezTo>
                  <a:cubicBezTo>
                    <a:pt x="3595" y="1594"/>
                    <a:pt x="3672" y="1554"/>
                    <a:pt x="3750" y="1527"/>
                  </a:cubicBezTo>
                  <a:cubicBezTo>
                    <a:pt x="3758" y="1524"/>
                    <a:pt x="3766" y="1524"/>
                    <a:pt x="3778" y="1524"/>
                  </a:cubicBezTo>
                  <a:close/>
                  <a:moveTo>
                    <a:pt x="1383" y="2375"/>
                  </a:moveTo>
                  <a:cubicBezTo>
                    <a:pt x="1423" y="2375"/>
                    <a:pt x="1469" y="2437"/>
                    <a:pt x="1493" y="2519"/>
                  </a:cubicBezTo>
                  <a:lnTo>
                    <a:pt x="1504" y="2557"/>
                  </a:lnTo>
                  <a:cubicBezTo>
                    <a:pt x="1520" y="2600"/>
                    <a:pt x="1527" y="2650"/>
                    <a:pt x="1527" y="2693"/>
                  </a:cubicBezTo>
                  <a:cubicBezTo>
                    <a:pt x="1527" y="2736"/>
                    <a:pt x="1520" y="2775"/>
                    <a:pt x="1511" y="2806"/>
                  </a:cubicBezTo>
                  <a:lnTo>
                    <a:pt x="1504" y="2849"/>
                  </a:lnTo>
                  <a:cubicBezTo>
                    <a:pt x="1488" y="2907"/>
                    <a:pt x="1461" y="2935"/>
                    <a:pt x="1434" y="2935"/>
                  </a:cubicBezTo>
                  <a:cubicBezTo>
                    <a:pt x="1368" y="2935"/>
                    <a:pt x="1290" y="2799"/>
                    <a:pt x="1286" y="2643"/>
                  </a:cubicBezTo>
                  <a:lnTo>
                    <a:pt x="1283" y="2589"/>
                  </a:lnTo>
                  <a:lnTo>
                    <a:pt x="1283" y="2569"/>
                  </a:lnTo>
                  <a:cubicBezTo>
                    <a:pt x="1283" y="2492"/>
                    <a:pt x="1306" y="2429"/>
                    <a:pt x="1337" y="2402"/>
                  </a:cubicBezTo>
                  <a:lnTo>
                    <a:pt x="1353" y="2386"/>
                  </a:lnTo>
                  <a:cubicBezTo>
                    <a:pt x="1364" y="2379"/>
                    <a:pt x="1371" y="2375"/>
                    <a:pt x="1383" y="2375"/>
                  </a:cubicBezTo>
                  <a:close/>
                  <a:moveTo>
                    <a:pt x="338" y="0"/>
                  </a:moveTo>
                  <a:cubicBezTo>
                    <a:pt x="350" y="58"/>
                    <a:pt x="354" y="117"/>
                    <a:pt x="354" y="171"/>
                  </a:cubicBezTo>
                  <a:cubicBezTo>
                    <a:pt x="354" y="202"/>
                    <a:pt x="354" y="230"/>
                    <a:pt x="350" y="257"/>
                  </a:cubicBezTo>
                  <a:cubicBezTo>
                    <a:pt x="341" y="303"/>
                    <a:pt x="330" y="330"/>
                    <a:pt x="318" y="350"/>
                  </a:cubicBezTo>
                  <a:cubicBezTo>
                    <a:pt x="361" y="580"/>
                    <a:pt x="396" y="824"/>
                    <a:pt x="427" y="1080"/>
                  </a:cubicBezTo>
                  <a:cubicBezTo>
                    <a:pt x="458" y="1368"/>
                    <a:pt x="474" y="1648"/>
                    <a:pt x="474" y="1904"/>
                  </a:cubicBezTo>
                  <a:cubicBezTo>
                    <a:pt x="474" y="2216"/>
                    <a:pt x="451" y="2496"/>
                    <a:pt x="408" y="2729"/>
                  </a:cubicBezTo>
                  <a:cubicBezTo>
                    <a:pt x="330" y="3149"/>
                    <a:pt x="182" y="3420"/>
                    <a:pt x="0" y="3443"/>
                  </a:cubicBezTo>
                  <a:lnTo>
                    <a:pt x="4" y="3443"/>
                  </a:lnTo>
                  <a:cubicBezTo>
                    <a:pt x="163" y="3432"/>
                    <a:pt x="322" y="3420"/>
                    <a:pt x="481" y="3401"/>
                  </a:cubicBezTo>
                  <a:lnTo>
                    <a:pt x="481" y="3355"/>
                  </a:lnTo>
                  <a:cubicBezTo>
                    <a:pt x="481" y="3160"/>
                    <a:pt x="551" y="2939"/>
                    <a:pt x="602" y="2853"/>
                  </a:cubicBezTo>
                  <a:cubicBezTo>
                    <a:pt x="680" y="2705"/>
                    <a:pt x="770" y="2647"/>
                    <a:pt x="874" y="2647"/>
                  </a:cubicBezTo>
                  <a:cubicBezTo>
                    <a:pt x="897" y="2647"/>
                    <a:pt x="921" y="2650"/>
                    <a:pt x="948" y="2659"/>
                  </a:cubicBezTo>
                  <a:cubicBezTo>
                    <a:pt x="1010" y="2670"/>
                    <a:pt x="1049" y="2799"/>
                    <a:pt x="1049" y="2912"/>
                  </a:cubicBezTo>
                  <a:cubicBezTo>
                    <a:pt x="1049" y="2966"/>
                    <a:pt x="1041" y="3016"/>
                    <a:pt x="1021" y="3047"/>
                  </a:cubicBezTo>
                  <a:cubicBezTo>
                    <a:pt x="960" y="3163"/>
                    <a:pt x="897" y="3269"/>
                    <a:pt x="827" y="3366"/>
                  </a:cubicBezTo>
                  <a:cubicBezTo>
                    <a:pt x="1146" y="3331"/>
                    <a:pt x="1469" y="3285"/>
                    <a:pt x="1787" y="3233"/>
                  </a:cubicBezTo>
                  <a:cubicBezTo>
                    <a:pt x="1764" y="3136"/>
                    <a:pt x="1753" y="3036"/>
                    <a:pt x="1753" y="2939"/>
                  </a:cubicBezTo>
                  <a:cubicBezTo>
                    <a:pt x="1753" y="2845"/>
                    <a:pt x="1764" y="2760"/>
                    <a:pt x="1784" y="2686"/>
                  </a:cubicBezTo>
                  <a:cubicBezTo>
                    <a:pt x="1807" y="2604"/>
                    <a:pt x="1846" y="2565"/>
                    <a:pt x="1893" y="2565"/>
                  </a:cubicBezTo>
                  <a:cubicBezTo>
                    <a:pt x="1943" y="2565"/>
                    <a:pt x="2001" y="2620"/>
                    <a:pt x="2052" y="2713"/>
                  </a:cubicBezTo>
                  <a:cubicBezTo>
                    <a:pt x="2114" y="2842"/>
                    <a:pt x="2164" y="3000"/>
                    <a:pt x="2187" y="3163"/>
                  </a:cubicBezTo>
                  <a:cubicBezTo>
                    <a:pt x="2297" y="3145"/>
                    <a:pt x="2406" y="3125"/>
                    <a:pt x="2514" y="3102"/>
                  </a:cubicBezTo>
                  <a:cubicBezTo>
                    <a:pt x="2425" y="2962"/>
                    <a:pt x="2351" y="2752"/>
                    <a:pt x="2351" y="2562"/>
                  </a:cubicBezTo>
                  <a:cubicBezTo>
                    <a:pt x="2351" y="2538"/>
                    <a:pt x="2355" y="2515"/>
                    <a:pt x="2355" y="2492"/>
                  </a:cubicBezTo>
                  <a:cubicBezTo>
                    <a:pt x="2363" y="2410"/>
                    <a:pt x="2394" y="2367"/>
                    <a:pt x="2433" y="2367"/>
                  </a:cubicBezTo>
                  <a:cubicBezTo>
                    <a:pt x="2440" y="2367"/>
                    <a:pt x="2444" y="2371"/>
                    <a:pt x="2449" y="2371"/>
                  </a:cubicBezTo>
                  <a:cubicBezTo>
                    <a:pt x="2569" y="2394"/>
                    <a:pt x="2677" y="2632"/>
                    <a:pt x="2736" y="2857"/>
                  </a:cubicBezTo>
                  <a:cubicBezTo>
                    <a:pt x="2747" y="2903"/>
                    <a:pt x="2752" y="2942"/>
                    <a:pt x="2752" y="2982"/>
                  </a:cubicBezTo>
                  <a:cubicBezTo>
                    <a:pt x="2752" y="3009"/>
                    <a:pt x="2747" y="3036"/>
                    <a:pt x="2743" y="3055"/>
                  </a:cubicBezTo>
                  <a:cubicBezTo>
                    <a:pt x="2864" y="3032"/>
                    <a:pt x="2989" y="3005"/>
                    <a:pt x="3109" y="2977"/>
                  </a:cubicBezTo>
                  <a:cubicBezTo>
                    <a:pt x="3082" y="2915"/>
                    <a:pt x="3074" y="2857"/>
                    <a:pt x="3074" y="2802"/>
                  </a:cubicBezTo>
                  <a:cubicBezTo>
                    <a:pt x="3074" y="2713"/>
                    <a:pt x="3102" y="2635"/>
                    <a:pt x="3136" y="2589"/>
                  </a:cubicBezTo>
                  <a:cubicBezTo>
                    <a:pt x="3144" y="2577"/>
                    <a:pt x="3156" y="2573"/>
                    <a:pt x="3172" y="2573"/>
                  </a:cubicBezTo>
                  <a:cubicBezTo>
                    <a:pt x="3206" y="2573"/>
                    <a:pt x="3253" y="2616"/>
                    <a:pt x="3284" y="2666"/>
                  </a:cubicBezTo>
                  <a:lnTo>
                    <a:pt x="3292" y="2682"/>
                  </a:lnTo>
                  <a:cubicBezTo>
                    <a:pt x="3307" y="2709"/>
                    <a:pt x="3315" y="2748"/>
                    <a:pt x="3323" y="2779"/>
                  </a:cubicBezTo>
                  <a:cubicBezTo>
                    <a:pt x="3335" y="2814"/>
                    <a:pt x="3339" y="2849"/>
                    <a:pt x="3339" y="2880"/>
                  </a:cubicBezTo>
                  <a:cubicBezTo>
                    <a:pt x="3339" y="2896"/>
                    <a:pt x="3339" y="2912"/>
                    <a:pt x="3335" y="2923"/>
                  </a:cubicBezTo>
                  <a:cubicBezTo>
                    <a:pt x="3599" y="2860"/>
                    <a:pt x="3867" y="2790"/>
                    <a:pt x="4089" y="2732"/>
                  </a:cubicBezTo>
                  <a:cubicBezTo>
                    <a:pt x="4162" y="2713"/>
                    <a:pt x="4236" y="2693"/>
                    <a:pt x="4306" y="2678"/>
                  </a:cubicBezTo>
                  <a:cubicBezTo>
                    <a:pt x="4213" y="2343"/>
                    <a:pt x="4143" y="1924"/>
                    <a:pt x="4143" y="1621"/>
                  </a:cubicBezTo>
                  <a:cubicBezTo>
                    <a:pt x="4143" y="1414"/>
                    <a:pt x="4178" y="1263"/>
                    <a:pt x="4255" y="1224"/>
                  </a:cubicBezTo>
                  <a:cubicBezTo>
                    <a:pt x="4259" y="1220"/>
                    <a:pt x="4268" y="1220"/>
                    <a:pt x="4275" y="1220"/>
                  </a:cubicBezTo>
                  <a:cubicBezTo>
                    <a:pt x="4392" y="1220"/>
                    <a:pt x="4505" y="1733"/>
                    <a:pt x="4539" y="1936"/>
                  </a:cubicBezTo>
                  <a:cubicBezTo>
                    <a:pt x="4571" y="2142"/>
                    <a:pt x="4613" y="2379"/>
                    <a:pt x="4641" y="2596"/>
                  </a:cubicBezTo>
                  <a:cubicBezTo>
                    <a:pt x="4656" y="2593"/>
                    <a:pt x="4672" y="2589"/>
                    <a:pt x="4691" y="2589"/>
                  </a:cubicBezTo>
                  <a:cubicBezTo>
                    <a:pt x="4706" y="2585"/>
                    <a:pt x="4726" y="2580"/>
                    <a:pt x="4741" y="2577"/>
                  </a:cubicBezTo>
                  <a:cubicBezTo>
                    <a:pt x="4738" y="2553"/>
                    <a:pt x="4734" y="2530"/>
                    <a:pt x="4729" y="2507"/>
                  </a:cubicBezTo>
                  <a:cubicBezTo>
                    <a:pt x="4718" y="2453"/>
                    <a:pt x="4714" y="2390"/>
                    <a:pt x="4714" y="2336"/>
                  </a:cubicBezTo>
                  <a:cubicBezTo>
                    <a:pt x="4714" y="2223"/>
                    <a:pt x="4734" y="2130"/>
                    <a:pt x="4769" y="2130"/>
                  </a:cubicBezTo>
                  <a:cubicBezTo>
                    <a:pt x="4781" y="2130"/>
                    <a:pt x="4792" y="2137"/>
                    <a:pt x="4804" y="2157"/>
                  </a:cubicBezTo>
                  <a:cubicBezTo>
                    <a:pt x="4862" y="2231"/>
                    <a:pt x="4893" y="2399"/>
                    <a:pt x="4905" y="2550"/>
                  </a:cubicBezTo>
                  <a:cubicBezTo>
                    <a:pt x="4975" y="2538"/>
                    <a:pt x="5041" y="2530"/>
                    <a:pt x="5099" y="2526"/>
                  </a:cubicBezTo>
                  <a:lnTo>
                    <a:pt x="5111" y="2526"/>
                  </a:lnTo>
                  <a:cubicBezTo>
                    <a:pt x="5149" y="2523"/>
                    <a:pt x="5188" y="2523"/>
                    <a:pt x="5227" y="2523"/>
                  </a:cubicBezTo>
                  <a:lnTo>
                    <a:pt x="5340" y="2523"/>
                  </a:lnTo>
                  <a:cubicBezTo>
                    <a:pt x="5336" y="2523"/>
                    <a:pt x="5332" y="2519"/>
                    <a:pt x="5332" y="2519"/>
                  </a:cubicBezTo>
                  <a:cubicBezTo>
                    <a:pt x="5301" y="2496"/>
                    <a:pt x="5270" y="2433"/>
                    <a:pt x="5242" y="2340"/>
                  </a:cubicBezTo>
                  <a:cubicBezTo>
                    <a:pt x="5231" y="2301"/>
                    <a:pt x="5215" y="2254"/>
                    <a:pt x="5204" y="2204"/>
                  </a:cubicBezTo>
                  <a:cubicBezTo>
                    <a:pt x="5192" y="2270"/>
                    <a:pt x="5177" y="2301"/>
                    <a:pt x="5158" y="2301"/>
                  </a:cubicBezTo>
                  <a:cubicBezTo>
                    <a:pt x="5145" y="2301"/>
                    <a:pt x="5130" y="2282"/>
                    <a:pt x="5118" y="2250"/>
                  </a:cubicBezTo>
                  <a:cubicBezTo>
                    <a:pt x="5088" y="2180"/>
                    <a:pt x="5056" y="2044"/>
                    <a:pt x="5056" y="1897"/>
                  </a:cubicBezTo>
                  <a:lnTo>
                    <a:pt x="5056" y="1877"/>
                  </a:lnTo>
                  <a:cubicBezTo>
                    <a:pt x="5061" y="1780"/>
                    <a:pt x="5068" y="1699"/>
                    <a:pt x="5084" y="1640"/>
                  </a:cubicBezTo>
                  <a:cubicBezTo>
                    <a:pt x="5056" y="1500"/>
                    <a:pt x="5029" y="1344"/>
                    <a:pt x="5002" y="1181"/>
                  </a:cubicBezTo>
                  <a:cubicBezTo>
                    <a:pt x="4971" y="1177"/>
                    <a:pt x="4936" y="1174"/>
                    <a:pt x="4905" y="1170"/>
                  </a:cubicBezTo>
                  <a:lnTo>
                    <a:pt x="4905" y="1190"/>
                  </a:lnTo>
                  <a:cubicBezTo>
                    <a:pt x="4905" y="1256"/>
                    <a:pt x="4897" y="1317"/>
                    <a:pt x="4885" y="1368"/>
                  </a:cubicBezTo>
                  <a:cubicBezTo>
                    <a:pt x="4862" y="1469"/>
                    <a:pt x="4827" y="1504"/>
                    <a:pt x="4788" y="1504"/>
                  </a:cubicBezTo>
                  <a:cubicBezTo>
                    <a:pt x="4765" y="1504"/>
                    <a:pt x="4741" y="1493"/>
                    <a:pt x="4714" y="1481"/>
                  </a:cubicBezTo>
                  <a:cubicBezTo>
                    <a:pt x="4632" y="1430"/>
                    <a:pt x="4559" y="1337"/>
                    <a:pt x="4473" y="1158"/>
                  </a:cubicBezTo>
                  <a:cubicBezTo>
                    <a:pt x="4473" y="1158"/>
                    <a:pt x="4469" y="1154"/>
                    <a:pt x="4469" y="1150"/>
                  </a:cubicBezTo>
                  <a:cubicBezTo>
                    <a:pt x="4189" y="1150"/>
                    <a:pt x="3859" y="1170"/>
                    <a:pt x="3475" y="1201"/>
                  </a:cubicBezTo>
                  <a:cubicBezTo>
                    <a:pt x="3353" y="1209"/>
                    <a:pt x="3233" y="1217"/>
                    <a:pt x="3109" y="1217"/>
                  </a:cubicBezTo>
                  <a:cubicBezTo>
                    <a:pt x="3000" y="1217"/>
                    <a:pt x="2892" y="1213"/>
                    <a:pt x="2779" y="1201"/>
                  </a:cubicBezTo>
                  <a:lnTo>
                    <a:pt x="2779" y="1201"/>
                  </a:lnTo>
                  <a:cubicBezTo>
                    <a:pt x="2825" y="1251"/>
                    <a:pt x="2872" y="1314"/>
                    <a:pt x="2915" y="1403"/>
                  </a:cubicBezTo>
                  <a:cubicBezTo>
                    <a:pt x="2977" y="1536"/>
                    <a:pt x="3016" y="1687"/>
                    <a:pt x="3016" y="1816"/>
                  </a:cubicBezTo>
                  <a:cubicBezTo>
                    <a:pt x="3016" y="1916"/>
                    <a:pt x="2992" y="2002"/>
                    <a:pt x="2946" y="2049"/>
                  </a:cubicBezTo>
                  <a:cubicBezTo>
                    <a:pt x="2915" y="2083"/>
                    <a:pt x="2880" y="2099"/>
                    <a:pt x="2845" y="2099"/>
                  </a:cubicBezTo>
                  <a:cubicBezTo>
                    <a:pt x="2759" y="2099"/>
                    <a:pt x="2666" y="2029"/>
                    <a:pt x="2580" y="1940"/>
                  </a:cubicBezTo>
                  <a:cubicBezTo>
                    <a:pt x="2464" y="1811"/>
                    <a:pt x="2332" y="1667"/>
                    <a:pt x="2257" y="1423"/>
                  </a:cubicBezTo>
                  <a:cubicBezTo>
                    <a:pt x="2230" y="1333"/>
                    <a:pt x="2215" y="1228"/>
                    <a:pt x="2215" y="1131"/>
                  </a:cubicBezTo>
                  <a:lnTo>
                    <a:pt x="2215" y="1116"/>
                  </a:lnTo>
                  <a:cubicBezTo>
                    <a:pt x="2137" y="1096"/>
                    <a:pt x="2056" y="1077"/>
                    <a:pt x="1978" y="1050"/>
                  </a:cubicBezTo>
                  <a:lnTo>
                    <a:pt x="1978" y="1050"/>
                  </a:lnTo>
                  <a:cubicBezTo>
                    <a:pt x="2024" y="1150"/>
                    <a:pt x="2040" y="1267"/>
                    <a:pt x="2044" y="1387"/>
                  </a:cubicBezTo>
                  <a:lnTo>
                    <a:pt x="2044" y="1391"/>
                  </a:lnTo>
                  <a:cubicBezTo>
                    <a:pt x="2044" y="1621"/>
                    <a:pt x="1959" y="1714"/>
                    <a:pt x="1866" y="1753"/>
                  </a:cubicBezTo>
                  <a:cubicBezTo>
                    <a:pt x="1861" y="1753"/>
                    <a:pt x="1854" y="1757"/>
                    <a:pt x="1850" y="1757"/>
                  </a:cubicBezTo>
                  <a:cubicBezTo>
                    <a:pt x="1803" y="1757"/>
                    <a:pt x="1749" y="1679"/>
                    <a:pt x="1714" y="1594"/>
                  </a:cubicBezTo>
                  <a:cubicBezTo>
                    <a:pt x="1687" y="1520"/>
                    <a:pt x="1679" y="1450"/>
                    <a:pt x="1679" y="1380"/>
                  </a:cubicBezTo>
                  <a:cubicBezTo>
                    <a:pt x="1679" y="1341"/>
                    <a:pt x="1683" y="1306"/>
                    <a:pt x="1687" y="1267"/>
                  </a:cubicBezTo>
                  <a:cubicBezTo>
                    <a:pt x="1702" y="1170"/>
                    <a:pt x="1726" y="1053"/>
                    <a:pt x="1756" y="976"/>
                  </a:cubicBezTo>
                  <a:cubicBezTo>
                    <a:pt x="1477" y="867"/>
                    <a:pt x="1201" y="723"/>
                    <a:pt x="937" y="528"/>
                  </a:cubicBezTo>
                  <a:cubicBezTo>
                    <a:pt x="910" y="567"/>
                    <a:pt x="878" y="587"/>
                    <a:pt x="847" y="587"/>
                  </a:cubicBezTo>
                  <a:cubicBezTo>
                    <a:pt x="824" y="587"/>
                    <a:pt x="797" y="580"/>
                    <a:pt x="770" y="556"/>
                  </a:cubicBezTo>
                  <a:cubicBezTo>
                    <a:pt x="730" y="524"/>
                    <a:pt x="707" y="435"/>
                    <a:pt x="695" y="342"/>
                  </a:cubicBezTo>
                  <a:cubicBezTo>
                    <a:pt x="575" y="237"/>
                    <a:pt x="454" y="124"/>
                    <a:pt x="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65"/>
            <p:cNvSpPr/>
            <p:nvPr/>
          </p:nvSpPr>
          <p:spPr>
            <a:xfrm>
              <a:off x="1424000" y="5232925"/>
              <a:ext cx="85350" cy="51725"/>
            </a:xfrm>
            <a:custGeom>
              <a:rect b="b" l="l" r="r" t="t"/>
              <a:pathLst>
                <a:path extrusionOk="0" h="2069" w="3414">
                  <a:moveTo>
                    <a:pt x="3386" y="2042"/>
                  </a:moveTo>
                  <a:cubicBezTo>
                    <a:pt x="3394" y="2053"/>
                    <a:pt x="3405" y="2061"/>
                    <a:pt x="3414" y="2069"/>
                  </a:cubicBezTo>
                  <a:cubicBezTo>
                    <a:pt x="3405" y="2061"/>
                    <a:pt x="3394" y="2053"/>
                    <a:pt x="3386" y="2042"/>
                  </a:cubicBezTo>
                  <a:close/>
                  <a:moveTo>
                    <a:pt x="3344" y="1999"/>
                  </a:moveTo>
                  <a:cubicBezTo>
                    <a:pt x="3355" y="2011"/>
                    <a:pt x="3367" y="2026"/>
                    <a:pt x="3378" y="2038"/>
                  </a:cubicBezTo>
                  <a:cubicBezTo>
                    <a:pt x="3367" y="2026"/>
                    <a:pt x="3355" y="2011"/>
                    <a:pt x="3344" y="1999"/>
                  </a:cubicBezTo>
                  <a:close/>
                  <a:moveTo>
                    <a:pt x="3328" y="1988"/>
                  </a:moveTo>
                  <a:lnTo>
                    <a:pt x="3332" y="1991"/>
                  </a:lnTo>
                  <a:lnTo>
                    <a:pt x="3328" y="1988"/>
                  </a:lnTo>
                  <a:close/>
                  <a:moveTo>
                    <a:pt x="3297" y="1960"/>
                  </a:moveTo>
                  <a:lnTo>
                    <a:pt x="3297" y="1960"/>
                  </a:lnTo>
                  <a:lnTo>
                    <a:pt x="3297" y="1960"/>
                  </a:lnTo>
                  <a:close/>
                  <a:moveTo>
                    <a:pt x="13" y="1"/>
                  </a:moveTo>
                  <a:cubicBezTo>
                    <a:pt x="499" y="44"/>
                    <a:pt x="1105" y="269"/>
                    <a:pt x="1688" y="643"/>
                  </a:cubicBezTo>
                  <a:cubicBezTo>
                    <a:pt x="1105" y="269"/>
                    <a:pt x="499" y="44"/>
                    <a:pt x="13" y="1"/>
                  </a:cubicBezTo>
                  <a:close/>
                  <a:moveTo>
                    <a:pt x="1" y="1"/>
                  </a:moveTo>
                  <a:lnTo>
                    <a:pt x="13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65"/>
            <p:cNvSpPr/>
            <p:nvPr/>
          </p:nvSpPr>
          <p:spPr>
            <a:xfrm>
              <a:off x="1421975" y="5203775"/>
              <a:ext cx="100975" cy="81775"/>
            </a:xfrm>
            <a:custGeom>
              <a:rect b="b" l="l" r="r" t="t"/>
              <a:pathLst>
                <a:path extrusionOk="0" h="3271" w="4039">
                  <a:moveTo>
                    <a:pt x="458" y="1"/>
                  </a:moveTo>
                  <a:cubicBezTo>
                    <a:pt x="404" y="187"/>
                    <a:pt x="350" y="359"/>
                    <a:pt x="304" y="510"/>
                  </a:cubicBezTo>
                  <a:cubicBezTo>
                    <a:pt x="175" y="895"/>
                    <a:pt x="78" y="1140"/>
                    <a:pt x="0" y="1159"/>
                  </a:cubicBezTo>
                  <a:cubicBezTo>
                    <a:pt x="27" y="1159"/>
                    <a:pt x="55" y="1163"/>
                    <a:pt x="82" y="1167"/>
                  </a:cubicBezTo>
                  <a:lnTo>
                    <a:pt x="94" y="1167"/>
                  </a:lnTo>
                  <a:cubicBezTo>
                    <a:pt x="580" y="1210"/>
                    <a:pt x="1186" y="1435"/>
                    <a:pt x="1769" y="1809"/>
                  </a:cubicBezTo>
                  <a:cubicBezTo>
                    <a:pt x="1780" y="1816"/>
                    <a:pt x="1792" y="1824"/>
                    <a:pt x="1804" y="1832"/>
                  </a:cubicBezTo>
                  <a:cubicBezTo>
                    <a:pt x="2309" y="2162"/>
                    <a:pt x="2830" y="2605"/>
                    <a:pt x="3378" y="3126"/>
                  </a:cubicBezTo>
                  <a:cubicBezTo>
                    <a:pt x="3389" y="3134"/>
                    <a:pt x="3397" y="3142"/>
                    <a:pt x="3409" y="3154"/>
                  </a:cubicBezTo>
                  <a:lnTo>
                    <a:pt x="3413" y="3157"/>
                  </a:lnTo>
                  <a:cubicBezTo>
                    <a:pt x="3416" y="3161"/>
                    <a:pt x="3420" y="3165"/>
                    <a:pt x="3425" y="3165"/>
                  </a:cubicBezTo>
                  <a:cubicBezTo>
                    <a:pt x="3436" y="3177"/>
                    <a:pt x="3448" y="3192"/>
                    <a:pt x="3459" y="3204"/>
                  </a:cubicBezTo>
                  <a:cubicBezTo>
                    <a:pt x="3463" y="3204"/>
                    <a:pt x="3463" y="3208"/>
                    <a:pt x="3467" y="3208"/>
                  </a:cubicBezTo>
                  <a:cubicBezTo>
                    <a:pt x="3475" y="3219"/>
                    <a:pt x="3486" y="3227"/>
                    <a:pt x="3495" y="3235"/>
                  </a:cubicBezTo>
                  <a:lnTo>
                    <a:pt x="3529" y="3270"/>
                  </a:lnTo>
                  <a:cubicBezTo>
                    <a:pt x="3416" y="3095"/>
                    <a:pt x="3626" y="2617"/>
                    <a:pt x="4039" y="2042"/>
                  </a:cubicBezTo>
                  <a:cubicBezTo>
                    <a:pt x="4023" y="2034"/>
                    <a:pt x="4011" y="2026"/>
                    <a:pt x="3996" y="2018"/>
                  </a:cubicBezTo>
                  <a:cubicBezTo>
                    <a:pt x="3832" y="1921"/>
                    <a:pt x="3770" y="1898"/>
                    <a:pt x="3720" y="1863"/>
                  </a:cubicBezTo>
                  <a:cubicBezTo>
                    <a:pt x="3669" y="1824"/>
                    <a:pt x="3622" y="1782"/>
                    <a:pt x="3490" y="1657"/>
                  </a:cubicBezTo>
                  <a:cubicBezTo>
                    <a:pt x="3355" y="1536"/>
                    <a:pt x="3133" y="1330"/>
                    <a:pt x="2713" y="1032"/>
                  </a:cubicBezTo>
                  <a:cubicBezTo>
                    <a:pt x="2433" y="837"/>
                    <a:pt x="2200" y="712"/>
                    <a:pt x="1963" y="600"/>
                  </a:cubicBezTo>
                  <a:cubicBezTo>
                    <a:pt x="1726" y="487"/>
                    <a:pt x="1489" y="390"/>
                    <a:pt x="1201" y="269"/>
                  </a:cubicBezTo>
                  <a:cubicBezTo>
                    <a:pt x="991" y="187"/>
                    <a:pt x="750" y="90"/>
                    <a:pt x="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65"/>
            <p:cNvSpPr/>
            <p:nvPr/>
          </p:nvSpPr>
          <p:spPr>
            <a:xfrm>
              <a:off x="1516525" y="5279975"/>
              <a:ext cx="15750" cy="10325"/>
            </a:xfrm>
            <a:custGeom>
              <a:rect b="b" l="l" r="r" t="t"/>
              <a:pathLst>
                <a:path extrusionOk="0" h="413" w="630">
                  <a:moveTo>
                    <a:pt x="618" y="0"/>
                  </a:moveTo>
                  <a:cubicBezTo>
                    <a:pt x="540" y="47"/>
                    <a:pt x="463" y="94"/>
                    <a:pt x="393" y="133"/>
                  </a:cubicBezTo>
                  <a:cubicBezTo>
                    <a:pt x="384" y="160"/>
                    <a:pt x="366" y="199"/>
                    <a:pt x="334" y="230"/>
                  </a:cubicBezTo>
                  <a:cubicBezTo>
                    <a:pt x="424" y="167"/>
                    <a:pt x="524" y="90"/>
                    <a:pt x="630" y="0"/>
                  </a:cubicBezTo>
                  <a:close/>
                  <a:moveTo>
                    <a:pt x="179" y="334"/>
                  </a:moveTo>
                  <a:cubicBezTo>
                    <a:pt x="120" y="362"/>
                    <a:pt x="66" y="386"/>
                    <a:pt x="20" y="393"/>
                  </a:cubicBezTo>
                  <a:lnTo>
                    <a:pt x="0" y="413"/>
                  </a:lnTo>
                  <a:cubicBezTo>
                    <a:pt x="47" y="404"/>
                    <a:pt x="104" y="377"/>
                    <a:pt x="179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65"/>
            <p:cNvSpPr/>
            <p:nvPr/>
          </p:nvSpPr>
          <p:spPr>
            <a:xfrm>
              <a:off x="1511350" y="5286575"/>
              <a:ext cx="5675" cy="3825"/>
            </a:xfrm>
            <a:custGeom>
              <a:rect b="b" l="l" r="r" t="t"/>
              <a:pathLst>
                <a:path extrusionOk="0" h="153" w="227">
                  <a:moveTo>
                    <a:pt x="1" y="0"/>
                  </a:moveTo>
                  <a:lnTo>
                    <a:pt x="1" y="0"/>
                  </a:lnTo>
                  <a:cubicBezTo>
                    <a:pt x="47" y="47"/>
                    <a:pt x="94" y="90"/>
                    <a:pt x="141" y="136"/>
                  </a:cubicBezTo>
                  <a:cubicBezTo>
                    <a:pt x="148" y="149"/>
                    <a:pt x="164" y="152"/>
                    <a:pt x="184" y="152"/>
                  </a:cubicBezTo>
                  <a:cubicBezTo>
                    <a:pt x="191" y="152"/>
                    <a:pt x="200" y="152"/>
                    <a:pt x="207" y="149"/>
                  </a:cubicBezTo>
                  <a:lnTo>
                    <a:pt x="227" y="129"/>
                  </a:lnTo>
                  <a:lnTo>
                    <a:pt x="227" y="129"/>
                  </a:lnTo>
                  <a:cubicBezTo>
                    <a:pt x="211" y="133"/>
                    <a:pt x="200" y="136"/>
                    <a:pt x="184" y="136"/>
                  </a:cubicBezTo>
                  <a:cubicBezTo>
                    <a:pt x="164" y="136"/>
                    <a:pt x="145" y="129"/>
                    <a:pt x="130" y="122"/>
                  </a:cubicBezTo>
                  <a:cubicBezTo>
                    <a:pt x="114" y="106"/>
                    <a:pt x="130" y="63"/>
                    <a:pt x="164" y="28"/>
                  </a:cubicBezTo>
                  <a:lnTo>
                    <a:pt x="117" y="28"/>
                  </a:lnTo>
                  <a:cubicBezTo>
                    <a:pt x="71" y="28"/>
                    <a:pt x="32" y="2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65"/>
            <p:cNvSpPr/>
            <p:nvPr/>
          </p:nvSpPr>
          <p:spPr>
            <a:xfrm>
              <a:off x="1507375" y="5254800"/>
              <a:ext cx="37425" cy="32500"/>
            </a:xfrm>
            <a:custGeom>
              <a:rect b="b" l="l" r="r" t="t"/>
              <a:pathLst>
                <a:path extrusionOk="0" h="1300" w="1497">
                  <a:moveTo>
                    <a:pt x="887" y="786"/>
                  </a:moveTo>
                  <a:cubicBezTo>
                    <a:pt x="899" y="786"/>
                    <a:pt x="895" y="797"/>
                    <a:pt x="887" y="813"/>
                  </a:cubicBezTo>
                  <a:cubicBezTo>
                    <a:pt x="875" y="824"/>
                    <a:pt x="859" y="840"/>
                    <a:pt x="852" y="840"/>
                  </a:cubicBezTo>
                  <a:cubicBezTo>
                    <a:pt x="848" y="840"/>
                    <a:pt x="848" y="837"/>
                    <a:pt x="844" y="837"/>
                  </a:cubicBezTo>
                  <a:cubicBezTo>
                    <a:pt x="832" y="824"/>
                    <a:pt x="832" y="824"/>
                    <a:pt x="825" y="805"/>
                  </a:cubicBezTo>
                  <a:cubicBezTo>
                    <a:pt x="825" y="805"/>
                    <a:pt x="829" y="797"/>
                    <a:pt x="832" y="794"/>
                  </a:cubicBezTo>
                  <a:cubicBezTo>
                    <a:pt x="852" y="790"/>
                    <a:pt x="867" y="786"/>
                    <a:pt x="883" y="786"/>
                  </a:cubicBezTo>
                  <a:close/>
                  <a:moveTo>
                    <a:pt x="623" y="1"/>
                  </a:moveTo>
                  <a:cubicBezTo>
                    <a:pt x="210" y="576"/>
                    <a:pt x="0" y="1054"/>
                    <a:pt x="113" y="1229"/>
                  </a:cubicBezTo>
                  <a:cubicBezTo>
                    <a:pt x="129" y="1244"/>
                    <a:pt x="144" y="1256"/>
                    <a:pt x="160" y="1271"/>
                  </a:cubicBezTo>
                  <a:cubicBezTo>
                    <a:pt x="191" y="1291"/>
                    <a:pt x="230" y="1299"/>
                    <a:pt x="276" y="1299"/>
                  </a:cubicBezTo>
                  <a:lnTo>
                    <a:pt x="323" y="1299"/>
                  </a:lnTo>
                  <a:cubicBezTo>
                    <a:pt x="331" y="1287"/>
                    <a:pt x="339" y="1280"/>
                    <a:pt x="350" y="1271"/>
                  </a:cubicBezTo>
                  <a:cubicBezTo>
                    <a:pt x="389" y="1240"/>
                    <a:pt x="424" y="1217"/>
                    <a:pt x="459" y="1194"/>
                  </a:cubicBezTo>
                  <a:cubicBezTo>
                    <a:pt x="475" y="1178"/>
                    <a:pt x="494" y="1163"/>
                    <a:pt x="517" y="1151"/>
                  </a:cubicBezTo>
                  <a:cubicBezTo>
                    <a:pt x="564" y="1120"/>
                    <a:pt x="607" y="1097"/>
                    <a:pt x="638" y="1097"/>
                  </a:cubicBezTo>
                  <a:cubicBezTo>
                    <a:pt x="642" y="1097"/>
                    <a:pt x="650" y="1097"/>
                    <a:pt x="653" y="1101"/>
                  </a:cubicBezTo>
                  <a:cubicBezTo>
                    <a:pt x="657" y="1097"/>
                    <a:pt x="662" y="1097"/>
                    <a:pt x="669" y="1093"/>
                  </a:cubicBezTo>
                  <a:cubicBezTo>
                    <a:pt x="673" y="1089"/>
                    <a:pt x="680" y="1085"/>
                    <a:pt x="689" y="1085"/>
                  </a:cubicBezTo>
                  <a:cubicBezTo>
                    <a:pt x="704" y="1073"/>
                    <a:pt x="720" y="1073"/>
                    <a:pt x="732" y="1073"/>
                  </a:cubicBezTo>
                  <a:cubicBezTo>
                    <a:pt x="762" y="1073"/>
                    <a:pt x="770" y="1101"/>
                    <a:pt x="759" y="1140"/>
                  </a:cubicBezTo>
                  <a:cubicBezTo>
                    <a:pt x="829" y="1101"/>
                    <a:pt x="906" y="1054"/>
                    <a:pt x="984" y="1007"/>
                  </a:cubicBezTo>
                  <a:cubicBezTo>
                    <a:pt x="942" y="980"/>
                    <a:pt x="1015" y="844"/>
                    <a:pt x="1116" y="805"/>
                  </a:cubicBezTo>
                  <a:cubicBezTo>
                    <a:pt x="1206" y="767"/>
                    <a:pt x="1310" y="693"/>
                    <a:pt x="1396" y="665"/>
                  </a:cubicBezTo>
                  <a:cubicBezTo>
                    <a:pt x="1427" y="634"/>
                    <a:pt x="1462" y="607"/>
                    <a:pt x="1497" y="576"/>
                  </a:cubicBezTo>
                  <a:cubicBezTo>
                    <a:pt x="1053" y="261"/>
                    <a:pt x="790" y="98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65"/>
            <p:cNvSpPr/>
            <p:nvPr/>
          </p:nvSpPr>
          <p:spPr>
            <a:xfrm>
              <a:off x="1530900" y="5271400"/>
              <a:ext cx="11375" cy="8600"/>
            </a:xfrm>
            <a:custGeom>
              <a:rect b="b" l="l" r="r" t="t"/>
              <a:pathLst>
                <a:path extrusionOk="0" h="344" w="455">
                  <a:moveTo>
                    <a:pt x="455" y="1"/>
                  </a:moveTo>
                  <a:lnTo>
                    <a:pt x="455" y="1"/>
                  </a:lnTo>
                  <a:cubicBezTo>
                    <a:pt x="369" y="29"/>
                    <a:pt x="265" y="103"/>
                    <a:pt x="175" y="141"/>
                  </a:cubicBezTo>
                  <a:cubicBezTo>
                    <a:pt x="74" y="180"/>
                    <a:pt x="1" y="316"/>
                    <a:pt x="43" y="343"/>
                  </a:cubicBezTo>
                  <a:lnTo>
                    <a:pt x="55" y="343"/>
                  </a:lnTo>
                  <a:cubicBezTo>
                    <a:pt x="179" y="243"/>
                    <a:pt x="315" y="130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65"/>
            <p:cNvSpPr/>
            <p:nvPr/>
          </p:nvSpPr>
          <p:spPr>
            <a:xfrm>
              <a:off x="1514175" y="5281625"/>
              <a:ext cx="12450" cy="8375"/>
            </a:xfrm>
            <a:custGeom>
              <a:rect b="b" l="l" r="r" t="t"/>
              <a:pathLst>
                <a:path extrusionOk="0" h="335" w="498">
                  <a:moveTo>
                    <a:pt x="460" y="0"/>
                  </a:moveTo>
                  <a:cubicBezTo>
                    <a:pt x="448" y="0"/>
                    <a:pt x="432" y="0"/>
                    <a:pt x="417" y="12"/>
                  </a:cubicBezTo>
                  <a:cubicBezTo>
                    <a:pt x="408" y="12"/>
                    <a:pt x="401" y="16"/>
                    <a:pt x="397" y="20"/>
                  </a:cubicBezTo>
                  <a:cubicBezTo>
                    <a:pt x="390" y="24"/>
                    <a:pt x="385" y="24"/>
                    <a:pt x="381" y="28"/>
                  </a:cubicBezTo>
                  <a:cubicBezTo>
                    <a:pt x="378" y="24"/>
                    <a:pt x="370" y="24"/>
                    <a:pt x="366" y="24"/>
                  </a:cubicBezTo>
                  <a:cubicBezTo>
                    <a:pt x="335" y="24"/>
                    <a:pt x="292" y="47"/>
                    <a:pt x="245" y="78"/>
                  </a:cubicBezTo>
                  <a:cubicBezTo>
                    <a:pt x="222" y="90"/>
                    <a:pt x="203" y="105"/>
                    <a:pt x="187" y="121"/>
                  </a:cubicBezTo>
                  <a:cubicBezTo>
                    <a:pt x="152" y="144"/>
                    <a:pt x="117" y="167"/>
                    <a:pt x="78" y="198"/>
                  </a:cubicBezTo>
                  <a:cubicBezTo>
                    <a:pt x="67" y="207"/>
                    <a:pt x="59" y="214"/>
                    <a:pt x="51" y="226"/>
                  </a:cubicBezTo>
                  <a:cubicBezTo>
                    <a:pt x="17" y="261"/>
                    <a:pt x="1" y="304"/>
                    <a:pt x="17" y="320"/>
                  </a:cubicBezTo>
                  <a:cubicBezTo>
                    <a:pt x="32" y="327"/>
                    <a:pt x="51" y="334"/>
                    <a:pt x="71" y="334"/>
                  </a:cubicBezTo>
                  <a:cubicBezTo>
                    <a:pt x="87" y="334"/>
                    <a:pt x="98" y="331"/>
                    <a:pt x="114" y="327"/>
                  </a:cubicBezTo>
                  <a:cubicBezTo>
                    <a:pt x="160" y="320"/>
                    <a:pt x="214" y="296"/>
                    <a:pt x="273" y="268"/>
                  </a:cubicBezTo>
                  <a:cubicBezTo>
                    <a:pt x="320" y="241"/>
                    <a:pt x="374" y="207"/>
                    <a:pt x="428" y="164"/>
                  </a:cubicBezTo>
                  <a:cubicBezTo>
                    <a:pt x="460" y="133"/>
                    <a:pt x="478" y="94"/>
                    <a:pt x="487" y="67"/>
                  </a:cubicBezTo>
                  <a:cubicBezTo>
                    <a:pt x="498" y="28"/>
                    <a:pt x="490" y="0"/>
                    <a:pt x="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65"/>
            <p:cNvSpPr/>
            <p:nvPr/>
          </p:nvSpPr>
          <p:spPr>
            <a:xfrm>
              <a:off x="1267750" y="5140350"/>
              <a:ext cx="31900" cy="115450"/>
            </a:xfrm>
            <a:custGeom>
              <a:rect b="b" l="l" r="r" t="t"/>
              <a:pathLst>
                <a:path extrusionOk="0" h="4618" w="1276">
                  <a:moveTo>
                    <a:pt x="444" y="1"/>
                  </a:moveTo>
                  <a:cubicBezTo>
                    <a:pt x="296" y="12"/>
                    <a:pt x="180" y="276"/>
                    <a:pt x="102" y="700"/>
                  </a:cubicBezTo>
                  <a:cubicBezTo>
                    <a:pt x="40" y="1038"/>
                    <a:pt x="1" y="1473"/>
                    <a:pt x="1" y="1963"/>
                  </a:cubicBezTo>
                  <a:cubicBezTo>
                    <a:pt x="1" y="2087"/>
                    <a:pt x="1" y="2211"/>
                    <a:pt x="9" y="2344"/>
                  </a:cubicBezTo>
                  <a:cubicBezTo>
                    <a:pt x="36" y="2981"/>
                    <a:pt x="129" y="3556"/>
                    <a:pt x="273" y="3969"/>
                  </a:cubicBezTo>
                  <a:cubicBezTo>
                    <a:pt x="409" y="4369"/>
                    <a:pt x="592" y="4618"/>
                    <a:pt x="774" y="4618"/>
                  </a:cubicBezTo>
                  <a:cubicBezTo>
                    <a:pt x="782" y="4618"/>
                    <a:pt x="786" y="4618"/>
                    <a:pt x="790" y="4613"/>
                  </a:cubicBezTo>
                  <a:cubicBezTo>
                    <a:pt x="980" y="4602"/>
                    <a:pt x="1132" y="4326"/>
                    <a:pt x="1210" y="3899"/>
                  </a:cubicBezTo>
                  <a:cubicBezTo>
                    <a:pt x="1253" y="3666"/>
                    <a:pt x="1276" y="3386"/>
                    <a:pt x="1276" y="3074"/>
                  </a:cubicBezTo>
                  <a:cubicBezTo>
                    <a:pt x="1276" y="2818"/>
                    <a:pt x="1260" y="2538"/>
                    <a:pt x="1229" y="2250"/>
                  </a:cubicBezTo>
                  <a:cubicBezTo>
                    <a:pt x="1179" y="1792"/>
                    <a:pt x="1097" y="1368"/>
                    <a:pt x="1004" y="1014"/>
                  </a:cubicBezTo>
                  <a:cubicBezTo>
                    <a:pt x="969" y="878"/>
                    <a:pt x="930" y="754"/>
                    <a:pt x="891" y="641"/>
                  </a:cubicBezTo>
                  <a:cubicBezTo>
                    <a:pt x="879" y="611"/>
                    <a:pt x="872" y="584"/>
                    <a:pt x="860" y="556"/>
                  </a:cubicBezTo>
                  <a:cubicBezTo>
                    <a:pt x="736" y="222"/>
                    <a:pt x="600" y="12"/>
                    <a:pt x="4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65"/>
            <p:cNvSpPr/>
            <p:nvPr/>
          </p:nvSpPr>
          <p:spPr>
            <a:xfrm>
              <a:off x="1412825" y="5199125"/>
              <a:ext cx="20625" cy="33650"/>
            </a:xfrm>
            <a:custGeom>
              <a:rect b="b" l="l" r="r" t="t"/>
              <a:pathLst>
                <a:path extrusionOk="0" h="1346" w="825">
                  <a:moveTo>
                    <a:pt x="1" y="0"/>
                  </a:moveTo>
                  <a:lnTo>
                    <a:pt x="1" y="0"/>
                  </a:lnTo>
                  <a:cubicBezTo>
                    <a:pt x="28" y="163"/>
                    <a:pt x="55" y="319"/>
                    <a:pt x="83" y="459"/>
                  </a:cubicBezTo>
                  <a:cubicBezTo>
                    <a:pt x="94" y="416"/>
                    <a:pt x="110" y="382"/>
                    <a:pt x="133" y="362"/>
                  </a:cubicBezTo>
                  <a:cubicBezTo>
                    <a:pt x="141" y="358"/>
                    <a:pt x="148" y="355"/>
                    <a:pt x="157" y="355"/>
                  </a:cubicBezTo>
                  <a:cubicBezTo>
                    <a:pt x="207" y="355"/>
                    <a:pt x="241" y="502"/>
                    <a:pt x="241" y="669"/>
                  </a:cubicBezTo>
                  <a:cubicBezTo>
                    <a:pt x="241" y="719"/>
                    <a:pt x="241" y="770"/>
                    <a:pt x="234" y="816"/>
                  </a:cubicBezTo>
                  <a:cubicBezTo>
                    <a:pt x="230" y="832"/>
                    <a:pt x="223" y="902"/>
                    <a:pt x="223" y="922"/>
                  </a:cubicBezTo>
                  <a:cubicBezTo>
                    <a:pt x="214" y="953"/>
                    <a:pt x="211" y="988"/>
                    <a:pt x="203" y="1019"/>
                  </a:cubicBezTo>
                  <a:lnTo>
                    <a:pt x="203" y="1023"/>
                  </a:lnTo>
                  <a:cubicBezTo>
                    <a:pt x="214" y="1073"/>
                    <a:pt x="230" y="1120"/>
                    <a:pt x="241" y="1159"/>
                  </a:cubicBezTo>
                  <a:cubicBezTo>
                    <a:pt x="269" y="1252"/>
                    <a:pt x="300" y="1315"/>
                    <a:pt x="331" y="1338"/>
                  </a:cubicBezTo>
                  <a:cubicBezTo>
                    <a:pt x="335" y="1338"/>
                    <a:pt x="339" y="1342"/>
                    <a:pt x="343" y="1345"/>
                  </a:cubicBezTo>
                  <a:lnTo>
                    <a:pt x="366" y="1345"/>
                  </a:lnTo>
                  <a:cubicBezTo>
                    <a:pt x="444" y="1326"/>
                    <a:pt x="541" y="1081"/>
                    <a:pt x="670" y="696"/>
                  </a:cubicBezTo>
                  <a:cubicBezTo>
                    <a:pt x="716" y="545"/>
                    <a:pt x="770" y="373"/>
                    <a:pt x="824" y="187"/>
                  </a:cubicBezTo>
                  <a:cubicBezTo>
                    <a:pt x="763" y="168"/>
                    <a:pt x="700" y="149"/>
                    <a:pt x="634" y="129"/>
                  </a:cubicBezTo>
                  <a:lnTo>
                    <a:pt x="634" y="179"/>
                  </a:lnTo>
                  <a:cubicBezTo>
                    <a:pt x="634" y="206"/>
                    <a:pt x="634" y="233"/>
                    <a:pt x="630" y="265"/>
                  </a:cubicBezTo>
                  <a:cubicBezTo>
                    <a:pt x="611" y="443"/>
                    <a:pt x="560" y="611"/>
                    <a:pt x="506" y="638"/>
                  </a:cubicBezTo>
                  <a:cubicBezTo>
                    <a:pt x="503" y="642"/>
                    <a:pt x="494" y="642"/>
                    <a:pt x="490" y="642"/>
                  </a:cubicBezTo>
                  <a:cubicBezTo>
                    <a:pt x="460" y="642"/>
                    <a:pt x="424" y="579"/>
                    <a:pt x="424" y="452"/>
                  </a:cubicBezTo>
                  <a:cubicBezTo>
                    <a:pt x="424" y="448"/>
                    <a:pt x="428" y="443"/>
                    <a:pt x="428" y="443"/>
                  </a:cubicBezTo>
                  <a:cubicBezTo>
                    <a:pt x="428" y="296"/>
                    <a:pt x="444" y="176"/>
                    <a:pt x="479" y="90"/>
                  </a:cubicBezTo>
                  <a:cubicBezTo>
                    <a:pt x="331" y="55"/>
                    <a:pt x="176" y="2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65"/>
            <p:cNvSpPr/>
            <p:nvPr/>
          </p:nvSpPr>
          <p:spPr>
            <a:xfrm>
              <a:off x="1527975" y="5274450"/>
              <a:ext cx="1875" cy="1375"/>
            </a:xfrm>
            <a:custGeom>
              <a:rect b="b" l="l" r="r" t="t"/>
              <a:pathLst>
                <a:path extrusionOk="0" h="55" w="75">
                  <a:moveTo>
                    <a:pt x="59" y="0"/>
                  </a:moveTo>
                  <a:cubicBezTo>
                    <a:pt x="43" y="0"/>
                    <a:pt x="28" y="4"/>
                    <a:pt x="8" y="8"/>
                  </a:cubicBezTo>
                  <a:cubicBezTo>
                    <a:pt x="5" y="11"/>
                    <a:pt x="1" y="19"/>
                    <a:pt x="1" y="19"/>
                  </a:cubicBezTo>
                  <a:cubicBezTo>
                    <a:pt x="8" y="38"/>
                    <a:pt x="8" y="38"/>
                    <a:pt x="20" y="51"/>
                  </a:cubicBezTo>
                  <a:cubicBezTo>
                    <a:pt x="24" y="51"/>
                    <a:pt x="24" y="54"/>
                    <a:pt x="28" y="54"/>
                  </a:cubicBezTo>
                  <a:cubicBezTo>
                    <a:pt x="35" y="54"/>
                    <a:pt x="51" y="38"/>
                    <a:pt x="63" y="27"/>
                  </a:cubicBezTo>
                  <a:cubicBezTo>
                    <a:pt x="71" y="11"/>
                    <a:pt x="75" y="0"/>
                    <a:pt x="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8" name="Google Shape;3668;p65"/>
          <p:cNvGrpSpPr/>
          <p:nvPr/>
        </p:nvGrpSpPr>
        <p:grpSpPr>
          <a:xfrm>
            <a:off x="6489556" y="2617587"/>
            <a:ext cx="1051205" cy="1355342"/>
            <a:chOff x="3979400" y="4557525"/>
            <a:chExt cx="712875" cy="919125"/>
          </a:xfrm>
        </p:grpSpPr>
        <p:sp>
          <p:nvSpPr>
            <p:cNvPr id="3669" name="Google Shape;3669;p65"/>
            <p:cNvSpPr/>
            <p:nvPr/>
          </p:nvSpPr>
          <p:spPr>
            <a:xfrm>
              <a:off x="4033450" y="4557525"/>
              <a:ext cx="590425" cy="438275"/>
            </a:xfrm>
            <a:custGeom>
              <a:rect b="b" l="l" r="r" t="t"/>
              <a:pathLst>
                <a:path extrusionOk="0" h="17531" w="23617">
                  <a:moveTo>
                    <a:pt x="20651" y="13740"/>
                  </a:moveTo>
                  <a:cubicBezTo>
                    <a:pt x="20642" y="13542"/>
                    <a:pt x="20739" y="13351"/>
                    <a:pt x="20814" y="13180"/>
                  </a:cubicBezTo>
                  <a:cubicBezTo>
                    <a:pt x="21035" y="12671"/>
                    <a:pt x="21327" y="12166"/>
                    <a:pt x="21564" y="11634"/>
                  </a:cubicBezTo>
                  <a:cubicBezTo>
                    <a:pt x="22162" y="10296"/>
                    <a:pt x="22764" y="8559"/>
                    <a:pt x="22664" y="6647"/>
                  </a:cubicBezTo>
                  <a:cubicBezTo>
                    <a:pt x="22524" y="3961"/>
                    <a:pt x="21319" y="1626"/>
                    <a:pt x="19130" y="984"/>
                  </a:cubicBezTo>
                  <a:cubicBezTo>
                    <a:pt x="17339" y="460"/>
                    <a:pt x="15594" y="1326"/>
                    <a:pt x="14774" y="2363"/>
                  </a:cubicBezTo>
                  <a:cubicBezTo>
                    <a:pt x="16433" y="2690"/>
                    <a:pt x="17517" y="3678"/>
                    <a:pt x="18077" y="5174"/>
                  </a:cubicBezTo>
                  <a:cubicBezTo>
                    <a:pt x="18264" y="5675"/>
                    <a:pt x="18384" y="6281"/>
                    <a:pt x="18334" y="6927"/>
                  </a:cubicBezTo>
                  <a:cubicBezTo>
                    <a:pt x="18256" y="7964"/>
                    <a:pt x="17560" y="8757"/>
                    <a:pt x="16837" y="9083"/>
                  </a:cubicBezTo>
                  <a:cubicBezTo>
                    <a:pt x="15893" y="9503"/>
                    <a:pt x="14731" y="9208"/>
                    <a:pt x="14051" y="8637"/>
                  </a:cubicBezTo>
                  <a:cubicBezTo>
                    <a:pt x="13386" y="8081"/>
                    <a:pt x="12943" y="7288"/>
                    <a:pt x="12787" y="6250"/>
                  </a:cubicBezTo>
                  <a:cubicBezTo>
                    <a:pt x="12629" y="5221"/>
                    <a:pt x="12830" y="4121"/>
                    <a:pt x="13254" y="3230"/>
                  </a:cubicBezTo>
                  <a:cubicBezTo>
                    <a:pt x="11280" y="3615"/>
                    <a:pt x="9931" y="4925"/>
                    <a:pt x="9838" y="7327"/>
                  </a:cubicBezTo>
                  <a:cubicBezTo>
                    <a:pt x="9787" y="8590"/>
                    <a:pt x="9895" y="9849"/>
                    <a:pt x="9814" y="11047"/>
                  </a:cubicBezTo>
                  <a:cubicBezTo>
                    <a:pt x="9732" y="12190"/>
                    <a:pt x="9511" y="13220"/>
                    <a:pt x="9134" y="14117"/>
                  </a:cubicBezTo>
                  <a:cubicBezTo>
                    <a:pt x="8399" y="15855"/>
                    <a:pt x="7109" y="17231"/>
                    <a:pt x="4897" y="17394"/>
                  </a:cubicBezTo>
                  <a:cubicBezTo>
                    <a:pt x="3036" y="17530"/>
                    <a:pt x="1733" y="16849"/>
                    <a:pt x="801" y="15916"/>
                  </a:cubicBezTo>
                  <a:cubicBezTo>
                    <a:pt x="482" y="15598"/>
                    <a:pt x="167" y="15236"/>
                    <a:pt x="27" y="14747"/>
                  </a:cubicBezTo>
                  <a:cubicBezTo>
                    <a:pt x="0" y="14720"/>
                    <a:pt x="20" y="14689"/>
                    <a:pt x="27" y="14723"/>
                  </a:cubicBezTo>
                  <a:cubicBezTo>
                    <a:pt x="723" y="15333"/>
                    <a:pt x="1578" y="15952"/>
                    <a:pt x="2605" y="16317"/>
                  </a:cubicBezTo>
                  <a:cubicBezTo>
                    <a:pt x="3634" y="16678"/>
                    <a:pt x="5096" y="16686"/>
                    <a:pt x="6114" y="16247"/>
                  </a:cubicBezTo>
                  <a:cubicBezTo>
                    <a:pt x="7358" y="15706"/>
                    <a:pt x="8104" y="14564"/>
                    <a:pt x="8528" y="13250"/>
                  </a:cubicBezTo>
                  <a:cubicBezTo>
                    <a:pt x="8975" y="11851"/>
                    <a:pt x="8924" y="10195"/>
                    <a:pt x="8924" y="8287"/>
                  </a:cubicBezTo>
                  <a:cubicBezTo>
                    <a:pt x="8924" y="7304"/>
                    <a:pt x="8975" y="6514"/>
                    <a:pt x="9181" y="5827"/>
                  </a:cubicBezTo>
                  <a:cubicBezTo>
                    <a:pt x="9744" y="3949"/>
                    <a:pt x="11229" y="2597"/>
                    <a:pt x="13440" y="2340"/>
                  </a:cubicBezTo>
                  <a:cubicBezTo>
                    <a:pt x="13533" y="2329"/>
                    <a:pt x="13666" y="2344"/>
                    <a:pt x="13748" y="2317"/>
                  </a:cubicBezTo>
                  <a:cubicBezTo>
                    <a:pt x="13895" y="2263"/>
                    <a:pt x="14051" y="1975"/>
                    <a:pt x="14168" y="1850"/>
                  </a:cubicBezTo>
                  <a:cubicBezTo>
                    <a:pt x="14591" y="1392"/>
                    <a:pt x="15077" y="1003"/>
                    <a:pt x="15664" y="700"/>
                  </a:cubicBezTo>
                  <a:cubicBezTo>
                    <a:pt x="16457" y="296"/>
                    <a:pt x="17381" y="1"/>
                    <a:pt x="18567" y="141"/>
                  </a:cubicBezTo>
                  <a:cubicBezTo>
                    <a:pt x="20534" y="370"/>
                    <a:pt x="21797" y="1723"/>
                    <a:pt x="22524" y="3230"/>
                  </a:cubicBezTo>
                  <a:cubicBezTo>
                    <a:pt x="23258" y="4758"/>
                    <a:pt x="23616" y="7090"/>
                    <a:pt x="23087" y="9200"/>
                  </a:cubicBezTo>
                  <a:cubicBezTo>
                    <a:pt x="22753" y="10522"/>
                    <a:pt x="22178" y="11808"/>
                    <a:pt x="21517" y="12897"/>
                  </a:cubicBezTo>
                  <a:cubicBezTo>
                    <a:pt x="21416" y="13067"/>
                    <a:pt x="21299" y="13270"/>
                    <a:pt x="21167" y="13437"/>
                  </a:cubicBezTo>
                  <a:cubicBezTo>
                    <a:pt x="21051" y="13581"/>
                    <a:pt x="20884" y="13794"/>
                    <a:pt x="20651" y="13740"/>
                  </a:cubicBezTo>
                  <a:close/>
                  <a:moveTo>
                    <a:pt x="13720" y="4144"/>
                  </a:moveTo>
                  <a:cubicBezTo>
                    <a:pt x="13289" y="5515"/>
                    <a:pt x="13561" y="7074"/>
                    <a:pt x="14378" y="7863"/>
                  </a:cubicBezTo>
                  <a:cubicBezTo>
                    <a:pt x="14844" y="8314"/>
                    <a:pt x="15800" y="8676"/>
                    <a:pt x="16554" y="8287"/>
                  </a:cubicBezTo>
                  <a:cubicBezTo>
                    <a:pt x="17047" y="8030"/>
                    <a:pt x="17433" y="7463"/>
                    <a:pt x="17467" y="6717"/>
                  </a:cubicBezTo>
                  <a:cubicBezTo>
                    <a:pt x="17490" y="6208"/>
                    <a:pt x="17335" y="5725"/>
                    <a:pt x="17164" y="5314"/>
                  </a:cubicBezTo>
                  <a:cubicBezTo>
                    <a:pt x="16647" y="4066"/>
                    <a:pt x="15815" y="3296"/>
                    <a:pt x="14191" y="3160"/>
                  </a:cubicBezTo>
                  <a:cubicBezTo>
                    <a:pt x="14035" y="3335"/>
                    <a:pt x="13802" y="3888"/>
                    <a:pt x="13720" y="4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65"/>
            <p:cNvSpPr/>
            <p:nvPr/>
          </p:nvSpPr>
          <p:spPr>
            <a:xfrm>
              <a:off x="3979400" y="4868550"/>
              <a:ext cx="37250" cy="36975"/>
            </a:xfrm>
            <a:custGeom>
              <a:rect b="b" l="l" r="r" t="t"/>
              <a:pathLst>
                <a:path extrusionOk="0" h="1479" w="1490">
                  <a:moveTo>
                    <a:pt x="1113" y="879"/>
                  </a:moveTo>
                  <a:cubicBezTo>
                    <a:pt x="806" y="569"/>
                    <a:pt x="526" y="304"/>
                    <a:pt x="223" y="13"/>
                  </a:cubicBezTo>
                  <a:cubicBezTo>
                    <a:pt x="219" y="9"/>
                    <a:pt x="219" y="5"/>
                    <a:pt x="215" y="1"/>
                  </a:cubicBezTo>
                  <a:cubicBezTo>
                    <a:pt x="145" y="71"/>
                    <a:pt x="71" y="137"/>
                    <a:pt x="1" y="203"/>
                  </a:cubicBezTo>
                  <a:cubicBezTo>
                    <a:pt x="273" y="537"/>
                    <a:pt x="580" y="860"/>
                    <a:pt x="880" y="1136"/>
                  </a:cubicBezTo>
                  <a:cubicBezTo>
                    <a:pt x="1012" y="1256"/>
                    <a:pt x="1222" y="1478"/>
                    <a:pt x="1443" y="1369"/>
                  </a:cubicBezTo>
                  <a:cubicBezTo>
                    <a:pt x="1490" y="1140"/>
                    <a:pt x="1245" y="1008"/>
                    <a:pt x="1113" y="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65"/>
            <p:cNvSpPr/>
            <p:nvPr/>
          </p:nvSpPr>
          <p:spPr>
            <a:xfrm>
              <a:off x="3998950" y="4886750"/>
              <a:ext cx="82050" cy="83750"/>
            </a:xfrm>
            <a:custGeom>
              <a:rect b="b" l="l" r="r" t="t"/>
              <a:pathLst>
                <a:path extrusionOk="0" h="3350" w="3282">
                  <a:moveTo>
                    <a:pt x="587" y="81"/>
                  </a:moveTo>
                  <a:cubicBezTo>
                    <a:pt x="937" y="0"/>
                    <a:pt x="1233" y="345"/>
                    <a:pt x="1431" y="571"/>
                  </a:cubicBezTo>
                  <a:cubicBezTo>
                    <a:pt x="1839" y="1034"/>
                    <a:pt x="2193" y="1438"/>
                    <a:pt x="2694" y="1927"/>
                  </a:cubicBezTo>
                  <a:cubicBezTo>
                    <a:pt x="2857" y="2087"/>
                    <a:pt x="3281" y="2425"/>
                    <a:pt x="3281" y="2654"/>
                  </a:cubicBezTo>
                  <a:cubicBezTo>
                    <a:pt x="3281" y="2869"/>
                    <a:pt x="2822" y="3319"/>
                    <a:pt x="2577" y="3335"/>
                  </a:cubicBezTo>
                  <a:cubicBezTo>
                    <a:pt x="2297" y="3350"/>
                    <a:pt x="1967" y="3023"/>
                    <a:pt x="1784" y="2841"/>
                  </a:cubicBezTo>
                  <a:cubicBezTo>
                    <a:pt x="1361" y="2417"/>
                    <a:pt x="960" y="1970"/>
                    <a:pt x="541" y="1508"/>
                  </a:cubicBezTo>
                  <a:cubicBezTo>
                    <a:pt x="381" y="1333"/>
                    <a:pt x="8" y="1045"/>
                    <a:pt x="4" y="758"/>
                  </a:cubicBezTo>
                  <a:cubicBezTo>
                    <a:pt x="1" y="494"/>
                    <a:pt x="381" y="128"/>
                    <a:pt x="587" y="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65"/>
            <p:cNvSpPr/>
            <p:nvPr/>
          </p:nvSpPr>
          <p:spPr>
            <a:xfrm>
              <a:off x="4429800" y="4846700"/>
              <a:ext cx="76475" cy="64825"/>
            </a:xfrm>
            <a:custGeom>
              <a:rect b="b" l="l" r="r" t="t"/>
              <a:pathLst>
                <a:path extrusionOk="0" h="2593" w="3059">
                  <a:moveTo>
                    <a:pt x="2503" y="2593"/>
                  </a:moveTo>
                  <a:cubicBezTo>
                    <a:pt x="1656" y="2293"/>
                    <a:pt x="824" y="1983"/>
                    <a:pt x="0" y="1660"/>
                  </a:cubicBezTo>
                  <a:cubicBezTo>
                    <a:pt x="245" y="1070"/>
                    <a:pt x="440" y="117"/>
                    <a:pt x="1217" y="43"/>
                  </a:cubicBezTo>
                  <a:cubicBezTo>
                    <a:pt x="1699" y="1"/>
                    <a:pt x="2662" y="334"/>
                    <a:pt x="2806" y="653"/>
                  </a:cubicBezTo>
                  <a:cubicBezTo>
                    <a:pt x="3059" y="1213"/>
                    <a:pt x="2639" y="2099"/>
                    <a:pt x="2503" y="25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65"/>
            <p:cNvSpPr/>
            <p:nvPr/>
          </p:nvSpPr>
          <p:spPr>
            <a:xfrm>
              <a:off x="4512850" y="4873025"/>
              <a:ext cx="67300" cy="66100"/>
            </a:xfrm>
            <a:custGeom>
              <a:rect b="b" l="l" r="r" t="t"/>
              <a:pathLst>
                <a:path extrusionOk="0" h="2644" w="2692">
                  <a:moveTo>
                    <a:pt x="2201" y="2643"/>
                  </a:moveTo>
                  <a:cubicBezTo>
                    <a:pt x="1466" y="2379"/>
                    <a:pt x="756" y="2092"/>
                    <a:pt x="1" y="1847"/>
                  </a:cubicBezTo>
                  <a:cubicBezTo>
                    <a:pt x="48" y="1520"/>
                    <a:pt x="160" y="1264"/>
                    <a:pt x="257" y="1003"/>
                  </a:cubicBezTo>
                  <a:cubicBezTo>
                    <a:pt x="409" y="591"/>
                    <a:pt x="549" y="125"/>
                    <a:pt x="1102" y="67"/>
                  </a:cubicBezTo>
                  <a:cubicBezTo>
                    <a:pt x="1723" y="1"/>
                    <a:pt x="2566" y="413"/>
                    <a:pt x="2668" y="910"/>
                  </a:cubicBezTo>
                  <a:cubicBezTo>
                    <a:pt x="2691" y="1023"/>
                    <a:pt x="2679" y="1167"/>
                    <a:pt x="2668" y="1260"/>
                  </a:cubicBezTo>
                  <a:cubicBezTo>
                    <a:pt x="2613" y="1757"/>
                    <a:pt x="2333" y="2212"/>
                    <a:pt x="2201" y="26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65"/>
            <p:cNvSpPr/>
            <p:nvPr/>
          </p:nvSpPr>
          <p:spPr>
            <a:xfrm>
              <a:off x="4177050" y="4879750"/>
              <a:ext cx="515225" cy="596900"/>
            </a:xfrm>
            <a:custGeom>
              <a:rect b="b" l="l" r="r" t="t"/>
              <a:pathLst>
                <a:path extrusionOk="0" h="23876" w="20609">
                  <a:moveTo>
                    <a:pt x="8797" y="78"/>
                  </a:moveTo>
                  <a:cubicBezTo>
                    <a:pt x="9660" y="0"/>
                    <a:pt x="10503" y="202"/>
                    <a:pt x="11163" y="431"/>
                  </a:cubicBezTo>
                  <a:cubicBezTo>
                    <a:pt x="11843" y="664"/>
                    <a:pt x="12481" y="937"/>
                    <a:pt x="13079" y="1201"/>
                  </a:cubicBezTo>
                  <a:cubicBezTo>
                    <a:pt x="14382" y="1780"/>
                    <a:pt x="15784" y="2207"/>
                    <a:pt x="16943" y="2747"/>
                  </a:cubicBezTo>
                  <a:cubicBezTo>
                    <a:pt x="18708" y="3568"/>
                    <a:pt x="20608" y="4652"/>
                    <a:pt x="20172" y="7501"/>
                  </a:cubicBezTo>
                  <a:cubicBezTo>
                    <a:pt x="20068" y="8193"/>
                    <a:pt x="19819" y="8955"/>
                    <a:pt x="19589" y="9608"/>
                  </a:cubicBezTo>
                  <a:cubicBezTo>
                    <a:pt x="19116" y="10945"/>
                    <a:pt x="18626" y="12216"/>
                    <a:pt x="18089" y="13514"/>
                  </a:cubicBezTo>
                  <a:cubicBezTo>
                    <a:pt x="17573" y="14770"/>
                    <a:pt x="17006" y="16021"/>
                    <a:pt x="16547" y="17378"/>
                  </a:cubicBezTo>
                  <a:cubicBezTo>
                    <a:pt x="16104" y="18675"/>
                    <a:pt x="15676" y="20114"/>
                    <a:pt x="15117" y="21357"/>
                  </a:cubicBezTo>
                  <a:cubicBezTo>
                    <a:pt x="14631" y="22449"/>
                    <a:pt x="13829" y="23876"/>
                    <a:pt x="12216" y="23837"/>
                  </a:cubicBezTo>
                  <a:cubicBezTo>
                    <a:pt x="11427" y="23818"/>
                    <a:pt x="10701" y="23491"/>
                    <a:pt x="10087" y="23254"/>
                  </a:cubicBezTo>
                  <a:cubicBezTo>
                    <a:pt x="9418" y="22998"/>
                    <a:pt x="8824" y="22714"/>
                    <a:pt x="8190" y="22458"/>
                  </a:cubicBezTo>
                  <a:cubicBezTo>
                    <a:pt x="6912" y="21945"/>
                    <a:pt x="5407" y="21599"/>
                    <a:pt x="4047" y="21194"/>
                  </a:cubicBezTo>
                  <a:cubicBezTo>
                    <a:pt x="2640" y="20774"/>
                    <a:pt x="1501" y="20083"/>
                    <a:pt x="766" y="19064"/>
                  </a:cubicBezTo>
                  <a:cubicBezTo>
                    <a:pt x="374" y="18512"/>
                    <a:pt x="137" y="17848"/>
                    <a:pt x="67" y="17051"/>
                  </a:cubicBezTo>
                  <a:cubicBezTo>
                    <a:pt x="0" y="16320"/>
                    <a:pt x="129" y="15407"/>
                    <a:pt x="323" y="14660"/>
                  </a:cubicBezTo>
                  <a:cubicBezTo>
                    <a:pt x="685" y="13273"/>
                    <a:pt x="1166" y="12064"/>
                    <a:pt x="1749" y="10685"/>
                  </a:cubicBezTo>
                  <a:cubicBezTo>
                    <a:pt x="2302" y="9386"/>
                    <a:pt x="2834" y="8147"/>
                    <a:pt x="3390" y="6914"/>
                  </a:cubicBezTo>
                  <a:cubicBezTo>
                    <a:pt x="3918" y="5752"/>
                    <a:pt x="4428" y="4501"/>
                    <a:pt x="5077" y="3191"/>
                  </a:cubicBezTo>
                  <a:cubicBezTo>
                    <a:pt x="5376" y="2584"/>
                    <a:pt x="5706" y="2044"/>
                    <a:pt x="6130" y="1554"/>
                  </a:cubicBezTo>
                  <a:cubicBezTo>
                    <a:pt x="6538" y="1077"/>
                    <a:pt x="7028" y="641"/>
                    <a:pt x="7626" y="361"/>
                  </a:cubicBezTo>
                  <a:cubicBezTo>
                    <a:pt x="7957" y="206"/>
                    <a:pt x="8268" y="128"/>
                    <a:pt x="8797" y="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65"/>
            <p:cNvSpPr/>
            <p:nvPr/>
          </p:nvSpPr>
          <p:spPr>
            <a:xfrm>
              <a:off x="4246825" y="4936075"/>
              <a:ext cx="393275" cy="445550"/>
            </a:xfrm>
            <a:custGeom>
              <a:rect b="b" l="l" r="r" t="t"/>
              <a:pathLst>
                <a:path extrusionOk="0" h="17822" w="15731">
                  <a:moveTo>
                    <a:pt x="6122" y="75"/>
                  </a:moveTo>
                  <a:cubicBezTo>
                    <a:pt x="6802" y="1"/>
                    <a:pt x="7432" y="91"/>
                    <a:pt x="8019" y="215"/>
                  </a:cubicBezTo>
                  <a:cubicBezTo>
                    <a:pt x="8594" y="331"/>
                    <a:pt x="9154" y="494"/>
                    <a:pt x="9682" y="634"/>
                  </a:cubicBezTo>
                  <a:cubicBezTo>
                    <a:pt x="10805" y="930"/>
                    <a:pt x="11761" y="1272"/>
                    <a:pt x="12702" y="1758"/>
                  </a:cubicBezTo>
                  <a:cubicBezTo>
                    <a:pt x="13826" y="2341"/>
                    <a:pt x="14999" y="2998"/>
                    <a:pt x="15462" y="4218"/>
                  </a:cubicBezTo>
                  <a:cubicBezTo>
                    <a:pt x="15555" y="4464"/>
                    <a:pt x="15652" y="4762"/>
                    <a:pt x="15675" y="5034"/>
                  </a:cubicBezTo>
                  <a:cubicBezTo>
                    <a:pt x="15730" y="5757"/>
                    <a:pt x="15578" y="6247"/>
                    <a:pt x="15415" y="6838"/>
                  </a:cubicBezTo>
                  <a:cubicBezTo>
                    <a:pt x="15128" y="7895"/>
                    <a:pt x="14755" y="8936"/>
                    <a:pt x="14385" y="9975"/>
                  </a:cubicBezTo>
                  <a:cubicBezTo>
                    <a:pt x="14028" y="10985"/>
                    <a:pt x="13686" y="12019"/>
                    <a:pt x="13285" y="13017"/>
                  </a:cubicBezTo>
                  <a:cubicBezTo>
                    <a:pt x="12916" y="13947"/>
                    <a:pt x="12480" y="14976"/>
                    <a:pt x="11929" y="15828"/>
                  </a:cubicBezTo>
                  <a:cubicBezTo>
                    <a:pt x="11369" y="16691"/>
                    <a:pt x="10650" y="17378"/>
                    <a:pt x="9542" y="17585"/>
                  </a:cubicBezTo>
                  <a:cubicBezTo>
                    <a:pt x="8240" y="17821"/>
                    <a:pt x="7102" y="17367"/>
                    <a:pt x="6099" y="16998"/>
                  </a:cubicBezTo>
                  <a:cubicBezTo>
                    <a:pt x="5050" y="16609"/>
                    <a:pt x="4024" y="16267"/>
                    <a:pt x="3055" y="15898"/>
                  </a:cubicBezTo>
                  <a:cubicBezTo>
                    <a:pt x="1497" y="15303"/>
                    <a:pt x="253" y="14580"/>
                    <a:pt x="63" y="12644"/>
                  </a:cubicBezTo>
                  <a:cubicBezTo>
                    <a:pt x="0" y="12023"/>
                    <a:pt x="86" y="11374"/>
                    <a:pt x="203" y="10771"/>
                  </a:cubicBezTo>
                  <a:cubicBezTo>
                    <a:pt x="420" y="9648"/>
                    <a:pt x="852" y="8661"/>
                    <a:pt x="1256" y="7658"/>
                  </a:cubicBezTo>
                  <a:cubicBezTo>
                    <a:pt x="1652" y="6667"/>
                    <a:pt x="2072" y="5703"/>
                    <a:pt x="2472" y="4731"/>
                  </a:cubicBezTo>
                  <a:cubicBezTo>
                    <a:pt x="3044" y="3336"/>
                    <a:pt x="3487" y="1572"/>
                    <a:pt x="4672" y="681"/>
                  </a:cubicBezTo>
                  <a:cubicBezTo>
                    <a:pt x="5068" y="386"/>
                    <a:pt x="5547" y="133"/>
                    <a:pt x="6122" y="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65"/>
            <p:cNvSpPr/>
            <p:nvPr/>
          </p:nvSpPr>
          <p:spPr>
            <a:xfrm>
              <a:off x="4246825" y="5051925"/>
              <a:ext cx="348850" cy="325425"/>
            </a:xfrm>
            <a:custGeom>
              <a:rect b="b" l="l" r="r" t="t"/>
              <a:pathLst>
                <a:path extrusionOk="0" h="13017" w="13954">
                  <a:moveTo>
                    <a:pt x="2512" y="0"/>
                  </a:moveTo>
                  <a:cubicBezTo>
                    <a:pt x="2499" y="31"/>
                    <a:pt x="2484" y="67"/>
                    <a:pt x="2472" y="97"/>
                  </a:cubicBezTo>
                  <a:cubicBezTo>
                    <a:pt x="2072" y="1069"/>
                    <a:pt x="1652" y="2033"/>
                    <a:pt x="1256" y="3024"/>
                  </a:cubicBezTo>
                  <a:cubicBezTo>
                    <a:pt x="852" y="4027"/>
                    <a:pt x="420" y="5014"/>
                    <a:pt x="203" y="6137"/>
                  </a:cubicBezTo>
                  <a:cubicBezTo>
                    <a:pt x="86" y="6740"/>
                    <a:pt x="0" y="7389"/>
                    <a:pt x="63" y="8010"/>
                  </a:cubicBezTo>
                  <a:cubicBezTo>
                    <a:pt x="253" y="9946"/>
                    <a:pt x="1497" y="10669"/>
                    <a:pt x="3055" y="11264"/>
                  </a:cubicBezTo>
                  <a:cubicBezTo>
                    <a:pt x="4024" y="11633"/>
                    <a:pt x="5050" y="11975"/>
                    <a:pt x="6099" y="12364"/>
                  </a:cubicBezTo>
                  <a:cubicBezTo>
                    <a:pt x="6909" y="12662"/>
                    <a:pt x="7808" y="13016"/>
                    <a:pt x="8810" y="13016"/>
                  </a:cubicBezTo>
                  <a:cubicBezTo>
                    <a:pt x="9048" y="13016"/>
                    <a:pt x="9292" y="12996"/>
                    <a:pt x="9542" y="12951"/>
                  </a:cubicBezTo>
                  <a:cubicBezTo>
                    <a:pt x="10650" y="12744"/>
                    <a:pt x="11369" y="12057"/>
                    <a:pt x="11929" y="11194"/>
                  </a:cubicBezTo>
                  <a:cubicBezTo>
                    <a:pt x="12480" y="10342"/>
                    <a:pt x="12916" y="9313"/>
                    <a:pt x="13285" y="8383"/>
                  </a:cubicBezTo>
                  <a:cubicBezTo>
                    <a:pt x="13526" y="7789"/>
                    <a:pt x="13740" y="7183"/>
                    <a:pt x="13953" y="6577"/>
                  </a:cubicBezTo>
                  <a:cubicBezTo>
                    <a:pt x="13585" y="6304"/>
                    <a:pt x="13149" y="6098"/>
                    <a:pt x="12632" y="5974"/>
                  </a:cubicBezTo>
                  <a:cubicBezTo>
                    <a:pt x="12356" y="5904"/>
                    <a:pt x="12084" y="5873"/>
                    <a:pt x="11883" y="5741"/>
                  </a:cubicBezTo>
                  <a:cubicBezTo>
                    <a:pt x="11381" y="5411"/>
                    <a:pt x="11377" y="4731"/>
                    <a:pt x="11439" y="4031"/>
                  </a:cubicBezTo>
                  <a:cubicBezTo>
                    <a:pt x="11509" y="3206"/>
                    <a:pt x="11373" y="2675"/>
                    <a:pt x="11015" y="2157"/>
                  </a:cubicBezTo>
                  <a:cubicBezTo>
                    <a:pt x="10627" y="1594"/>
                    <a:pt x="9931" y="1116"/>
                    <a:pt x="9072" y="917"/>
                  </a:cubicBezTo>
                  <a:cubicBezTo>
                    <a:pt x="8776" y="848"/>
                    <a:pt x="8476" y="821"/>
                    <a:pt x="8173" y="821"/>
                  </a:cubicBezTo>
                  <a:cubicBezTo>
                    <a:pt x="7027" y="821"/>
                    <a:pt x="5843" y="1210"/>
                    <a:pt x="4755" y="1210"/>
                  </a:cubicBezTo>
                  <a:cubicBezTo>
                    <a:pt x="4293" y="1210"/>
                    <a:pt x="3849" y="1140"/>
                    <a:pt x="3432" y="941"/>
                  </a:cubicBezTo>
                  <a:cubicBezTo>
                    <a:pt x="3091" y="777"/>
                    <a:pt x="2655" y="385"/>
                    <a:pt x="2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65"/>
            <p:cNvSpPr/>
            <p:nvPr/>
          </p:nvSpPr>
          <p:spPr>
            <a:xfrm>
              <a:off x="4355350" y="5015275"/>
              <a:ext cx="214400" cy="104400"/>
            </a:xfrm>
            <a:custGeom>
              <a:rect b="b" l="l" r="r" t="t"/>
              <a:pathLst>
                <a:path extrusionOk="0" h="4176" w="8576">
                  <a:moveTo>
                    <a:pt x="973" y="2224"/>
                  </a:moveTo>
                  <a:cubicBezTo>
                    <a:pt x="517" y="2022"/>
                    <a:pt x="1" y="1637"/>
                    <a:pt x="168" y="1077"/>
                  </a:cubicBezTo>
                  <a:cubicBezTo>
                    <a:pt x="487" y="1"/>
                    <a:pt x="2155" y="78"/>
                    <a:pt x="3134" y="218"/>
                  </a:cubicBezTo>
                  <a:cubicBezTo>
                    <a:pt x="3759" y="304"/>
                    <a:pt x="4362" y="487"/>
                    <a:pt x="4894" y="627"/>
                  </a:cubicBezTo>
                  <a:cubicBezTo>
                    <a:pt x="5971" y="907"/>
                    <a:pt x="8575" y="1719"/>
                    <a:pt x="8109" y="2986"/>
                  </a:cubicBezTo>
                  <a:cubicBezTo>
                    <a:pt x="7669" y="4175"/>
                    <a:pt x="6099" y="3452"/>
                    <a:pt x="5018" y="3079"/>
                  </a:cubicBezTo>
                  <a:cubicBezTo>
                    <a:pt x="3697" y="2620"/>
                    <a:pt x="2368" y="2842"/>
                    <a:pt x="973" y="22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65"/>
            <p:cNvSpPr/>
            <p:nvPr/>
          </p:nvSpPr>
          <p:spPr>
            <a:xfrm>
              <a:off x="4501900" y="5122750"/>
              <a:ext cx="92725" cy="81650"/>
            </a:xfrm>
            <a:custGeom>
              <a:rect b="b" l="l" r="r" t="t"/>
              <a:pathLst>
                <a:path extrusionOk="0" h="3266" w="3709">
                  <a:moveTo>
                    <a:pt x="914" y="43"/>
                  </a:moveTo>
                  <a:cubicBezTo>
                    <a:pt x="1838" y="0"/>
                    <a:pt x="3708" y="1069"/>
                    <a:pt x="3471" y="2104"/>
                  </a:cubicBezTo>
                  <a:cubicBezTo>
                    <a:pt x="3203" y="3265"/>
                    <a:pt x="1710" y="2519"/>
                    <a:pt x="1011" y="1995"/>
                  </a:cubicBezTo>
                  <a:cubicBezTo>
                    <a:pt x="677" y="1742"/>
                    <a:pt x="0" y="1376"/>
                    <a:pt x="70" y="751"/>
                  </a:cubicBezTo>
                  <a:cubicBezTo>
                    <a:pt x="136" y="191"/>
                    <a:pt x="541" y="63"/>
                    <a:pt x="914" y="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65"/>
            <p:cNvSpPr/>
            <p:nvPr/>
          </p:nvSpPr>
          <p:spPr>
            <a:xfrm>
              <a:off x="4335050" y="5043575"/>
              <a:ext cx="227200" cy="241575"/>
            </a:xfrm>
            <a:custGeom>
              <a:rect b="b" l="l" r="r" t="t"/>
              <a:pathLst>
                <a:path extrusionOk="0" h="9663" w="9088">
                  <a:moveTo>
                    <a:pt x="2807" y="58"/>
                  </a:moveTo>
                  <a:cubicBezTo>
                    <a:pt x="3335" y="0"/>
                    <a:pt x="4101" y="261"/>
                    <a:pt x="4560" y="408"/>
                  </a:cubicBezTo>
                  <a:cubicBezTo>
                    <a:pt x="5593" y="738"/>
                    <a:pt x="6511" y="1138"/>
                    <a:pt x="7626" y="1508"/>
                  </a:cubicBezTo>
                  <a:cubicBezTo>
                    <a:pt x="8116" y="1671"/>
                    <a:pt x="8800" y="1877"/>
                    <a:pt x="8964" y="2328"/>
                  </a:cubicBezTo>
                  <a:cubicBezTo>
                    <a:pt x="9088" y="2678"/>
                    <a:pt x="8983" y="3136"/>
                    <a:pt x="8917" y="3428"/>
                  </a:cubicBezTo>
                  <a:cubicBezTo>
                    <a:pt x="8672" y="4493"/>
                    <a:pt x="8349" y="5262"/>
                    <a:pt x="8027" y="6261"/>
                  </a:cubicBezTo>
                  <a:cubicBezTo>
                    <a:pt x="7825" y="6880"/>
                    <a:pt x="7611" y="7548"/>
                    <a:pt x="7369" y="8084"/>
                  </a:cubicBezTo>
                  <a:cubicBezTo>
                    <a:pt x="7125" y="8636"/>
                    <a:pt x="6826" y="9289"/>
                    <a:pt x="6293" y="9468"/>
                  </a:cubicBezTo>
                  <a:cubicBezTo>
                    <a:pt x="5714" y="9662"/>
                    <a:pt x="4897" y="9383"/>
                    <a:pt x="4397" y="9231"/>
                  </a:cubicBezTo>
                  <a:cubicBezTo>
                    <a:pt x="3856" y="9072"/>
                    <a:pt x="3250" y="8870"/>
                    <a:pt x="2710" y="8671"/>
                  </a:cubicBezTo>
                  <a:cubicBezTo>
                    <a:pt x="1781" y="8329"/>
                    <a:pt x="366" y="7797"/>
                    <a:pt x="66" y="6798"/>
                  </a:cubicBezTo>
                  <a:cubicBezTo>
                    <a:pt x="16" y="6627"/>
                    <a:pt x="0" y="6222"/>
                    <a:pt x="43" y="5885"/>
                  </a:cubicBezTo>
                  <a:cubicBezTo>
                    <a:pt x="109" y="5348"/>
                    <a:pt x="300" y="4885"/>
                    <a:pt x="486" y="4318"/>
                  </a:cubicBezTo>
                  <a:cubicBezTo>
                    <a:pt x="832" y="3280"/>
                    <a:pt x="1096" y="2433"/>
                    <a:pt x="1516" y="1368"/>
                  </a:cubicBezTo>
                  <a:cubicBezTo>
                    <a:pt x="1769" y="731"/>
                    <a:pt x="2076" y="136"/>
                    <a:pt x="2807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65"/>
            <p:cNvSpPr/>
            <p:nvPr/>
          </p:nvSpPr>
          <p:spPr>
            <a:xfrm>
              <a:off x="4354675" y="5093900"/>
              <a:ext cx="118100" cy="126350"/>
            </a:xfrm>
            <a:custGeom>
              <a:rect b="b" l="l" r="r" t="t"/>
              <a:pathLst>
                <a:path extrusionOk="0" h="5054" w="4724">
                  <a:moveTo>
                    <a:pt x="4525" y="121"/>
                  </a:moveTo>
                  <a:cubicBezTo>
                    <a:pt x="4723" y="544"/>
                    <a:pt x="4424" y="1069"/>
                    <a:pt x="4265" y="1500"/>
                  </a:cubicBezTo>
                  <a:cubicBezTo>
                    <a:pt x="3872" y="2566"/>
                    <a:pt x="3459" y="3572"/>
                    <a:pt x="2889" y="4575"/>
                  </a:cubicBezTo>
                  <a:cubicBezTo>
                    <a:pt x="2783" y="4750"/>
                    <a:pt x="2655" y="5053"/>
                    <a:pt x="2426" y="5007"/>
                  </a:cubicBezTo>
                  <a:cubicBezTo>
                    <a:pt x="2060" y="4932"/>
                    <a:pt x="2363" y="4342"/>
                    <a:pt x="2426" y="4171"/>
                  </a:cubicBezTo>
                  <a:cubicBezTo>
                    <a:pt x="2550" y="3836"/>
                    <a:pt x="2625" y="3595"/>
                    <a:pt x="2741" y="3339"/>
                  </a:cubicBezTo>
                  <a:cubicBezTo>
                    <a:pt x="2612" y="3246"/>
                    <a:pt x="2446" y="3203"/>
                    <a:pt x="2282" y="3136"/>
                  </a:cubicBezTo>
                  <a:cubicBezTo>
                    <a:pt x="2139" y="3079"/>
                    <a:pt x="1960" y="2950"/>
                    <a:pt x="1823" y="2966"/>
                  </a:cubicBezTo>
                  <a:cubicBezTo>
                    <a:pt x="1687" y="2982"/>
                    <a:pt x="1540" y="3179"/>
                    <a:pt x="1392" y="3312"/>
                  </a:cubicBezTo>
                  <a:cubicBezTo>
                    <a:pt x="1256" y="3432"/>
                    <a:pt x="1104" y="3556"/>
                    <a:pt x="992" y="3654"/>
                  </a:cubicBezTo>
                  <a:cubicBezTo>
                    <a:pt x="704" y="3895"/>
                    <a:pt x="413" y="4221"/>
                    <a:pt x="44" y="4027"/>
                  </a:cubicBezTo>
                  <a:cubicBezTo>
                    <a:pt x="1" y="3529"/>
                    <a:pt x="440" y="3133"/>
                    <a:pt x="759" y="2763"/>
                  </a:cubicBezTo>
                  <a:cubicBezTo>
                    <a:pt x="1384" y="2045"/>
                    <a:pt x="2119" y="1477"/>
                    <a:pt x="2916" y="898"/>
                  </a:cubicBezTo>
                  <a:cubicBezTo>
                    <a:pt x="3335" y="595"/>
                    <a:pt x="3716" y="300"/>
                    <a:pt x="4152" y="121"/>
                  </a:cubicBezTo>
                  <a:cubicBezTo>
                    <a:pt x="4222" y="94"/>
                    <a:pt x="4374" y="0"/>
                    <a:pt x="4525" y="121"/>
                  </a:cubicBezTo>
                  <a:close/>
                  <a:moveTo>
                    <a:pt x="2255" y="2535"/>
                  </a:moveTo>
                  <a:cubicBezTo>
                    <a:pt x="2543" y="2562"/>
                    <a:pt x="2779" y="2643"/>
                    <a:pt x="2974" y="2763"/>
                  </a:cubicBezTo>
                  <a:cubicBezTo>
                    <a:pt x="3145" y="2247"/>
                    <a:pt x="3483" y="1742"/>
                    <a:pt x="3604" y="1271"/>
                  </a:cubicBezTo>
                  <a:cubicBezTo>
                    <a:pt x="3165" y="1699"/>
                    <a:pt x="2671" y="2080"/>
                    <a:pt x="2255" y="25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65"/>
            <p:cNvSpPr/>
            <p:nvPr/>
          </p:nvSpPr>
          <p:spPr>
            <a:xfrm>
              <a:off x="4459925" y="5148975"/>
              <a:ext cx="60650" cy="64450"/>
            </a:xfrm>
            <a:custGeom>
              <a:rect b="b" l="l" r="r" t="t"/>
              <a:pathLst>
                <a:path extrusionOk="0" h="2578" w="2426">
                  <a:moveTo>
                    <a:pt x="1807" y="215"/>
                  </a:moveTo>
                  <a:cubicBezTo>
                    <a:pt x="1889" y="542"/>
                    <a:pt x="1764" y="899"/>
                    <a:pt x="1694" y="1163"/>
                  </a:cubicBezTo>
                  <a:cubicBezTo>
                    <a:pt x="1916" y="1373"/>
                    <a:pt x="2426" y="1295"/>
                    <a:pt x="2410" y="1738"/>
                  </a:cubicBezTo>
                  <a:cubicBezTo>
                    <a:pt x="2200" y="1933"/>
                    <a:pt x="1854" y="1719"/>
                    <a:pt x="1605" y="1684"/>
                  </a:cubicBezTo>
                  <a:cubicBezTo>
                    <a:pt x="1434" y="1964"/>
                    <a:pt x="1454" y="2571"/>
                    <a:pt x="1088" y="2574"/>
                  </a:cubicBezTo>
                  <a:cubicBezTo>
                    <a:pt x="645" y="2578"/>
                    <a:pt x="933" y="1905"/>
                    <a:pt x="1003" y="1568"/>
                  </a:cubicBezTo>
                  <a:cubicBezTo>
                    <a:pt x="704" y="1358"/>
                    <a:pt x="121" y="1435"/>
                    <a:pt x="0" y="1050"/>
                  </a:cubicBezTo>
                  <a:cubicBezTo>
                    <a:pt x="225" y="720"/>
                    <a:pt x="777" y="965"/>
                    <a:pt x="1120" y="1019"/>
                  </a:cubicBezTo>
                  <a:cubicBezTo>
                    <a:pt x="1302" y="739"/>
                    <a:pt x="1318" y="1"/>
                    <a:pt x="1807" y="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65"/>
            <p:cNvSpPr/>
            <p:nvPr/>
          </p:nvSpPr>
          <p:spPr>
            <a:xfrm>
              <a:off x="4553000" y="5267225"/>
              <a:ext cx="38125" cy="51825"/>
            </a:xfrm>
            <a:custGeom>
              <a:rect b="b" l="l" r="r" t="t"/>
              <a:pathLst>
                <a:path extrusionOk="0" h="2073" w="1525">
                  <a:moveTo>
                    <a:pt x="24" y="1393"/>
                  </a:moveTo>
                  <a:cubicBezTo>
                    <a:pt x="580" y="2073"/>
                    <a:pt x="1524" y="1"/>
                    <a:pt x="662" y="24"/>
                  </a:cubicBezTo>
                  <a:cubicBezTo>
                    <a:pt x="210" y="40"/>
                    <a:pt x="0" y="965"/>
                    <a:pt x="24" y="13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65"/>
            <p:cNvSpPr/>
            <p:nvPr/>
          </p:nvSpPr>
          <p:spPr>
            <a:xfrm>
              <a:off x="4492000" y="5325525"/>
              <a:ext cx="67650" cy="84300"/>
            </a:xfrm>
            <a:custGeom>
              <a:rect b="b" l="l" r="r" t="t"/>
              <a:pathLst>
                <a:path extrusionOk="0" h="3372" w="2706">
                  <a:moveTo>
                    <a:pt x="2700" y="573"/>
                  </a:moveTo>
                  <a:cubicBezTo>
                    <a:pt x="2705" y="386"/>
                    <a:pt x="2619" y="1"/>
                    <a:pt x="2246" y="17"/>
                  </a:cubicBezTo>
                  <a:cubicBezTo>
                    <a:pt x="1760" y="33"/>
                    <a:pt x="1294" y="896"/>
                    <a:pt x="1045" y="1202"/>
                  </a:cubicBezTo>
                  <a:cubicBezTo>
                    <a:pt x="738" y="1576"/>
                    <a:pt x="0" y="2143"/>
                    <a:pt x="198" y="2648"/>
                  </a:cubicBezTo>
                  <a:cubicBezTo>
                    <a:pt x="478" y="3371"/>
                    <a:pt x="1441" y="2353"/>
                    <a:pt x="1756" y="1987"/>
                  </a:cubicBezTo>
                  <a:cubicBezTo>
                    <a:pt x="1923" y="1797"/>
                    <a:pt x="2071" y="1590"/>
                    <a:pt x="2207" y="1420"/>
                  </a:cubicBezTo>
                  <a:cubicBezTo>
                    <a:pt x="2437" y="1129"/>
                    <a:pt x="2686" y="930"/>
                    <a:pt x="2700" y="5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65"/>
            <p:cNvSpPr/>
            <p:nvPr/>
          </p:nvSpPr>
          <p:spPr>
            <a:xfrm>
              <a:off x="4314550" y="4959800"/>
              <a:ext cx="37625" cy="58925"/>
            </a:xfrm>
            <a:custGeom>
              <a:rect b="b" l="l" r="r" t="t"/>
              <a:pathLst>
                <a:path extrusionOk="0" h="2357" w="1505">
                  <a:moveTo>
                    <a:pt x="280" y="2356"/>
                  </a:moveTo>
                  <a:cubicBezTo>
                    <a:pt x="622" y="2154"/>
                    <a:pt x="933" y="1563"/>
                    <a:pt x="1205" y="964"/>
                  </a:cubicBezTo>
                  <a:cubicBezTo>
                    <a:pt x="1322" y="708"/>
                    <a:pt x="1505" y="288"/>
                    <a:pt x="1283" y="156"/>
                  </a:cubicBezTo>
                  <a:cubicBezTo>
                    <a:pt x="1023" y="1"/>
                    <a:pt x="743" y="444"/>
                    <a:pt x="642" y="603"/>
                  </a:cubicBezTo>
                  <a:cubicBezTo>
                    <a:pt x="323" y="1104"/>
                    <a:pt x="43" y="1777"/>
                    <a:pt x="0" y="2177"/>
                  </a:cubicBezTo>
                  <a:cubicBezTo>
                    <a:pt x="27" y="2266"/>
                    <a:pt x="172" y="2352"/>
                    <a:pt x="280" y="23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65"/>
            <p:cNvSpPr/>
            <p:nvPr/>
          </p:nvSpPr>
          <p:spPr>
            <a:xfrm>
              <a:off x="4375475" y="4942400"/>
              <a:ext cx="34125" cy="37925"/>
            </a:xfrm>
            <a:custGeom>
              <a:rect b="b" l="l" r="r" t="t"/>
              <a:pathLst>
                <a:path extrusionOk="0" h="1517" w="1365">
                  <a:moveTo>
                    <a:pt x="144" y="1089"/>
                  </a:moveTo>
                  <a:cubicBezTo>
                    <a:pt x="622" y="1517"/>
                    <a:pt x="1364" y="331"/>
                    <a:pt x="887" y="102"/>
                  </a:cubicBezTo>
                  <a:cubicBezTo>
                    <a:pt x="681" y="1"/>
                    <a:pt x="105" y="440"/>
                    <a:pt x="28" y="778"/>
                  </a:cubicBezTo>
                  <a:cubicBezTo>
                    <a:pt x="1" y="899"/>
                    <a:pt x="62" y="1016"/>
                    <a:pt x="144" y="10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65"/>
            <p:cNvSpPr/>
            <p:nvPr/>
          </p:nvSpPr>
          <p:spPr>
            <a:xfrm>
              <a:off x="4381300" y="4903450"/>
              <a:ext cx="35300" cy="28675"/>
            </a:xfrm>
            <a:custGeom>
              <a:rect b="b" l="l" r="r" t="t"/>
              <a:pathLst>
                <a:path extrusionOk="0" h="1147" w="1412">
                  <a:moveTo>
                    <a:pt x="199" y="980"/>
                  </a:moveTo>
                  <a:cubicBezTo>
                    <a:pt x="351" y="1146"/>
                    <a:pt x="661" y="1038"/>
                    <a:pt x="907" y="820"/>
                  </a:cubicBezTo>
                  <a:cubicBezTo>
                    <a:pt x="1108" y="646"/>
                    <a:pt x="1411" y="222"/>
                    <a:pt x="1147" y="70"/>
                  </a:cubicBezTo>
                  <a:cubicBezTo>
                    <a:pt x="1034" y="0"/>
                    <a:pt x="774" y="55"/>
                    <a:pt x="561" y="230"/>
                  </a:cubicBezTo>
                  <a:cubicBezTo>
                    <a:pt x="315" y="432"/>
                    <a:pt x="1" y="762"/>
                    <a:pt x="199" y="9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0" name="Shape 3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1" name="Google Shape;3691;p66"/>
          <p:cNvPicPr preferRelativeResize="0"/>
          <p:nvPr/>
        </p:nvPicPr>
        <p:blipFill rotWithShape="1">
          <a:blip r:embed="rId3">
            <a:alphaModFix/>
          </a:blip>
          <a:srcRect b="0" l="1904" r="1914" t="0"/>
          <a:stretch/>
        </p:blipFill>
        <p:spPr>
          <a:xfrm>
            <a:off x="4872089" y="1244686"/>
            <a:ext cx="3255398" cy="1831133"/>
          </a:xfrm>
          <a:prstGeom prst="rect">
            <a:avLst/>
          </a:prstGeom>
          <a:noFill/>
          <a:ln>
            <a:noFill/>
          </a:ln>
        </p:spPr>
      </p:pic>
      <p:sp>
        <p:nvSpPr>
          <p:cNvPr id="3692" name="Google Shape;3692;p66"/>
          <p:cNvSpPr txBox="1"/>
          <p:nvPr>
            <p:ph type="title"/>
          </p:nvPr>
        </p:nvSpPr>
        <p:spPr>
          <a:xfrm>
            <a:off x="492375" y="1051325"/>
            <a:ext cx="4044600" cy="18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ARCHITECTURE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93" name="Google Shape;3693;p66"/>
          <p:cNvSpPr txBox="1"/>
          <p:nvPr>
            <p:ph idx="1" type="subTitle"/>
          </p:nvPr>
        </p:nvSpPr>
        <p:spPr>
          <a:xfrm>
            <a:off x="492375" y="2792425"/>
            <a:ext cx="3280500" cy="12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 a look at how our AWS services are set up and connected to each other.</a:t>
            </a:r>
            <a:endParaRPr/>
          </a:p>
        </p:txBody>
      </p:sp>
      <p:grpSp>
        <p:nvGrpSpPr>
          <p:cNvPr id="3694" name="Google Shape;3694;p66"/>
          <p:cNvGrpSpPr/>
          <p:nvPr/>
        </p:nvGrpSpPr>
        <p:grpSpPr>
          <a:xfrm>
            <a:off x="4723122" y="1111343"/>
            <a:ext cx="3553224" cy="2956087"/>
            <a:chOff x="1986025" y="2475800"/>
            <a:chExt cx="3647325" cy="3034374"/>
          </a:xfrm>
        </p:grpSpPr>
        <p:sp>
          <p:nvSpPr>
            <p:cNvPr id="3695" name="Google Shape;3695;p66"/>
            <p:cNvSpPr/>
            <p:nvPr/>
          </p:nvSpPr>
          <p:spPr>
            <a:xfrm>
              <a:off x="3265250" y="5013549"/>
              <a:ext cx="1094200" cy="496625"/>
            </a:xfrm>
            <a:custGeom>
              <a:rect b="b" l="l" r="r" t="t"/>
              <a:pathLst>
                <a:path extrusionOk="0" h="19865" w="43768">
                  <a:moveTo>
                    <a:pt x="7572" y="0"/>
                  </a:moveTo>
                  <a:lnTo>
                    <a:pt x="6147" y="13617"/>
                  </a:lnTo>
                  <a:cubicBezTo>
                    <a:pt x="6147" y="13617"/>
                    <a:pt x="6046" y="15444"/>
                    <a:pt x="4423" y="16461"/>
                  </a:cubicBezTo>
                  <a:cubicBezTo>
                    <a:pt x="2795" y="17474"/>
                    <a:pt x="968" y="18390"/>
                    <a:pt x="968" y="18390"/>
                  </a:cubicBezTo>
                  <a:cubicBezTo>
                    <a:pt x="968" y="18390"/>
                    <a:pt x="1" y="19254"/>
                    <a:pt x="968" y="19865"/>
                  </a:cubicBezTo>
                  <a:lnTo>
                    <a:pt x="42800" y="19865"/>
                  </a:lnTo>
                  <a:cubicBezTo>
                    <a:pt x="43767" y="19254"/>
                    <a:pt x="42800" y="18390"/>
                    <a:pt x="42800" y="18390"/>
                  </a:cubicBezTo>
                  <a:cubicBezTo>
                    <a:pt x="42800" y="18390"/>
                    <a:pt x="40973" y="17474"/>
                    <a:pt x="39350" y="16461"/>
                  </a:cubicBezTo>
                  <a:cubicBezTo>
                    <a:pt x="37722" y="15444"/>
                    <a:pt x="37620" y="13617"/>
                    <a:pt x="37620" y="13617"/>
                  </a:cubicBezTo>
                  <a:lnTo>
                    <a:pt x="36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66"/>
            <p:cNvSpPr/>
            <p:nvPr/>
          </p:nvSpPr>
          <p:spPr>
            <a:xfrm>
              <a:off x="1986025" y="2475800"/>
              <a:ext cx="3647325" cy="2504325"/>
            </a:xfrm>
            <a:custGeom>
              <a:rect b="b" l="l" r="r" t="t"/>
              <a:pathLst>
                <a:path extrusionOk="0" h="100173" w="145893">
                  <a:moveTo>
                    <a:pt x="139847" y="5536"/>
                  </a:moveTo>
                  <a:cubicBezTo>
                    <a:pt x="140015" y="5536"/>
                    <a:pt x="140153" y="5674"/>
                    <a:pt x="140153" y="5841"/>
                  </a:cubicBezTo>
                  <a:lnTo>
                    <a:pt x="140153" y="80515"/>
                  </a:lnTo>
                  <a:cubicBezTo>
                    <a:pt x="140153" y="80682"/>
                    <a:pt x="140015" y="80820"/>
                    <a:pt x="139847" y="80820"/>
                  </a:cubicBezTo>
                  <a:lnTo>
                    <a:pt x="6045" y="80820"/>
                  </a:lnTo>
                  <a:cubicBezTo>
                    <a:pt x="5878" y="80820"/>
                    <a:pt x="5740" y="80682"/>
                    <a:pt x="5740" y="80515"/>
                  </a:cubicBezTo>
                  <a:lnTo>
                    <a:pt x="5740" y="5841"/>
                  </a:lnTo>
                  <a:cubicBezTo>
                    <a:pt x="5740" y="5674"/>
                    <a:pt x="5878" y="5536"/>
                    <a:pt x="6045" y="5536"/>
                  </a:cubicBezTo>
                  <a:close/>
                  <a:moveTo>
                    <a:pt x="72943" y="90452"/>
                  </a:moveTo>
                  <a:cubicBezTo>
                    <a:pt x="74455" y="90452"/>
                    <a:pt x="75681" y="91680"/>
                    <a:pt x="75681" y="93186"/>
                  </a:cubicBezTo>
                  <a:cubicBezTo>
                    <a:pt x="75681" y="94691"/>
                    <a:pt x="74455" y="95913"/>
                    <a:pt x="72943" y="95913"/>
                  </a:cubicBezTo>
                  <a:cubicBezTo>
                    <a:pt x="71433" y="95913"/>
                    <a:pt x="70206" y="94691"/>
                    <a:pt x="70206" y="93186"/>
                  </a:cubicBezTo>
                  <a:cubicBezTo>
                    <a:pt x="70206" y="91680"/>
                    <a:pt x="71433" y="90452"/>
                    <a:pt x="72943" y="90452"/>
                  </a:cubicBezTo>
                  <a:close/>
                  <a:moveTo>
                    <a:pt x="2438" y="0"/>
                  </a:moveTo>
                  <a:cubicBezTo>
                    <a:pt x="1094" y="0"/>
                    <a:pt x="0" y="1094"/>
                    <a:pt x="0" y="2438"/>
                  </a:cubicBezTo>
                  <a:lnTo>
                    <a:pt x="0" y="97735"/>
                  </a:lnTo>
                  <a:cubicBezTo>
                    <a:pt x="0" y="99083"/>
                    <a:pt x="1094" y="100172"/>
                    <a:pt x="2438" y="100172"/>
                  </a:cubicBezTo>
                  <a:lnTo>
                    <a:pt x="143450" y="100172"/>
                  </a:lnTo>
                  <a:cubicBezTo>
                    <a:pt x="144798" y="100172"/>
                    <a:pt x="145893" y="99083"/>
                    <a:pt x="145893" y="97735"/>
                  </a:cubicBezTo>
                  <a:lnTo>
                    <a:pt x="145893" y="2438"/>
                  </a:lnTo>
                  <a:cubicBezTo>
                    <a:pt x="145893" y="1094"/>
                    <a:pt x="144798" y="0"/>
                    <a:pt x="143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66"/>
            <p:cNvSpPr/>
            <p:nvPr/>
          </p:nvSpPr>
          <p:spPr>
            <a:xfrm>
              <a:off x="1986025" y="2475800"/>
              <a:ext cx="3647325" cy="2169125"/>
            </a:xfrm>
            <a:custGeom>
              <a:rect b="b" l="l" r="r" t="t"/>
              <a:pathLst>
                <a:path extrusionOk="0" h="86765" w="145893">
                  <a:moveTo>
                    <a:pt x="139847" y="5536"/>
                  </a:moveTo>
                  <a:cubicBezTo>
                    <a:pt x="140015" y="5536"/>
                    <a:pt x="140153" y="5674"/>
                    <a:pt x="140153" y="5841"/>
                  </a:cubicBezTo>
                  <a:lnTo>
                    <a:pt x="140153" y="80515"/>
                  </a:lnTo>
                  <a:cubicBezTo>
                    <a:pt x="140153" y="80682"/>
                    <a:pt x="140015" y="80820"/>
                    <a:pt x="139847" y="80820"/>
                  </a:cubicBezTo>
                  <a:lnTo>
                    <a:pt x="6045" y="80820"/>
                  </a:lnTo>
                  <a:cubicBezTo>
                    <a:pt x="5878" y="80820"/>
                    <a:pt x="5740" y="80682"/>
                    <a:pt x="5740" y="80515"/>
                  </a:cubicBezTo>
                  <a:lnTo>
                    <a:pt x="5740" y="5841"/>
                  </a:lnTo>
                  <a:cubicBezTo>
                    <a:pt x="5740" y="5674"/>
                    <a:pt x="5878" y="5536"/>
                    <a:pt x="6045" y="5536"/>
                  </a:cubicBezTo>
                  <a:close/>
                  <a:moveTo>
                    <a:pt x="2438" y="0"/>
                  </a:moveTo>
                  <a:cubicBezTo>
                    <a:pt x="1094" y="0"/>
                    <a:pt x="0" y="1094"/>
                    <a:pt x="0" y="2438"/>
                  </a:cubicBezTo>
                  <a:lnTo>
                    <a:pt x="0" y="86764"/>
                  </a:lnTo>
                  <a:lnTo>
                    <a:pt x="145893" y="86764"/>
                  </a:lnTo>
                  <a:lnTo>
                    <a:pt x="145893" y="2438"/>
                  </a:lnTo>
                  <a:cubicBezTo>
                    <a:pt x="145893" y="1094"/>
                    <a:pt x="144798" y="0"/>
                    <a:pt x="143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ng Cancer Awareness Month by Slidesgo">
  <a:themeElements>
    <a:clrScheme name="Simple Light">
      <a:dk1>
        <a:srgbClr val="121241"/>
      </a:dk1>
      <a:lt1>
        <a:srgbClr val="F8F8F8"/>
      </a:lt1>
      <a:dk2>
        <a:srgbClr val="E9E9E9"/>
      </a:dk2>
      <a:lt2>
        <a:srgbClr val="5D74FF"/>
      </a:lt2>
      <a:accent1>
        <a:srgbClr val="8755D0"/>
      </a:accent1>
      <a:accent2>
        <a:srgbClr val="D52D2D"/>
      </a:accent2>
      <a:accent3>
        <a:srgbClr val="FF8382"/>
      </a:accent3>
      <a:accent4>
        <a:srgbClr val="FFC1BF"/>
      </a:accent4>
      <a:accent5>
        <a:srgbClr val="FFD38C"/>
      </a:accent5>
      <a:accent6>
        <a:srgbClr val="FFB64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