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056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4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59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02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17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229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30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01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910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88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2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7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CBD9-0F99-4999-98FA-1E5BD32FCD51}" type="datetimeFigureOut">
              <a:rPr lang="zh-TW" altLang="en-US" smtClean="0"/>
              <a:t>2023/1/21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5FA7-4698-473B-B17B-3B136828E6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矩形 383">
            <a:extLst>
              <a:ext uri="{FF2B5EF4-FFF2-40B4-BE49-F238E27FC236}">
                <a16:creationId xmlns:a16="http://schemas.microsoft.com/office/drawing/2014/main" id="{432D1C4F-7F41-E6F7-D118-7E1E441F2B87}"/>
              </a:ext>
            </a:extLst>
          </p:cNvPr>
          <p:cNvSpPr/>
          <p:nvPr/>
        </p:nvSpPr>
        <p:spPr>
          <a:xfrm>
            <a:off x="1142367" y="1507598"/>
            <a:ext cx="1159676" cy="40399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4" name="文字方塊 413">
            <a:extLst>
              <a:ext uri="{FF2B5EF4-FFF2-40B4-BE49-F238E27FC236}">
                <a16:creationId xmlns:a16="http://schemas.microsoft.com/office/drawing/2014/main" id="{45070111-C515-E020-8752-2A4DDFD98369}"/>
              </a:ext>
            </a:extLst>
          </p:cNvPr>
          <p:cNvSpPr txBox="1"/>
          <p:nvPr/>
        </p:nvSpPr>
        <p:spPr>
          <a:xfrm>
            <a:off x="350695" y="4421515"/>
            <a:ext cx="54824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next_pc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9E3FED97-1FCC-DC3E-A1AE-6C31225ACF54}"/>
              </a:ext>
            </a:extLst>
          </p:cNvPr>
          <p:cNvSpPr/>
          <p:nvPr/>
        </p:nvSpPr>
        <p:spPr>
          <a:xfrm>
            <a:off x="4640000" y="3319255"/>
            <a:ext cx="2033757" cy="19104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9D9892D-C44A-D67B-3C63-BE4C706022B3}"/>
              </a:ext>
            </a:extLst>
          </p:cNvPr>
          <p:cNvCxnSpPr>
            <a:cxnSpLocks/>
          </p:cNvCxnSpPr>
          <p:nvPr/>
        </p:nvCxnSpPr>
        <p:spPr>
          <a:xfrm flipV="1">
            <a:off x="4512709" y="4100643"/>
            <a:ext cx="1337835" cy="18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矩形 387">
            <a:extLst>
              <a:ext uri="{FF2B5EF4-FFF2-40B4-BE49-F238E27FC236}">
                <a16:creationId xmlns:a16="http://schemas.microsoft.com/office/drawing/2014/main" id="{DBC79699-86AC-B3E5-3259-498813D15EDE}"/>
              </a:ext>
            </a:extLst>
          </p:cNvPr>
          <p:cNvSpPr/>
          <p:nvPr/>
        </p:nvSpPr>
        <p:spPr>
          <a:xfrm>
            <a:off x="7018774" y="2882012"/>
            <a:ext cx="289983" cy="8702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786A47DF-5431-B219-61F2-30131D1162F5}"/>
              </a:ext>
            </a:extLst>
          </p:cNvPr>
          <p:cNvSpPr/>
          <p:nvPr/>
        </p:nvSpPr>
        <p:spPr>
          <a:xfrm>
            <a:off x="7122439" y="2884045"/>
            <a:ext cx="966061" cy="31779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FDE15AE3-7CF0-5262-BC89-06E5886D669E}"/>
              </a:ext>
            </a:extLst>
          </p:cNvPr>
          <p:cNvSpPr/>
          <p:nvPr/>
        </p:nvSpPr>
        <p:spPr>
          <a:xfrm>
            <a:off x="8432670" y="3010074"/>
            <a:ext cx="649576" cy="12629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FE6B33-2FD9-9598-F3B4-136C720B32B7}"/>
              </a:ext>
            </a:extLst>
          </p:cNvPr>
          <p:cNvSpPr/>
          <p:nvPr/>
        </p:nvSpPr>
        <p:spPr>
          <a:xfrm>
            <a:off x="331283" y="1514082"/>
            <a:ext cx="821834" cy="2572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B14C4BD-11B7-74DB-02D5-83FFAE152F57}"/>
              </a:ext>
            </a:extLst>
          </p:cNvPr>
          <p:cNvSpPr/>
          <p:nvPr/>
        </p:nvSpPr>
        <p:spPr>
          <a:xfrm>
            <a:off x="2737200" y="3312778"/>
            <a:ext cx="1188416" cy="20117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2" name="直線接點 391">
            <a:extLst>
              <a:ext uri="{FF2B5EF4-FFF2-40B4-BE49-F238E27FC236}">
                <a16:creationId xmlns:a16="http://schemas.microsoft.com/office/drawing/2014/main" id="{2DC72A60-CD5D-F06A-BD6D-007A479D825F}"/>
              </a:ext>
            </a:extLst>
          </p:cNvPr>
          <p:cNvCxnSpPr>
            <a:cxnSpLocks/>
          </p:cNvCxnSpPr>
          <p:nvPr/>
        </p:nvCxnSpPr>
        <p:spPr>
          <a:xfrm>
            <a:off x="3806051" y="4043998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F2E0B596-36B6-84C7-CCE4-63F85AF9C50D}"/>
              </a:ext>
            </a:extLst>
          </p:cNvPr>
          <p:cNvGrpSpPr/>
          <p:nvPr/>
        </p:nvGrpSpPr>
        <p:grpSpPr>
          <a:xfrm>
            <a:off x="3412375" y="3461788"/>
            <a:ext cx="393676" cy="1217422"/>
            <a:chOff x="587374" y="3190875"/>
            <a:chExt cx="314325" cy="603250"/>
          </a:xfrm>
          <a:solidFill>
            <a:schemeClr val="bg2">
              <a:lumMod val="90000"/>
            </a:schemeClr>
          </a:solidFill>
        </p:grpSpPr>
        <p:sp>
          <p:nvSpPr>
            <p:cNvPr id="774" name="矩形 773">
              <a:extLst>
                <a:ext uri="{FF2B5EF4-FFF2-40B4-BE49-F238E27FC236}">
                  <a16:creationId xmlns:a16="http://schemas.microsoft.com/office/drawing/2014/main" id="{3B80B3D4-39B9-332B-140C-79C9F518947F}"/>
                </a:ext>
              </a:extLst>
            </p:cNvPr>
            <p:cNvSpPr/>
            <p:nvPr/>
          </p:nvSpPr>
          <p:spPr>
            <a:xfrm>
              <a:off x="587374" y="3190875"/>
              <a:ext cx="314325" cy="60325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Reg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File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5" name="等腰三角形 774">
              <a:extLst>
                <a:ext uri="{FF2B5EF4-FFF2-40B4-BE49-F238E27FC236}">
                  <a16:creationId xmlns:a16="http://schemas.microsoft.com/office/drawing/2014/main" id="{37E27BCA-DC33-C76B-CC0D-0025EDF5C47C}"/>
                </a:ext>
              </a:extLst>
            </p:cNvPr>
            <p:cNvSpPr/>
            <p:nvPr/>
          </p:nvSpPr>
          <p:spPr>
            <a:xfrm rot="5400000">
              <a:off x="597725" y="3202809"/>
              <a:ext cx="59231" cy="7888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94" name="文字方塊 393">
            <a:extLst>
              <a:ext uri="{FF2B5EF4-FFF2-40B4-BE49-F238E27FC236}">
                <a16:creationId xmlns:a16="http://schemas.microsoft.com/office/drawing/2014/main" id="{EB44D9AC-3FC0-C169-7996-D194B334030D}"/>
              </a:ext>
            </a:extLst>
          </p:cNvPr>
          <p:cNvSpPr txBox="1"/>
          <p:nvPr/>
        </p:nvSpPr>
        <p:spPr>
          <a:xfrm>
            <a:off x="748846" y="324792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5" name="文字方塊 394">
            <a:extLst>
              <a:ext uri="{FF2B5EF4-FFF2-40B4-BE49-F238E27FC236}">
                <a16:creationId xmlns:a16="http://schemas.microsoft.com/office/drawing/2014/main" id="{C3BF14F8-27CF-8406-9481-902F3C3416D4}"/>
              </a:ext>
            </a:extLst>
          </p:cNvPr>
          <p:cNvSpPr txBox="1"/>
          <p:nvPr/>
        </p:nvSpPr>
        <p:spPr>
          <a:xfrm>
            <a:off x="1225129" y="421836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</a:p>
        </p:txBody>
      </p:sp>
      <p:grpSp>
        <p:nvGrpSpPr>
          <p:cNvPr id="396" name="群組 395">
            <a:extLst>
              <a:ext uri="{FF2B5EF4-FFF2-40B4-BE49-F238E27FC236}">
                <a16:creationId xmlns:a16="http://schemas.microsoft.com/office/drawing/2014/main" id="{B3CAE361-9EC1-74CA-F604-978637ADDE93}"/>
              </a:ext>
            </a:extLst>
          </p:cNvPr>
          <p:cNvGrpSpPr/>
          <p:nvPr/>
        </p:nvGrpSpPr>
        <p:grpSpPr>
          <a:xfrm>
            <a:off x="871190" y="4118514"/>
            <a:ext cx="227283" cy="681118"/>
            <a:chOff x="587373" y="3190875"/>
            <a:chExt cx="241215" cy="650783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772" name="矩形: 圓角 771">
              <a:extLst>
                <a:ext uri="{FF2B5EF4-FFF2-40B4-BE49-F238E27FC236}">
                  <a16:creationId xmlns:a16="http://schemas.microsoft.com/office/drawing/2014/main" id="{D4B18CF5-AF4F-E4A5-6323-6E44C6213D7C}"/>
                </a:ext>
              </a:extLst>
            </p:cNvPr>
            <p:cNvSpPr/>
            <p:nvPr/>
          </p:nvSpPr>
          <p:spPr>
            <a:xfrm>
              <a:off x="587375" y="3190875"/>
              <a:ext cx="241213" cy="650783"/>
            </a:xfrm>
            <a:prstGeom prst="round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PC</a:t>
              </a: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3" name="等腰三角形 772">
              <a:extLst>
                <a:ext uri="{FF2B5EF4-FFF2-40B4-BE49-F238E27FC236}">
                  <a16:creationId xmlns:a16="http://schemas.microsoft.com/office/drawing/2014/main" id="{01048030-770D-B27E-DFDF-1FFDE4AB4A9F}"/>
                </a:ext>
              </a:extLst>
            </p:cNvPr>
            <p:cNvSpPr/>
            <p:nvPr/>
          </p:nvSpPr>
          <p:spPr>
            <a:xfrm rot="5400000">
              <a:off x="555624" y="3263900"/>
              <a:ext cx="165100" cy="101601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397" name="直線單箭頭接點 396">
            <a:extLst>
              <a:ext uri="{FF2B5EF4-FFF2-40B4-BE49-F238E27FC236}">
                <a16:creationId xmlns:a16="http://schemas.microsoft.com/office/drawing/2014/main" id="{BAC86F57-B70C-768A-1AA2-5E5D4CAE08F4}"/>
              </a:ext>
            </a:extLst>
          </p:cNvPr>
          <p:cNvCxnSpPr>
            <a:cxnSpLocks/>
          </p:cNvCxnSpPr>
          <p:nvPr/>
        </p:nvCxnSpPr>
        <p:spPr>
          <a:xfrm>
            <a:off x="664082" y="4434199"/>
            <a:ext cx="207110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接點 397">
            <a:extLst>
              <a:ext uri="{FF2B5EF4-FFF2-40B4-BE49-F238E27FC236}">
                <a16:creationId xmlns:a16="http://schemas.microsoft.com/office/drawing/2014/main" id="{8071E77D-E526-30A9-5FC1-E3CFF699272F}"/>
              </a:ext>
            </a:extLst>
          </p:cNvPr>
          <p:cNvCxnSpPr>
            <a:cxnSpLocks/>
          </p:cNvCxnSpPr>
          <p:nvPr/>
        </p:nvCxnSpPr>
        <p:spPr>
          <a:xfrm flipV="1">
            <a:off x="620325" y="4144668"/>
            <a:ext cx="85400" cy="820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>
            <a:extLst>
              <a:ext uri="{FF2B5EF4-FFF2-40B4-BE49-F238E27FC236}">
                <a16:creationId xmlns:a16="http://schemas.microsoft.com/office/drawing/2014/main" id="{2C53EB98-51B0-2AC1-DDC7-41522A92FDD9}"/>
              </a:ext>
            </a:extLst>
          </p:cNvPr>
          <p:cNvCxnSpPr>
            <a:cxnSpLocks/>
          </p:cNvCxnSpPr>
          <p:nvPr/>
        </p:nvCxnSpPr>
        <p:spPr>
          <a:xfrm>
            <a:off x="772311" y="3185201"/>
            <a:ext cx="0" cy="29761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>
            <a:extLst>
              <a:ext uri="{FF2B5EF4-FFF2-40B4-BE49-F238E27FC236}">
                <a16:creationId xmlns:a16="http://schemas.microsoft.com/office/drawing/2014/main" id="{33D5A333-4C83-4C55-B525-284E6E956978}"/>
              </a:ext>
            </a:extLst>
          </p:cNvPr>
          <p:cNvCxnSpPr>
            <a:cxnSpLocks/>
          </p:cNvCxnSpPr>
          <p:nvPr/>
        </p:nvCxnSpPr>
        <p:spPr>
          <a:xfrm flipV="1">
            <a:off x="1277826" y="3179291"/>
            <a:ext cx="0" cy="12717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>
            <a:extLst>
              <a:ext uri="{FF2B5EF4-FFF2-40B4-BE49-F238E27FC236}">
                <a16:creationId xmlns:a16="http://schemas.microsoft.com/office/drawing/2014/main" id="{EB7AAB91-D4A6-C528-979E-E9E4C1C739CC}"/>
              </a:ext>
            </a:extLst>
          </p:cNvPr>
          <p:cNvCxnSpPr>
            <a:cxnSpLocks/>
          </p:cNvCxnSpPr>
          <p:nvPr/>
        </p:nvCxnSpPr>
        <p:spPr>
          <a:xfrm flipH="1">
            <a:off x="1091757" y="4431533"/>
            <a:ext cx="351845" cy="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2" name="群組 401">
            <a:extLst>
              <a:ext uri="{FF2B5EF4-FFF2-40B4-BE49-F238E27FC236}">
                <a16:creationId xmlns:a16="http://schemas.microsoft.com/office/drawing/2014/main" id="{29A0EF65-A9B6-0A1A-C5DC-0FED431664D8}"/>
              </a:ext>
            </a:extLst>
          </p:cNvPr>
          <p:cNvGrpSpPr/>
          <p:nvPr/>
        </p:nvGrpSpPr>
        <p:grpSpPr>
          <a:xfrm>
            <a:off x="1047717" y="4214166"/>
            <a:ext cx="303392" cy="251956"/>
            <a:chOff x="1040607" y="3232044"/>
            <a:chExt cx="300037" cy="225531"/>
          </a:xfrm>
        </p:grpSpPr>
        <p:sp>
          <p:nvSpPr>
            <p:cNvPr id="770" name="文字方塊 769">
              <a:extLst>
                <a:ext uri="{FF2B5EF4-FFF2-40B4-BE49-F238E27FC236}">
                  <a16:creationId xmlns:a16="http://schemas.microsoft.com/office/drawing/2014/main" id="{E37F0200-ACB6-8F73-9017-3E79D2672231}"/>
                </a:ext>
              </a:extLst>
            </p:cNvPr>
            <p:cNvSpPr txBox="1"/>
            <p:nvPr/>
          </p:nvSpPr>
          <p:spPr>
            <a:xfrm>
              <a:off x="1040607" y="3232044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15</a:t>
              </a:r>
              <a:endParaRPr kumimoji="0" lang="zh-TW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71" name="直線接點 770">
              <a:extLst>
                <a:ext uri="{FF2B5EF4-FFF2-40B4-BE49-F238E27FC236}">
                  <a16:creationId xmlns:a16="http://schemas.microsoft.com/office/drawing/2014/main" id="{8F9391A3-C217-9F31-416E-B8EC614E3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3" name="直線接點 402">
            <a:extLst>
              <a:ext uri="{FF2B5EF4-FFF2-40B4-BE49-F238E27FC236}">
                <a16:creationId xmlns:a16="http://schemas.microsoft.com/office/drawing/2014/main" id="{57AF12BC-6D8E-C50B-F767-C31B1030F2B3}"/>
              </a:ext>
            </a:extLst>
          </p:cNvPr>
          <p:cNvCxnSpPr>
            <a:cxnSpLocks/>
          </p:cNvCxnSpPr>
          <p:nvPr/>
        </p:nvCxnSpPr>
        <p:spPr>
          <a:xfrm flipH="1">
            <a:off x="1340808" y="4400943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文字方塊 403">
            <a:extLst>
              <a:ext uri="{FF2B5EF4-FFF2-40B4-BE49-F238E27FC236}">
                <a16:creationId xmlns:a16="http://schemas.microsoft.com/office/drawing/2014/main" id="{AB74ADE9-BCBC-85E6-BCC4-6A199C21DB66}"/>
              </a:ext>
            </a:extLst>
          </p:cNvPr>
          <p:cNvSpPr txBox="1"/>
          <p:nvPr/>
        </p:nvSpPr>
        <p:spPr>
          <a:xfrm>
            <a:off x="364229" y="4109462"/>
            <a:ext cx="2773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6" name="文字方塊 405">
            <a:extLst>
              <a:ext uri="{FF2B5EF4-FFF2-40B4-BE49-F238E27FC236}">
                <a16:creationId xmlns:a16="http://schemas.microsoft.com/office/drawing/2014/main" id="{D1A54AA7-1158-0D53-0DA0-B55B8AEF9128}"/>
              </a:ext>
            </a:extLst>
          </p:cNvPr>
          <p:cNvSpPr txBox="1"/>
          <p:nvPr/>
        </p:nvSpPr>
        <p:spPr>
          <a:xfrm>
            <a:off x="1390207" y="433487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Addr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7" name="文字方塊 406">
            <a:extLst>
              <a:ext uri="{FF2B5EF4-FFF2-40B4-BE49-F238E27FC236}">
                <a16:creationId xmlns:a16="http://schemas.microsoft.com/office/drawing/2014/main" id="{06B0B1DE-60C9-2380-0506-1C2D234D51B4}"/>
              </a:ext>
            </a:extLst>
          </p:cNvPr>
          <p:cNvSpPr txBox="1"/>
          <p:nvPr/>
        </p:nvSpPr>
        <p:spPr>
          <a:xfrm>
            <a:off x="1972405" y="4303970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cxnSp>
        <p:nvCxnSpPr>
          <p:cNvPr id="408" name="直線接點 407">
            <a:extLst>
              <a:ext uri="{FF2B5EF4-FFF2-40B4-BE49-F238E27FC236}">
                <a16:creationId xmlns:a16="http://schemas.microsoft.com/office/drawing/2014/main" id="{7795A7B7-8933-88D2-77FC-C17051E9C38F}"/>
              </a:ext>
            </a:extLst>
          </p:cNvPr>
          <p:cNvCxnSpPr>
            <a:cxnSpLocks/>
          </p:cNvCxnSpPr>
          <p:nvPr/>
        </p:nvCxnSpPr>
        <p:spPr>
          <a:xfrm>
            <a:off x="2296211" y="4434862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群組 408">
            <a:extLst>
              <a:ext uri="{FF2B5EF4-FFF2-40B4-BE49-F238E27FC236}">
                <a16:creationId xmlns:a16="http://schemas.microsoft.com/office/drawing/2014/main" id="{78946A3C-6743-EB36-A480-8972DE08593C}"/>
              </a:ext>
            </a:extLst>
          </p:cNvPr>
          <p:cNvGrpSpPr/>
          <p:nvPr/>
        </p:nvGrpSpPr>
        <p:grpSpPr>
          <a:xfrm>
            <a:off x="2605127" y="4213915"/>
            <a:ext cx="303392" cy="251961"/>
            <a:chOff x="1040607" y="3232040"/>
            <a:chExt cx="300037" cy="225535"/>
          </a:xfrm>
        </p:grpSpPr>
        <p:sp>
          <p:nvSpPr>
            <p:cNvPr id="766" name="文字方塊 765">
              <a:extLst>
                <a:ext uri="{FF2B5EF4-FFF2-40B4-BE49-F238E27FC236}">
                  <a16:creationId xmlns:a16="http://schemas.microsoft.com/office/drawing/2014/main" id="{FAAF0BA9-74FD-6D7E-156E-63DBAC29C8F3}"/>
                </a:ext>
              </a:extLst>
            </p:cNvPr>
            <p:cNvSpPr txBox="1"/>
            <p:nvPr/>
          </p:nvSpPr>
          <p:spPr>
            <a:xfrm>
              <a:off x="1040607" y="3232040"/>
              <a:ext cx="300037" cy="161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32</a:t>
              </a:r>
              <a:endParaRPr kumimoji="0" lang="zh-TW" altLang="en-US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67" name="直線接點 766">
              <a:extLst>
                <a:ext uri="{FF2B5EF4-FFF2-40B4-BE49-F238E27FC236}">
                  <a16:creationId xmlns:a16="http://schemas.microsoft.com/office/drawing/2014/main" id="{180D39F3-3176-C025-C40B-8A872A5D5E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4431" y="3402806"/>
              <a:ext cx="44054" cy="54769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0" name="直線接點 409">
            <a:extLst>
              <a:ext uri="{FF2B5EF4-FFF2-40B4-BE49-F238E27FC236}">
                <a16:creationId xmlns:a16="http://schemas.microsoft.com/office/drawing/2014/main" id="{C3DB6D17-E993-915C-2250-FC7473097396}"/>
              </a:ext>
            </a:extLst>
          </p:cNvPr>
          <p:cNvCxnSpPr>
            <a:cxnSpLocks/>
          </p:cNvCxnSpPr>
          <p:nvPr/>
        </p:nvCxnSpPr>
        <p:spPr>
          <a:xfrm>
            <a:off x="2810974" y="3789491"/>
            <a:ext cx="858" cy="11431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接點 410">
            <a:extLst>
              <a:ext uri="{FF2B5EF4-FFF2-40B4-BE49-F238E27FC236}">
                <a16:creationId xmlns:a16="http://schemas.microsoft.com/office/drawing/2014/main" id="{95BD081E-6C15-D7E8-7AF6-B05DAEDDCA17}"/>
              </a:ext>
            </a:extLst>
          </p:cNvPr>
          <p:cNvCxnSpPr>
            <a:cxnSpLocks/>
          </p:cNvCxnSpPr>
          <p:nvPr/>
        </p:nvCxnSpPr>
        <p:spPr>
          <a:xfrm>
            <a:off x="2816273" y="3789491"/>
            <a:ext cx="15933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 411">
            <a:extLst>
              <a:ext uri="{FF2B5EF4-FFF2-40B4-BE49-F238E27FC236}">
                <a16:creationId xmlns:a16="http://schemas.microsoft.com/office/drawing/2014/main" id="{A9E7C944-E1E7-AB7D-5A77-D90729C9A42A}"/>
              </a:ext>
            </a:extLst>
          </p:cNvPr>
          <p:cNvSpPr/>
          <p:nvPr/>
        </p:nvSpPr>
        <p:spPr>
          <a:xfrm>
            <a:off x="3140203" y="4767101"/>
            <a:ext cx="415712" cy="3081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Imm</a:t>
            </a:r>
            <a:endParaRPr kumimoji="0" lang="en-US" altLang="zh-TW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Gen</a:t>
            </a:r>
          </a:p>
        </p:txBody>
      </p:sp>
      <p:cxnSp>
        <p:nvCxnSpPr>
          <p:cNvPr id="413" name="直線接點 412">
            <a:extLst>
              <a:ext uri="{FF2B5EF4-FFF2-40B4-BE49-F238E27FC236}">
                <a16:creationId xmlns:a16="http://schemas.microsoft.com/office/drawing/2014/main" id="{2A0AB5DF-E178-2E2F-81BE-875E81FBB72B}"/>
              </a:ext>
            </a:extLst>
          </p:cNvPr>
          <p:cNvCxnSpPr>
            <a:cxnSpLocks/>
            <a:endCxn id="412" idx="1"/>
          </p:cNvCxnSpPr>
          <p:nvPr/>
        </p:nvCxnSpPr>
        <p:spPr>
          <a:xfrm flipV="1">
            <a:off x="2807258" y="4921184"/>
            <a:ext cx="332945" cy="82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線接點 414">
            <a:extLst>
              <a:ext uri="{FF2B5EF4-FFF2-40B4-BE49-F238E27FC236}">
                <a16:creationId xmlns:a16="http://schemas.microsoft.com/office/drawing/2014/main" id="{D3A82EEF-3402-B501-B11B-B40E06A68CA0}"/>
              </a:ext>
            </a:extLst>
          </p:cNvPr>
          <p:cNvCxnSpPr>
            <a:cxnSpLocks/>
          </p:cNvCxnSpPr>
          <p:nvPr/>
        </p:nvCxnSpPr>
        <p:spPr>
          <a:xfrm>
            <a:off x="2967977" y="3897793"/>
            <a:ext cx="43594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字方塊 415">
            <a:extLst>
              <a:ext uri="{FF2B5EF4-FFF2-40B4-BE49-F238E27FC236}">
                <a16:creationId xmlns:a16="http://schemas.microsoft.com/office/drawing/2014/main" id="{4D870D5D-5AD4-19D5-10A4-148F4DC1C3BF}"/>
              </a:ext>
            </a:extLst>
          </p:cNvPr>
          <p:cNvSpPr txBox="1"/>
          <p:nvPr/>
        </p:nvSpPr>
        <p:spPr>
          <a:xfrm>
            <a:off x="2955850" y="3709406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17" name="直線接點 416">
            <a:extLst>
              <a:ext uri="{FF2B5EF4-FFF2-40B4-BE49-F238E27FC236}">
                <a16:creationId xmlns:a16="http://schemas.microsoft.com/office/drawing/2014/main" id="{AD98DE74-4C50-8260-E477-6AEE4E7F4B34}"/>
              </a:ext>
            </a:extLst>
          </p:cNvPr>
          <p:cNvCxnSpPr>
            <a:cxnSpLocks/>
          </p:cNvCxnSpPr>
          <p:nvPr/>
        </p:nvCxnSpPr>
        <p:spPr>
          <a:xfrm flipH="1">
            <a:off x="3057318" y="3877379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接點 417">
            <a:extLst>
              <a:ext uri="{FF2B5EF4-FFF2-40B4-BE49-F238E27FC236}">
                <a16:creationId xmlns:a16="http://schemas.microsoft.com/office/drawing/2014/main" id="{D07E47F7-ECC1-F75B-EAA5-39CBC8527E5E}"/>
              </a:ext>
            </a:extLst>
          </p:cNvPr>
          <p:cNvCxnSpPr>
            <a:cxnSpLocks/>
          </p:cNvCxnSpPr>
          <p:nvPr/>
        </p:nvCxnSpPr>
        <p:spPr>
          <a:xfrm>
            <a:off x="2971231" y="3723332"/>
            <a:ext cx="43594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文字方塊 418">
            <a:extLst>
              <a:ext uri="{FF2B5EF4-FFF2-40B4-BE49-F238E27FC236}">
                <a16:creationId xmlns:a16="http://schemas.microsoft.com/office/drawing/2014/main" id="{4C66A3BF-FFDE-4B8A-C95D-180CE1F56305}"/>
              </a:ext>
            </a:extLst>
          </p:cNvPr>
          <p:cNvSpPr txBox="1"/>
          <p:nvPr/>
        </p:nvSpPr>
        <p:spPr>
          <a:xfrm>
            <a:off x="2960832" y="3525389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0" name="直線接點 419">
            <a:extLst>
              <a:ext uri="{FF2B5EF4-FFF2-40B4-BE49-F238E27FC236}">
                <a16:creationId xmlns:a16="http://schemas.microsoft.com/office/drawing/2014/main" id="{BE7FAAC1-101D-4705-5EA3-CC4557F143A7}"/>
              </a:ext>
            </a:extLst>
          </p:cNvPr>
          <p:cNvCxnSpPr>
            <a:cxnSpLocks/>
          </p:cNvCxnSpPr>
          <p:nvPr/>
        </p:nvCxnSpPr>
        <p:spPr>
          <a:xfrm flipH="1">
            <a:off x="3062299" y="3693363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接點 420">
            <a:extLst>
              <a:ext uri="{FF2B5EF4-FFF2-40B4-BE49-F238E27FC236}">
                <a16:creationId xmlns:a16="http://schemas.microsoft.com/office/drawing/2014/main" id="{D73D7682-65ED-E53D-52B1-33DF19AC4034}"/>
              </a:ext>
            </a:extLst>
          </p:cNvPr>
          <p:cNvCxnSpPr>
            <a:cxnSpLocks/>
          </p:cNvCxnSpPr>
          <p:nvPr/>
        </p:nvCxnSpPr>
        <p:spPr>
          <a:xfrm>
            <a:off x="2967977" y="2596396"/>
            <a:ext cx="1244389" cy="5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>
            <a:extLst>
              <a:ext uri="{FF2B5EF4-FFF2-40B4-BE49-F238E27FC236}">
                <a16:creationId xmlns:a16="http://schemas.microsoft.com/office/drawing/2014/main" id="{87D1EE75-F707-24DA-84BF-E11F99167781}"/>
              </a:ext>
            </a:extLst>
          </p:cNvPr>
          <p:cNvCxnSpPr>
            <a:cxnSpLocks/>
          </p:cNvCxnSpPr>
          <p:nvPr/>
        </p:nvCxnSpPr>
        <p:spPr>
          <a:xfrm flipV="1">
            <a:off x="4508941" y="3683812"/>
            <a:ext cx="1337835" cy="185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梯形 423">
            <a:extLst>
              <a:ext uri="{FF2B5EF4-FFF2-40B4-BE49-F238E27FC236}">
                <a16:creationId xmlns:a16="http://schemas.microsoft.com/office/drawing/2014/main" id="{782D34A4-1772-B853-E3DC-76F7253F2FFD}"/>
              </a:ext>
            </a:extLst>
          </p:cNvPr>
          <p:cNvSpPr/>
          <p:nvPr/>
        </p:nvSpPr>
        <p:spPr>
          <a:xfrm rot="5400000">
            <a:off x="5755818" y="3687286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5" name="梯形 424">
            <a:extLst>
              <a:ext uri="{FF2B5EF4-FFF2-40B4-BE49-F238E27FC236}">
                <a16:creationId xmlns:a16="http://schemas.microsoft.com/office/drawing/2014/main" id="{DDA4C8F1-5F8D-3631-44F0-7CF9FC97C740}"/>
              </a:ext>
            </a:extLst>
          </p:cNvPr>
          <p:cNvSpPr/>
          <p:nvPr/>
        </p:nvSpPr>
        <p:spPr>
          <a:xfrm rot="5400000">
            <a:off x="5750644" y="4103287"/>
            <a:ext cx="297949" cy="114300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6" name="直線接點 425">
            <a:extLst>
              <a:ext uri="{FF2B5EF4-FFF2-40B4-BE49-F238E27FC236}">
                <a16:creationId xmlns:a16="http://schemas.microsoft.com/office/drawing/2014/main" id="{C2D2FC5B-CE48-6922-A510-F3FC58863AC1}"/>
              </a:ext>
            </a:extLst>
          </p:cNvPr>
          <p:cNvCxnSpPr>
            <a:cxnSpLocks/>
          </p:cNvCxnSpPr>
          <p:nvPr/>
        </p:nvCxnSpPr>
        <p:spPr>
          <a:xfrm flipH="1" flipV="1">
            <a:off x="5290413" y="4208505"/>
            <a:ext cx="556362" cy="541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>
            <a:extLst>
              <a:ext uri="{FF2B5EF4-FFF2-40B4-BE49-F238E27FC236}">
                <a16:creationId xmlns:a16="http://schemas.microsoft.com/office/drawing/2014/main" id="{6364AF48-12F9-6413-3AA7-5C01911E139F}"/>
              </a:ext>
            </a:extLst>
          </p:cNvPr>
          <p:cNvCxnSpPr>
            <a:cxnSpLocks/>
          </p:cNvCxnSpPr>
          <p:nvPr/>
        </p:nvCxnSpPr>
        <p:spPr>
          <a:xfrm flipH="1">
            <a:off x="5714370" y="3748381"/>
            <a:ext cx="1265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接點 427">
            <a:extLst>
              <a:ext uri="{FF2B5EF4-FFF2-40B4-BE49-F238E27FC236}">
                <a16:creationId xmlns:a16="http://schemas.microsoft.com/office/drawing/2014/main" id="{458F3877-1E1A-7313-BB06-5F65054E9955}"/>
              </a:ext>
            </a:extLst>
          </p:cNvPr>
          <p:cNvCxnSpPr>
            <a:cxnSpLocks/>
          </p:cNvCxnSpPr>
          <p:nvPr/>
        </p:nvCxnSpPr>
        <p:spPr>
          <a:xfrm flipH="1" flipV="1">
            <a:off x="4432335" y="3187239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>
            <a:extLst>
              <a:ext uri="{FF2B5EF4-FFF2-40B4-BE49-F238E27FC236}">
                <a16:creationId xmlns:a16="http://schemas.microsoft.com/office/drawing/2014/main" id="{6B29E2F8-CCF7-B1E3-2BFB-76FAAAEEA4DB}"/>
              </a:ext>
            </a:extLst>
          </p:cNvPr>
          <p:cNvCxnSpPr>
            <a:cxnSpLocks/>
          </p:cNvCxnSpPr>
          <p:nvPr/>
        </p:nvCxnSpPr>
        <p:spPr>
          <a:xfrm>
            <a:off x="5558673" y="3685669"/>
            <a:ext cx="0" cy="10038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接點 429">
            <a:extLst>
              <a:ext uri="{FF2B5EF4-FFF2-40B4-BE49-F238E27FC236}">
                <a16:creationId xmlns:a16="http://schemas.microsoft.com/office/drawing/2014/main" id="{AE84CF06-AA5E-7803-457F-4E6D2312E00B}"/>
              </a:ext>
            </a:extLst>
          </p:cNvPr>
          <p:cNvCxnSpPr>
            <a:cxnSpLocks/>
          </p:cNvCxnSpPr>
          <p:nvPr/>
        </p:nvCxnSpPr>
        <p:spPr>
          <a:xfrm flipH="1">
            <a:off x="5557271" y="4683931"/>
            <a:ext cx="285198" cy="232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接點 430">
            <a:extLst>
              <a:ext uri="{FF2B5EF4-FFF2-40B4-BE49-F238E27FC236}">
                <a16:creationId xmlns:a16="http://schemas.microsoft.com/office/drawing/2014/main" id="{8B6AFC85-783A-6431-0E2B-AFB2E4C49708}"/>
              </a:ext>
            </a:extLst>
          </p:cNvPr>
          <p:cNvCxnSpPr>
            <a:cxnSpLocks/>
          </p:cNvCxnSpPr>
          <p:nvPr/>
        </p:nvCxnSpPr>
        <p:spPr>
          <a:xfrm>
            <a:off x="5290413" y="4198478"/>
            <a:ext cx="0" cy="7309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接點 431">
            <a:extLst>
              <a:ext uri="{FF2B5EF4-FFF2-40B4-BE49-F238E27FC236}">
                <a16:creationId xmlns:a16="http://schemas.microsoft.com/office/drawing/2014/main" id="{B214377E-246C-B721-38F9-987CA284534E}"/>
              </a:ext>
            </a:extLst>
          </p:cNvPr>
          <p:cNvCxnSpPr>
            <a:cxnSpLocks/>
          </p:cNvCxnSpPr>
          <p:nvPr/>
        </p:nvCxnSpPr>
        <p:spPr>
          <a:xfrm>
            <a:off x="5374875" y="4096910"/>
            <a:ext cx="7164" cy="71738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接點 432">
            <a:extLst>
              <a:ext uri="{FF2B5EF4-FFF2-40B4-BE49-F238E27FC236}">
                <a16:creationId xmlns:a16="http://schemas.microsoft.com/office/drawing/2014/main" id="{DDA125A0-3CA4-1814-F3F7-D9E84A001505}"/>
              </a:ext>
            </a:extLst>
          </p:cNvPr>
          <p:cNvCxnSpPr>
            <a:cxnSpLocks/>
          </p:cNvCxnSpPr>
          <p:nvPr/>
        </p:nvCxnSpPr>
        <p:spPr>
          <a:xfrm flipH="1">
            <a:off x="5372341" y="4386362"/>
            <a:ext cx="13468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接點 433">
            <a:extLst>
              <a:ext uri="{FF2B5EF4-FFF2-40B4-BE49-F238E27FC236}">
                <a16:creationId xmlns:a16="http://schemas.microsoft.com/office/drawing/2014/main" id="{1D71004C-122E-03F0-1C9A-5D6D0BEDD1CD}"/>
              </a:ext>
            </a:extLst>
          </p:cNvPr>
          <p:cNvCxnSpPr>
            <a:cxnSpLocks/>
          </p:cNvCxnSpPr>
          <p:nvPr/>
        </p:nvCxnSpPr>
        <p:spPr>
          <a:xfrm flipH="1">
            <a:off x="5963757" y="3748263"/>
            <a:ext cx="229718" cy="234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群組 434">
            <a:extLst>
              <a:ext uri="{FF2B5EF4-FFF2-40B4-BE49-F238E27FC236}">
                <a16:creationId xmlns:a16="http://schemas.microsoft.com/office/drawing/2014/main" id="{ADB16EB8-37D5-DAF3-AFC3-45A68356E966}"/>
              </a:ext>
            </a:extLst>
          </p:cNvPr>
          <p:cNvGrpSpPr/>
          <p:nvPr/>
        </p:nvGrpSpPr>
        <p:grpSpPr>
          <a:xfrm>
            <a:off x="6197447" y="3605941"/>
            <a:ext cx="383919" cy="729632"/>
            <a:chOff x="6466270" y="3882615"/>
            <a:chExt cx="399079" cy="826419"/>
          </a:xfrm>
        </p:grpSpPr>
        <p:sp>
          <p:nvSpPr>
            <p:cNvPr id="761" name="梯形 760">
              <a:extLst>
                <a:ext uri="{FF2B5EF4-FFF2-40B4-BE49-F238E27FC236}">
                  <a16:creationId xmlns:a16="http://schemas.microsoft.com/office/drawing/2014/main" id="{BB7829EE-2F49-C80D-876B-6BEB26C9C0FC}"/>
                </a:ext>
              </a:extLst>
            </p:cNvPr>
            <p:cNvSpPr/>
            <p:nvPr/>
          </p:nvSpPr>
          <p:spPr>
            <a:xfrm rot="5400000">
              <a:off x="6215994" y="4135841"/>
              <a:ext cx="826419" cy="319967"/>
            </a:xfrm>
            <a:prstGeom prst="trapezoid">
              <a:avLst>
                <a:gd name="adj" fmla="val 6800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62" name="文字方塊 761">
              <a:extLst>
                <a:ext uri="{FF2B5EF4-FFF2-40B4-BE49-F238E27FC236}">
                  <a16:creationId xmlns:a16="http://schemas.microsoft.com/office/drawing/2014/main" id="{13DDF7AC-CB38-B4F9-F252-D50FE26A672A}"/>
                </a:ext>
              </a:extLst>
            </p:cNvPr>
            <p:cNvSpPr txBox="1"/>
            <p:nvPr/>
          </p:nvSpPr>
          <p:spPr>
            <a:xfrm>
              <a:off x="6493815" y="4163338"/>
              <a:ext cx="371534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ALU</a:t>
              </a:r>
            </a:p>
          </p:txBody>
        </p:sp>
        <p:sp>
          <p:nvSpPr>
            <p:cNvPr id="763" name="等腰三角形 762">
              <a:extLst>
                <a:ext uri="{FF2B5EF4-FFF2-40B4-BE49-F238E27FC236}">
                  <a16:creationId xmlns:a16="http://schemas.microsoft.com/office/drawing/2014/main" id="{D7B6F462-7930-B657-7CCB-7AC7C7A0A974}"/>
                </a:ext>
              </a:extLst>
            </p:cNvPr>
            <p:cNvSpPr/>
            <p:nvPr/>
          </p:nvSpPr>
          <p:spPr>
            <a:xfrm rot="5400000">
              <a:off x="6432185" y="4235182"/>
              <a:ext cx="175096" cy="10192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764" name="直線接點 763">
              <a:extLst>
                <a:ext uri="{FF2B5EF4-FFF2-40B4-BE49-F238E27FC236}">
                  <a16:creationId xmlns:a16="http://schemas.microsoft.com/office/drawing/2014/main" id="{85771FC0-4765-D82A-DF2E-587FFF00ED57}"/>
                </a:ext>
              </a:extLst>
            </p:cNvPr>
            <p:cNvCxnSpPr>
              <a:cxnSpLocks/>
              <a:endCxn id="763" idx="0"/>
            </p:cNvCxnSpPr>
            <p:nvPr/>
          </p:nvCxnSpPr>
          <p:spPr>
            <a:xfrm>
              <a:off x="6466270" y="4192569"/>
              <a:ext cx="104423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接點 764">
              <a:extLst>
                <a:ext uri="{FF2B5EF4-FFF2-40B4-BE49-F238E27FC236}">
                  <a16:creationId xmlns:a16="http://schemas.microsoft.com/office/drawing/2014/main" id="{C155DA0B-42A3-38CB-313E-D2D7D076C2D1}"/>
                </a:ext>
              </a:extLst>
            </p:cNvPr>
            <p:cNvCxnSpPr>
              <a:cxnSpLocks/>
              <a:stCxn id="763" idx="0"/>
            </p:cNvCxnSpPr>
            <p:nvPr/>
          </p:nvCxnSpPr>
          <p:spPr>
            <a:xfrm flipH="1">
              <a:off x="6466271" y="4286142"/>
              <a:ext cx="104421" cy="935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7" name="直線接點 436">
            <a:extLst>
              <a:ext uri="{FF2B5EF4-FFF2-40B4-BE49-F238E27FC236}">
                <a16:creationId xmlns:a16="http://schemas.microsoft.com/office/drawing/2014/main" id="{C8526022-E1B6-47B0-4A4A-2EAA7377EED3}"/>
              </a:ext>
            </a:extLst>
          </p:cNvPr>
          <p:cNvCxnSpPr>
            <a:cxnSpLocks/>
          </p:cNvCxnSpPr>
          <p:nvPr/>
        </p:nvCxnSpPr>
        <p:spPr>
          <a:xfrm flipH="1" flipV="1">
            <a:off x="6944683" y="3973072"/>
            <a:ext cx="320996" cy="44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矩形 437">
            <a:extLst>
              <a:ext uri="{FF2B5EF4-FFF2-40B4-BE49-F238E27FC236}">
                <a16:creationId xmlns:a16="http://schemas.microsoft.com/office/drawing/2014/main" id="{6F617C01-A3B3-6EC5-0EE8-CF15B1D1054F}"/>
              </a:ext>
            </a:extLst>
          </p:cNvPr>
          <p:cNvSpPr/>
          <p:nvPr/>
        </p:nvSpPr>
        <p:spPr>
          <a:xfrm>
            <a:off x="5843102" y="4552615"/>
            <a:ext cx="557524" cy="3923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Comp.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39" name="直線接點 438">
            <a:extLst>
              <a:ext uri="{FF2B5EF4-FFF2-40B4-BE49-F238E27FC236}">
                <a16:creationId xmlns:a16="http://schemas.microsoft.com/office/drawing/2014/main" id="{58E1392B-FBF6-B6A2-14BA-ED6E004D5A8C}"/>
              </a:ext>
            </a:extLst>
          </p:cNvPr>
          <p:cNvCxnSpPr>
            <a:cxnSpLocks/>
            <a:endCxn id="412" idx="3"/>
          </p:cNvCxnSpPr>
          <p:nvPr/>
        </p:nvCxnSpPr>
        <p:spPr>
          <a:xfrm flipH="1" flipV="1">
            <a:off x="3555915" y="4921184"/>
            <a:ext cx="665824" cy="327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文字方塊 439">
            <a:extLst>
              <a:ext uri="{FF2B5EF4-FFF2-40B4-BE49-F238E27FC236}">
                <a16:creationId xmlns:a16="http://schemas.microsoft.com/office/drawing/2014/main" id="{8C5D7578-2347-3D80-408C-0ED935F0956F}"/>
              </a:ext>
            </a:extLst>
          </p:cNvPr>
          <p:cNvSpPr txBox="1"/>
          <p:nvPr/>
        </p:nvSpPr>
        <p:spPr>
          <a:xfrm>
            <a:off x="7045336" y="3761895"/>
            <a:ext cx="295890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41" name="直線接點 440">
            <a:extLst>
              <a:ext uri="{FF2B5EF4-FFF2-40B4-BE49-F238E27FC236}">
                <a16:creationId xmlns:a16="http://schemas.microsoft.com/office/drawing/2014/main" id="{A48E086D-140E-008B-4C75-A0856D8F6532}"/>
              </a:ext>
            </a:extLst>
          </p:cNvPr>
          <p:cNvCxnSpPr>
            <a:cxnSpLocks/>
          </p:cNvCxnSpPr>
          <p:nvPr/>
        </p:nvCxnSpPr>
        <p:spPr>
          <a:xfrm flipH="1">
            <a:off x="7151609" y="3949962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文字方塊 442">
            <a:extLst>
              <a:ext uri="{FF2B5EF4-FFF2-40B4-BE49-F238E27FC236}">
                <a16:creationId xmlns:a16="http://schemas.microsoft.com/office/drawing/2014/main" id="{4D14C666-32F3-3FED-79DA-E42F5AD334BC}"/>
              </a:ext>
            </a:extLst>
          </p:cNvPr>
          <p:cNvSpPr txBox="1"/>
          <p:nvPr/>
        </p:nvSpPr>
        <p:spPr>
          <a:xfrm>
            <a:off x="7200821" y="3881857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Addr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4" name="文字方塊 443">
            <a:extLst>
              <a:ext uri="{FF2B5EF4-FFF2-40B4-BE49-F238E27FC236}">
                <a16:creationId xmlns:a16="http://schemas.microsoft.com/office/drawing/2014/main" id="{B9D54294-F54F-045A-D759-4CDDBBB7CCD7}"/>
              </a:ext>
            </a:extLst>
          </p:cNvPr>
          <p:cNvSpPr txBox="1"/>
          <p:nvPr/>
        </p:nvSpPr>
        <p:spPr>
          <a:xfrm>
            <a:off x="7690118" y="3883912"/>
            <a:ext cx="390679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sp>
        <p:nvSpPr>
          <p:cNvPr id="445" name="文字方塊 444">
            <a:extLst>
              <a:ext uri="{FF2B5EF4-FFF2-40B4-BE49-F238E27FC236}">
                <a16:creationId xmlns:a16="http://schemas.microsoft.com/office/drawing/2014/main" id="{B641CCE2-9A99-619B-9D05-095151E77EFE}"/>
              </a:ext>
            </a:extLst>
          </p:cNvPr>
          <p:cNvSpPr txBox="1"/>
          <p:nvPr/>
        </p:nvSpPr>
        <p:spPr>
          <a:xfrm>
            <a:off x="7210730" y="4251671"/>
            <a:ext cx="442810" cy="27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Write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Data</a:t>
            </a:r>
          </a:p>
        </p:txBody>
      </p:sp>
      <p:cxnSp>
        <p:nvCxnSpPr>
          <p:cNvPr id="446" name="直線接點 445">
            <a:extLst>
              <a:ext uri="{FF2B5EF4-FFF2-40B4-BE49-F238E27FC236}">
                <a16:creationId xmlns:a16="http://schemas.microsoft.com/office/drawing/2014/main" id="{78ED1E22-507F-7FF5-B90E-6330B9619640}"/>
              </a:ext>
            </a:extLst>
          </p:cNvPr>
          <p:cNvCxnSpPr>
            <a:cxnSpLocks/>
          </p:cNvCxnSpPr>
          <p:nvPr/>
        </p:nvCxnSpPr>
        <p:spPr>
          <a:xfrm flipH="1">
            <a:off x="2998855" y="6135577"/>
            <a:ext cx="5874271" cy="1124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接點 446">
            <a:extLst>
              <a:ext uri="{FF2B5EF4-FFF2-40B4-BE49-F238E27FC236}">
                <a16:creationId xmlns:a16="http://schemas.microsoft.com/office/drawing/2014/main" id="{8CE957E8-20D3-3167-8CC9-7B3EF6166101}"/>
              </a:ext>
            </a:extLst>
          </p:cNvPr>
          <p:cNvCxnSpPr>
            <a:cxnSpLocks/>
          </p:cNvCxnSpPr>
          <p:nvPr/>
        </p:nvCxnSpPr>
        <p:spPr>
          <a:xfrm>
            <a:off x="3023254" y="4453545"/>
            <a:ext cx="0" cy="169328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接點 447">
            <a:extLst>
              <a:ext uri="{FF2B5EF4-FFF2-40B4-BE49-F238E27FC236}">
                <a16:creationId xmlns:a16="http://schemas.microsoft.com/office/drawing/2014/main" id="{92A2E385-C193-73B3-7449-08AACA6E99F0}"/>
              </a:ext>
            </a:extLst>
          </p:cNvPr>
          <p:cNvCxnSpPr>
            <a:cxnSpLocks/>
          </p:cNvCxnSpPr>
          <p:nvPr/>
        </p:nvCxnSpPr>
        <p:spPr>
          <a:xfrm flipH="1" flipV="1">
            <a:off x="3025741" y="4452542"/>
            <a:ext cx="386774" cy="465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矩形 448">
            <a:extLst>
              <a:ext uri="{FF2B5EF4-FFF2-40B4-BE49-F238E27FC236}">
                <a16:creationId xmlns:a16="http://schemas.microsoft.com/office/drawing/2014/main" id="{42BE83AE-536A-A058-51B4-EF55432759BE}"/>
              </a:ext>
            </a:extLst>
          </p:cNvPr>
          <p:cNvSpPr/>
          <p:nvPr/>
        </p:nvSpPr>
        <p:spPr>
          <a:xfrm>
            <a:off x="3617458" y="371475"/>
            <a:ext cx="5861647" cy="1281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0" name="直線單箭頭接點 449">
            <a:extLst>
              <a:ext uri="{FF2B5EF4-FFF2-40B4-BE49-F238E27FC236}">
                <a16:creationId xmlns:a16="http://schemas.microsoft.com/office/drawing/2014/main" id="{AEF6BC06-5F8C-0520-E71C-BF4CACC3AC06}"/>
              </a:ext>
            </a:extLst>
          </p:cNvPr>
          <p:cNvCxnSpPr>
            <a:cxnSpLocks/>
            <a:endCxn id="425" idx="1"/>
          </p:cNvCxnSpPr>
          <p:nvPr/>
        </p:nvCxnSpPr>
        <p:spPr>
          <a:xfrm>
            <a:off x="5899618" y="3914515"/>
            <a:ext cx="0" cy="121464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接點 450">
            <a:extLst>
              <a:ext uri="{FF2B5EF4-FFF2-40B4-BE49-F238E27FC236}">
                <a16:creationId xmlns:a16="http://schemas.microsoft.com/office/drawing/2014/main" id="{C7CDD285-FB9A-6FE7-05FC-1FF6FBA814BC}"/>
              </a:ext>
            </a:extLst>
          </p:cNvPr>
          <p:cNvCxnSpPr>
            <a:cxnSpLocks/>
          </p:cNvCxnSpPr>
          <p:nvPr/>
        </p:nvCxnSpPr>
        <p:spPr>
          <a:xfrm>
            <a:off x="5899618" y="3914515"/>
            <a:ext cx="133256" cy="0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文字方塊 451">
            <a:extLst>
              <a:ext uri="{FF2B5EF4-FFF2-40B4-BE49-F238E27FC236}">
                <a16:creationId xmlns:a16="http://schemas.microsoft.com/office/drawing/2014/main" id="{99252247-D279-610D-FC50-5EAD7249E9DA}"/>
              </a:ext>
            </a:extLst>
          </p:cNvPr>
          <p:cNvSpPr txBox="1"/>
          <p:nvPr/>
        </p:nvSpPr>
        <p:spPr>
          <a:xfrm rot="18042096">
            <a:off x="5618446" y="1170526"/>
            <a:ext cx="851292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E_Asel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3" name="文字方塊 452">
            <a:extLst>
              <a:ext uri="{FF2B5EF4-FFF2-40B4-BE49-F238E27FC236}">
                <a16:creationId xmlns:a16="http://schemas.microsoft.com/office/drawing/2014/main" id="{E35F4876-C0D3-A689-B031-CA733CBD2DF0}"/>
              </a:ext>
            </a:extLst>
          </p:cNvPr>
          <p:cNvSpPr txBox="1"/>
          <p:nvPr/>
        </p:nvSpPr>
        <p:spPr>
          <a:xfrm rot="18042096">
            <a:off x="5749208" y="116464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4" name="文字方塊 453">
            <a:extLst>
              <a:ext uri="{FF2B5EF4-FFF2-40B4-BE49-F238E27FC236}">
                <a16:creationId xmlns:a16="http://schemas.microsoft.com/office/drawing/2014/main" id="{35C56AC5-7194-0551-7D29-559A74FEF084}"/>
              </a:ext>
            </a:extLst>
          </p:cNvPr>
          <p:cNvSpPr txBox="1"/>
          <p:nvPr/>
        </p:nvSpPr>
        <p:spPr>
          <a:xfrm rot="18042096">
            <a:off x="6129905" y="120750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E_ALUSel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6" name="文字方塊 455">
            <a:extLst>
              <a:ext uri="{FF2B5EF4-FFF2-40B4-BE49-F238E27FC236}">
                <a16:creationId xmlns:a16="http://schemas.microsoft.com/office/drawing/2014/main" id="{20ADD322-2229-2177-96C4-15C7937F4B21}"/>
              </a:ext>
            </a:extLst>
          </p:cNvPr>
          <p:cNvSpPr txBox="1"/>
          <p:nvPr/>
        </p:nvSpPr>
        <p:spPr>
          <a:xfrm>
            <a:off x="643467" y="411170"/>
            <a:ext cx="2881080" cy="66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CPU Block Diagram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(Data + Control Path)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7" name="文字方塊 456">
            <a:extLst>
              <a:ext uri="{FF2B5EF4-FFF2-40B4-BE49-F238E27FC236}">
                <a16:creationId xmlns:a16="http://schemas.microsoft.com/office/drawing/2014/main" id="{747D556B-8129-0411-58D8-9BDE19F95040}"/>
              </a:ext>
            </a:extLst>
          </p:cNvPr>
          <p:cNvSpPr txBox="1"/>
          <p:nvPr/>
        </p:nvSpPr>
        <p:spPr>
          <a:xfrm>
            <a:off x="3553582" y="4697719"/>
            <a:ext cx="303392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32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8" name="直線接點 457">
            <a:extLst>
              <a:ext uri="{FF2B5EF4-FFF2-40B4-BE49-F238E27FC236}">
                <a16:creationId xmlns:a16="http://schemas.microsoft.com/office/drawing/2014/main" id="{D1428EBA-9339-0BDE-0597-1233B4170AA8}"/>
              </a:ext>
            </a:extLst>
          </p:cNvPr>
          <p:cNvCxnSpPr>
            <a:cxnSpLocks/>
          </p:cNvCxnSpPr>
          <p:nvPr/>
        </p:nvCxnSpPr>
        <p:spPr>
          <a:xfrm flipH="1">
            <a:off x="3678791" y="4888489"/>
            <a:ext cx="44547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接點 458">
            <a:extLst>
              <a:ext uri="{FF2B5EF4-FFF2-40B4-BE49-F238E27FC236}">
                <a16:creationId xmlns:a16="http://schemas.microsoft.com/office/drawing/2014/main" id="{0E670804-AC66-C686-6E11-BCC04BBE8CED}"/>
              </a:ext>
            </a:extLst>
          </p:cNvPr>
          <p:cNvCxnSpPr>
            <a:cxnSpLocks/>
          </p:cNvCxnSpPr>
          <p:nvPr/>
        </p:nvCxnSpPr>
        <p:spPr>
          <a:xfrm>
            <a:off x="2663427" y="4435528"/>
            <a:ext cx="147547" cy="133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接點 459">
            <a:extLst>
              <a:ext uri="{FF2B5EF4-FFF2-40B4-BE49-F238E27FC236}">
                <a16:creationId xmlns:a16="http://schemas.microsoft.com/office/drawing/2014/main" id="{0581727A-3122-DE80-3188-603751F7F9C4}"/>
              </a:ext>
            </a:extLst>
          </p:cNvPr>
          <p:cNvCxnSpPr>
            <a:cxnSpLocks/>
          </p:cNvCxnSpPr>
          <p:nvPr/>
        </p:nvCxnSpPr>
        <p:spPr>
          <a:xfrm flipH="1" flipV="1">
            <a:off x="766002" y="3181975"/>
            <a:ext cx="1671090" cy="57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群組 460">
            <a:extLst>
              <a:ext uri="{FF2B5EF4-FFF2-40B4-BE49-F238E27FC236}">
                <a16:creationId xmlns:a16="http://schemas.microsoft.com/office/drawing/2014/main" id="{D7C4AB43-7541-C350-3953-0F224C0FE07B}"/>
              </a:ext>
            </a:extLst>
          </p:cNvPr>
          <p:cNvGrpSpPr/>
          <p:nvPr/>
        </p:nvGrpSpPr>
        <p:grpSpPr>
          <a:xfrm>
            <a:off x="2359423" y="2386454"/>
            <a:ext cx="420467" cy="2895147"/>
            <a:chOff x="2124183" y="2530992"/>
            <a:chExt cx="437070" cy="3279195"/>
          </a:xfrm>
        </p:grpSpPr>
        <p:grpSp>
          <p:nvGrpSpPr>
            <p:cNvPr id="750" name="群組 749">
              <a:extLst>
                <a:ext uri="{FF2B5EF4-FFF2-40B4-BE49-F238E27FC236}">
                  <a16:creationId xmlns:a16="http://schemas.microsoft.com/office/drawing/2014/main" id="{9759D2E2-C5E0-4C5D-0F5D-DFECC1DDD475}"/>
                </a:ext>
              </a:extLst>
            </p:cNvPr>
            <p:cNvGrpSpPr/>
            <p:nvPr/>
          </p:nvGrpSpPr>
          <p:grpSpPr>
            <a:xfrm>
              <a:off x="2207932" y="2530992"/>
              <a:ext cx="236259" cy="3279195"/>
              <a:chOff x="587373" y="2723467"/>
              <a:chExt cx="241216" cy="276620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57" name="矩形: 圓角 756">
                <a:extLst>
                  <a:ext uri="{FF2B5EF4-FFF2-40B4-BE49-F238E27FC236}">
                    <a16:creationId xmlns:a16="http://schemas.microsoft.com/office/drawing/2014/main" id="{07DAF602-6EBC-CA2F-501D-D0CB24AE28CD}"/>
                  </a:ext>
                </a:extLst>
              </p:cNvPr>
              <p:cNvSpPr/>
              <p:nvPr/>
            </p:nvSpPr>
            <p:spPr>
              <a:xfrm>
                <a:off x="587376" y="2723467"/>
                <a:ext cx="241213" cy="2766206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58" name="等腰三角形 757">
                <a:extLst>
                  <a:ext uri="{FF2B5EF4-FFF2-40B4-BE49-F238E27FC236}">
                    <a16:creationId xmlns:a16="http://schemas.microsoft.com/office/drawing/2014/main" id="{C25635FC-EF64-3301-4D55-75527CF74A0A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51" name="文字方塊 750">
              <a:extLst>
                <a:ext uri="{FF2B5EF4-FFF2-40B4-BE49-F238E27FC236}">
                  <a16:creationId xmlns:a16="http://schemas.microsoft.com/office/drawing/2014/main" id="{EA4A26E2-DDBB-30D9-75AC-0CA6D75DA47B}"/>
                </a:ext>
              </a:extLst>
            </p:cNvPr>
            <p:cNvSpPr txBox="1"/>
            <p:nvPr/>
          </p:nvSpPr>
          <p:spPr>
            <a:xfrm>
              <a:off x="2163378" y="557343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flush</a:t>
              </a:r>
            </a:p>
          </p:txBody>
        </p:sp>
        <p:sp>
          <p:nvSpPr>
            <p:cNvPr id="752" name="文字方塊 751">
              <a:extLst>
                <a:ext uri="{FF2B5EF4-FFF2-40B4-BE49-F238E27FC236}">
                  <a16:creationId xmlns:a16="http://schemas.microsoft.com/office/drawing/2014/main" id="{C3749A89-8EFA-92DF-51C8-C4B1D6323A5F}"/>
                </a:ext>
              </a:extLst>
            </p:cNvPr>
            <p:cNvSpPr txBox="1"/>
            <p:nvPr/>
          </p:nvSpPr>
          <p:spPr>
            <a:xfrm>
              <a:off x="2155148" y="4732633"/>
              <a:ext cx="406105" cy="204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Inst</a:t>
              </a:r>
            </a:p>
          </p:txBody>
        </p:sp>
        <p:sp>
          <p:nvSpPr>
            <p:cNvPr id="753" name="文字方塊 752">
              <a:extLst>
                <a:ext uri="{FF2B5EF4-FFF2-40B4-BE49-F238E27FC236}">
                  <a16:creationId xmlns:a16="http://schemas.microsoft.com/office/drawing/2014/main" id="{08A5C63C-7B5F-BF64-B462-6965B6F01033}"/>
                </a:ext>
              </a:extLst>
            </p:cNvPr>
            <p:cNvSpPr txBox="1"/>
            <p:nvPr/>
          </p:nvSpPr>
          <p:spPr>
            <a:xfrm>
              <a:off x="2182611" y="5324344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stall</a:t>
              </a:r>
            </a:p>
          </p:txBody>
        </p:sp>
        <p:sp>
          <p:nvSpPr>
            <p:cNvPr id="754" name="文字方塊 753">
              <a:extLst>
                <a:ext uri="{FF2B5EF4-FFF2-40B4-BE49-F238E27FC236}">
                  <a16:creationId xmlns:a16="http://schemas.microsoft.com/office/drawing/2014/main" id="{D923C702-4EEF-8D82-88BC-83DFD11A8F0D}"/>
                </a:ext>
              </a:extLst>
            </p:cNvPr>
            <p:cNvSpPr txBox="1"/>
            <p:nvPr/>
          </p:nvSpPr>
          <p:spPr>
            <a:xfrm>
              <a:off x="2124183" y="3269629"/>
              <a:ext cx="406105" cy="28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pc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(15)</a:t>
              </a:r>
            </a:p>
          </p:txBody>
        </p:sp>
        <p:sp>
          <p:nvSpPr>
            <p:cNvPr id="755" name="局部圓 754">
              <a:extLst>
                <a:ext uri="{FF2B5EF4-FFF2-40B4-BE49-F238E27FC236}">
                  <a16:creationId xmlns:a16="http://schemas.microsoft.com/office/drawing/2014/main" id="{3E22223C-BFB8-3FEB-8CEB-AD4CA34FBDA5}"/>
                </a:ext>
              </a:extLst>
            </p:cNvPr>
            <p:cNvSpPr/>
            <p:nvPr/>
          </p:nvSpPr>
          <p:spPr>
            <a:xfrm flipH="1">
              <a:off x="2164631" y="5377309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56" name="局部圓 755">
              <a:extLst>
                <a:ext uri="{FF2B5EF4-FFF2-40B4-BE49-F238E27FC236}">
                  <a16:creationId xmlns:a16="http://schemas.microsoft.com/office/drawing/2014/main" id="{0415563D-6A0F-9461-2BC1-DF1A6F757145}"/>
                </a:ext>
              </a:extLst>
            </p:cNvPr>
            <p:cNvSpPr/>
            <p:nvPr/>
          </p:nvSpPr>
          <p:spPr>
            <a:xfrm flipH="1">
              <a:off x="2164631" y="5527500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462" name="直線接點 461">
            <a:extLst>
              <a:ext uri="{FF2B5EF4-FFF2-40B4-BE49-F238E27FC236}">
                <a16:creationId xmlns:a16="http://schemas.microsoft.com/office/drawing/2014/main" id="{8E0C3527-ABFF-1410-91EB-4B6F9342ABC5}"/>
              </a:ext>
            </a:extLst>
          </p:cNvPr>
          <p:cNvCxnSpPr>
            <a:cxnSpLocks/>
          </p:cNvCxnSpPr>
          <p:nvPr/>
        </p:nvCxnSpPr>
        <p:spPr>
          <a:xfrm flipH="1">
            <a:off x="2668108" y="3172954"/>
            <a:ext cx="1533611" cy="76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接點 464">
            <a:extLst>
              <a:ext uri="{FF2B5EF4-FFF2-40B4-BE49-F238E27FC236}">
                <a16:creationId xmlns:a16="http://schemas.microsoft.com/office/drawing/2014/main" id="{B4A5EB7E-71C0-5E89-24E8-85AB5727D796}"/>
              </a:ext>
            </a:extLst>
          </p:cNvPr>
          <p:cNvCxnSpPr>
            <a:cxnSpLocks/>
          </p:cNvCxnSpPr>
          <p:nvPr/>
        </p:nvCxnSpPr>
        <p:spPr>
          <a:xfrm>
            <a:off x="4428174" y="4923927"/>
            <a:ext cx="862239" cy="1182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橢圓 468">
            <a:extLst>
              <a:ext uri="{FF2B5EF4-FFF2-40B4-BE49-F238E27FC236}">
                <a16:creationId xmlns:a16="http://schemas.microsoft.com/office/drawing/2014/main" id="{BB06E23C-4C40-EF2E-5236-E086DE10293E}"/>
              </a:ext>
            </a:extLst>
          </p:cNvPr>
          <p:cNvSpPr/>
          <p:nvPr/>
        </p:nvSpPr>
        <p:spPr>
          <a:xfrm>
            <a:off x="2787857" y="441147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0" name="橢圓 469">
            <a:extLst>
              <a:ext uri="{FF2B5EF4-FFF2-40B4-BE49-F238E27FC236}">
                <a16:creationId xmlns:a16="http://schemas.microsoft.com/office/drawing/2014/main" id="{A218267D-92CE-D3E6-43BA-57AE28187BE4}"/>
              </a:ext>
            </a:extLst>
          </p:cNvPr>
          <p:cNvSpPr/>
          <p:nvPr/>
        </p:nvSpPr>
        <p:spPr>
          <a:xfrm>
            <a:off x="1248255" y="4411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8" name="橢圓 477">
            <a:extLst>
              <a:ext uri="{FF2B5EF4-FFF2-40B4-BE49-F238E27FC236}">
                <a16:creationId xmlns:a16="http://schemas.microsoft.com/office/drawing/2014/main" id="{1564B7E2-AD9D-2C29-83B3-9C75CAF4D61C}"/>
              </a:ext>
            </a:extLst>
          </p:cNvPr>
          <p:cNvSpPr/>
          <p:nvPr/>
        </p:nvSpPr>
        <p:spPr>
          <a:xfrm>
            <a:off x="5350734" y="407137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9" name="橢圓 478">
            <a:extLst>
              <a:ext uri="{FF2B5EF4-FFF2-40B4-BE49-F238E27FC236}">
                <a16:creationId xmlns:a16="http://schemas.microsoft.com/office/drawing/2014/main" id="{908DCB24-2FE6-7A47-2634-4BBF424CC0E5}"/>
              </a:ext>
            </a:extLst>
          </p:cNvPr>
          <p:cNvSpPr/>
          <p:nvPr/>
        </p:nvSpPr>
        <p:spPr>
          <a:xfrm>
            <a:off x="5538253" y="3659591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2" name="直線接點 481">
            <a:extLst>
              <a:ext uri="{FF2B5EF4-FFF2-40B4-BE49-F238E27FC236}">
                <a16:creationId xmlns:a16="http://schemas.microsoft.com/office/drawing/2014/main" id="{5EFB29F5-543E-787E-B2CD-F1F0EDA693D1}"/>
              </a:ext>
            </a:extLst>
          </p:cNvPr>
          <p:cNvCxnSpPr>
            <a:cxnSpLocks/>
          </p:cNvCxnSpPr>
          <p:nvPr/>
        </p:nvCxnSpPr>
        <p:spPr>
          <a:xfrm flipH="1">
            <a:off x="5955495" y="4171540"/>
            <a:ext cx="24195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3" name="群組 482">
            <a:extLst>
              <a:ext uri="{FF2B5EF4-FFF2-40B4-BE49-F238E27FC236}">
                <a16:creationId xmlns:a16="http://schemas.microsoft.com/office/drawing/2014/main" id="{32E2AB3E-1EBB-5129-2B89-C7931CD3739E}"/>
              </a:ext>
            </a:extLst>
          </p:cNvPr>
          <p:cNvGrpSpPr/>
          <p:nvPr/>
        </p:nvGrpSpPr>
        <p:grpSpPr>
          <a:xfrm>
            <a:off x="6637787" y="2386455"/>
            <a:ext cx="390679" cy="2892662"/>
            <a:chOff x="2123319" y="2533808"/>
            <a:chExt cx="406105" cy="3276380"/>
          </a:xfrm>
        </p:grpSpPr>
        <p:grpSp>
          <p:nvGrpSpPr>
            <p:cNvPr id="746" name="群組 745">
              <a:extLst>
                <a:ext uri="{FF2B5EF4-FFF2-40B4-BE49-F238E27FC236}">
                  <a16:creationId xmlns:a16="http://schemas.microsoft.com/office/drawing/2014/main" id="{78740FC9-7CD1-D158-5069-1958A4E938F5}"/>
                </a:ext>
              </a:extLst>
            </p:cNvPr>
            <p:cNvGrpSpPr/>
            <p:nvPr/>
          </p:nvGrpSpPr>
          <p:grpSpPr>
            <a:xfrm>
              <a:off x="2207932" y="2533808"/>
              <a:ext cx="236259" cy="3276380"/>
              <a:chOff x="587373" y="2725842"/>
              <a:chExt cx="241216" cy="2763831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748" name="矩形: 圓角 747">
                <a:extLst>
                  <a:ext uri="{FF2B5EF4-FFF2-40B4-BE49-F238E27FC236}">
                    <a16:creationId xmlns:a16="http://schemas.microsoft.com/office/drawing/2014/main" id="{53326A88-4253-81D9-2C5D-87C26EDB902D}"/>
                  </a:ext>
                </a:extLst>
              </p:cNvPr>
              <p:cNvSpPr/>
              <p:nvPr/>
            </p:nvSpPr>
            <p:spPr>
              <a:xfrm>
                <a:off x="587376" y="2725842"/>
                <a:ext cx="241213" cy="2763831"/>
              </a:xfrm>
              <a:prstGeom prst="roundRect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49" name="等腰三角形 748">
                <a:extLst>
                  <a:ext uri="{FF2B5EF4-FFF2-40B4-BE49-F238E27FC236}">
                    <a16:creationId xmlns:a16="http://schemas.microsoft.com/office/drawing/2014/main" id="{1CF45F45-82FE-5CC7-909E-F52AA84FFBA2}"/>
                  </a:ext>
                </a:extLst>
              </p:cNvPr>
              <p:cNvSpPr/>
              <p:nvPr/>
            </p:nvSpPr>
            <p:spPr>
              <a:xfrm rot="5400000">
                <a:off x="555624" y="3263900"/>
                <a:ext cx="165100" cy="101601"/>
              </a:xfrm>
              <a:prstGeom prst="triangl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47" name="文字方塊 746">
              <a:extLst>
                <a:ext uri="{FF2B5EF4-FFF2-40B4-BE49-F238E27FC236}">
                  <a16:creationId xmlns:a16="http://schemas.microsoft.com/office/drawing/2014/main" id="{4A93B657-EF51-AA40-103B-30CCA22B562B}"/>
                </a:ext>
              </a:extLst>
            </p:cNvPr>
            <p:cNvSpPr txBox="1"/>
            <p:nvPr/>
          </p:nvSpPr>
          <p:spPr>
            <a:xfrm>
              <a:off x="2123319" y="4097687"/>
              <a:ext cx="406105" cy="392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alu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out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</p:grpSp>
      <p:sp>
        <p:nvSpPr>
          <p:cNvPr id="484" name="文字方塊 483">
            <a:extLst>
              <a:ext uri="{FF2B5EF4-FFF2-40B4-BE49-F238E27FC236}">
                <a16:creationId xmlns:a16="http://schemas.microsoft.com/office/drawing/2014/main" id="{3E5D4658-03E9-9979-234A-D4A603F3290F}"/>
              </a:ext>
            </a:extLst>
          </p:cNvPr>
          <p:cNvSpPr txBox="1"/>
          <p:nvPr/>
        </p:nvSpPr>
        <p:spPr>
          <a:xfrm>
            <a:off x="6637787" y="4183761"/>
            <a:ext cx="39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DM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wdata</a:t>
            </a:r>
            <a:endParaRPr kumimoji="0" lang="en-US" altLang="zh-TW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485" name="直線接點 484">
            <a:extLst>
              <a:ext uri="{FF2B5EF4-FFF2-40B4-BE49-F238E27FC236}">
                <a16:creationId xmlns:a16="http://schemas.microsoft.com/office/drawing/2014/main" id="{0951F305-D20B-5F32-979D-4DDC8C70D8D1}"/>
              </a:ext>
            </a:extLst>
          </p:cNvPr>
          <p:cNvCxnSpPr>
            <a:cxnSpLocks/>
          </p:cNvCxnSpPr>
          <p:nvPr/>
        </p:nvCxnSpPr>
        <p:spPr>
          <a:xfrm flipH="1">
            <a:off x="6948427" y="4386362"/>
            <a:ext cx="324660" cy="169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接點 485">
            <a:extLst>
              <a:ext uri="{FF2B5EF4-FFF2-40B4-BE49-F238E27FC236}">
                <a16:creationId xmlns:a16="http://schemas.microsoft.com/office/drawing/2014/main" id="{054A7F2B-BB09-E6E9-E732-C475F0FBC906}"/>
              </a:ext>
            </a:extLst>
          </p:cNvPr>
          <p:cNvCxnSpPr>
            <a:cxnSpLocks/>
          </p:cNvCxnSpPr>
          <p:nvPr/>
        </p:nvCxnSpPr>
        <p:spPr>
          <a:xfrm>
            <a:off x="7089048" y="3474541"/>
            <a:ext cx="103551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接點 486">
            <a:extLst>
              <a:ext uri="{FF2B5EF4-FFF2-40B4-BE49-F238E27FC236}">
                <a16:creationId xmlns:a16="http://schemas.microsoft.com/office/drawing/2014/main" id="{379A1AF0-33E8-3EBE-B24C-7E39A0D93A4D}"/>
              </a:ext>
            </a:extLst>
          </p:cNvPr>
          <p:cNvCxnSpPr>
            <a:cxnSpLocks/>
          </p:cNvCxnSpPr>
          <p:nvPr/>
        </p:nvCxnSpPr>
        <p:spPr>
          <a:xfrm>
            <a:off x="8865810" y="3471520"/>
            <a:ext cx="11874" cy="267530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單箭頭接點 487">
            <a:extLst>
              <a:ext uri="{FF2B5EF4-FFF2-40B4-BE49-F238E27FC236}">
                <a16:creationId xmlns:a16="http://schemas.microsoft.com/office/drawing/2014/main" id="{59064E27-C801-57F0-F84C-64B1A49B11D4}"/>
              </a:ext>
            </a:extLst>
          </p:cNvPr>
          <p:cNvCxnSpPr>
            <a:cxnSpLocks/>
          </p:cNvCxnSpPr>
          <p:nvPr/>
        </p:nvCxnSpPr>
        <p:spPr>
          <a:xfrm>
            <a:off x="6001267" y="1587062"/>
            <a:ext cx="31587" cy="232976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單箭頭接點 488">
            <a:extLst>
              <a:ext uri="{FF2B5EF4-FFF2-40B4-BE49-F238E27FC236}">
                <a16:creationId xmlns:a16="http://schemas.microsoft.com/office/drawing/2014/main" id="{B4C927CA-93D4-2101-0918-83A9FAA40573}"/>
              </a:ext>
            </a:extLst>
          </p:cNvPr>
          <p:cNvCxnSpPr>
            <a:cxnSpLocks/>
            <a:endCxn id="424" idx="1"/>
          </p:cNvCxnSpPr>
          <p:nvPr/>
        </p:nvCxnSpPr>
        <p:spPr>
          <a:xfrm>
            <a:off x="5883795" y="1587062"/>
            <a:ext cx="20998" cy="2029631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單箭頭接點 489">
            <a:extLst>
              <a:ext uri="{FF2B5EF4-FFF2-40B4-BE49-F238E27FC236}">
                <a16:creationId xmlns:a16="http://schemas.microsoft.com/office/drawing/2014/main" id="{44C88DF6-56A8-ECCA-F2CE-BCEDD17B3594}"/>
              </a:ext>
            </a:extLst>
          </p:cNvPr>
          <p:cNvCxnSpPr>
            <a:cxnSpLocks/>
          </p:cNvCxnSpPr>
          <p:nvPr/>
        </p:nvCxnSpPr>
        <p:spPr>
          <a:xfrm>
            <a:off x="6343271" y="1579902"/>
            <a:ext cx="14912" cy="2118458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單箭頭接點 494">
            <a:extLst>
              <a:ext uri="{FF2B5EF4-FFF2-40B4-BE49-F238E27FC236}">
                <a16:creationId xmlns:a16="http://schemas.microsoft.com/office/drawing/2014/main" id="{EB532DB7-61EB-5ABC-A4EB-DE3B4B060503}"/>
              </a:ext>
            </a:extLst>
          </p:cNvPr>
          <p:cNvCxnSpPr>
            <a:cxnSpLocks/>
          </p:cNvCxnSpPr>
          <p:nvPr/>
        </p:nvCxnSpPr>
        <p:spPr>
          <a:xfrm>
            <a:off x="3617458" y="2119414"/>
            <a:ext cx="0" cy="1332109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接點 495">
            <a:extLst>
              <a:ext uri="{FF2B5EF4-FFF2-40B4-BE49-F238E27FC236}">
                <a16:creationId xmlns:a16="http://schemas.microsoft.com/office/drawing/2014/main" id="{68630FCF-D00F-B712-0005-86186AECF59E}"/>
              </a:ext>
            </a:extLst>
          </p:cNvPr>
          <p:cNvCxnSpPr>
            <a:cxnSpLocks/>
          </p:cNvCxnSpPr>
          <p:nvPr/>
        </p:nvCxnSpPr>
        <p:spPr>
          <a:xfrm flipV="1">
            <a:off x="3613475" y="2110322"/>
            <a:ext cx="5310765" cy="9106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單箭頭接點 496">
            <a:extLst>
              <a:ext uri="{FF2B5EF4-FFF2-40B4-BE49-F238E27FC236}">
                <a16:creationId xmlns:a16="http://schemas.microsoft.com/office/drawing/2014/main" id="{0323EB34-E49A-CDD3-77C3-834B9229B534}"/>
              </a:ext>
            </a:extLst>
          </p:cNvPr>
          <p:cNvCxnSpPr>
            <a:cxnSpLocks/>
          </p:cNvCxnSpPr>
          <p:nvPr/>
        </p:nvCxnSpPr>
        <p:spPr>
          <a:xfrm>
            <a:off x="8914667" y="1561423"/>
            <a:ext cx="2436" cy="55547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0" name="群組 499">
            <a:extLst>
              <a:ext uri="{FF2B5EF4-FFF2-40B4-BE49-F238E27FC236}">
                <a16:creationId xmlns:a16="http://schemas.microsoft.com/office/drawing/2014/main" id="{82103572-0AED-672F-2B17-408783721B2C}"/>
              </a:ext>
            </a:extLst>
          </p:cNvPr>
          <p:cNvGrpSpPr/>
          <p:nvPr/>
        </p:nvGrpSpPr>
        <p:grpSpPr>
          <a:xfrm>
            <a:off x="5693333" y="1625133"/>
            <a:ext cx="221226" cy="152401"/>
            <a:chOff x="3891003" y="2439330"/>
            <a:chExt cx="229961" cy="172617"/>
          </a:xfrm>
        </p:grpSpPr>
        <p:cxnSp>
          <p:nvCxnSpPr>
            <p:cNvPr id="742" name="直線接點 741">
              <a:extLst>
                <a:ext uri="{FF2B5EF4-FFF2-40B4-BE49-F238E27FC236}">
                  <a16:creationId xmlns:a16="http://schemas.microsoft.com/office/drawing/2014/main" id="{1C758729-9011-471B-16F9-CE37445A9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文字方塊 742">
              <a:extLst>
                <a:ext uri="{FF2B5EF4-FFF2-40B4-BE49-F238E27FC236}">
                  <a16:creationId xmlns:a16="http://schemas.microsoft.com/office/drawing/2014/main" id="{393F4323-EB22-03B6-EF23-48D959CC75C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1" name="群組 500">
            <a:extLst>
              <a:ext uri="{FF2B5EF4-FFF2-40B4-BE49-F238E27FC236}">
                <a16:creationId xmlns:a16="http://schemas.microsoft.com/office/drawing/2014/main" id="{E63CABB2-98E0-D473-BF41-E21E0DB77D52}"/>
              </a:ext>
            </a:extLst>
          </p:cNvPr>
          <p:cNvGrpSpPr/>
          <p:nvPr/>
        </p:nvGrpSpPr>
        <p:grpSpPr>
          <a:xfrm>
            <a:off x="5826394" y="1627824"/>
            <a:ext cx="221226" cy="152401"/>
            <a:chOff x="3891003" y="2439330"/>
            <a:chExt cx="229961" cy="172617"/>
          </a:xfrm>
        </p:grpSpPr>
        <p:cxnSp>
          <p:nvCxnSpPr>
            <p:cNvPr id="740" name="直線接點 739">
              <a:extLst>
                <a:ext uri="{FF2B5EF4-FFF2-40B4-BE49-F238E27FC236}">
                  <a16:creationId xmlns:a16="http://schemas.microsoft.com/office/drawing/2014/main" id="{14838E51-EBA1-9D89-8746-8CB0D3C04A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文字方塊 740">
              <a:extLst>
                <a:ext uri="{FF2B5EF4-FFF2-40B4-BE49-F238E27FC236}">
                  <a16:creationId xmlns:a16="http://schemas.microsoft.com/office/drawing/2014/main" id="{131078F7-8938-CEF2-59D3-32D7982D562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2" name="群組 501">
            <a:extLst>
              <a:ext uri="{FF2B5EF4-FFF2-40B4-BE49-F238E27FC236}">
                <a16:creationId xmlns:a16="http://schemas.microsoft.com/office/drawing/2014/main" id="{9291E431-3F3C-BB75-BED5-36840EBB06B2}"/>
              </a:ext>
            </a:extLst>
          </p:cNvPr>
          <p:cNvGrpSpPr/>
          <p:nvPr/>
        </p:nvGrpSpPr>
        <p:grpSpPr>
          <a:xfrm>
            <a:off x="6136800" y="1658744"/>
            <a:ext cx="269086" cy="169277"/>
            <a:chOff x="3863460" y="2467190"/>
            <a:chExt cx="279711" cy="191732"/>
          </a:xfrm>
        </p:grpSpPr>
        <p:cxnSp>
          <p:nvCxnSpPr>
            <p:cNvPr id="738" name="直線接點 737">
              <a:extLst>
                <a:ext uri="{FF2B5EF4-FFF2-40B4-BE49-F238E27FC236}">
                  <a16:creationId xmlns:a16="http://schemas.microsoft.com/office/drawing/2014/main" id="{A5740C94-7036-52C6-FFC5-C3D24B7740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文字方塊 738">
              <a:extLst>
                <a:ext uri="{FF2B5EF4-FFF2-40B4-BE49-F238E27FC236}">
                  <a16:creationId xmlns:a16="http://schemas.microsoft.com/office/drawing/2014/main" id="{7DF426E5-A485-B307-7ECF-13E644480DA1}"/>
                </a:ext>
              </a:extLst>
            </p:cNvPr>
            <p:cNvSpPr txBox="1"/>
            <p:nvPr/>
          </p:nvSpPr>
          <p:spPr>
            <a:xfrm>
              <a:off x="3863460" y="2467190"/>
              <a:ext cx="279711" cy="19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500" b="1" dirty="0">
                  <a:solidFill>
                    <a:srgbClr val="C00000"/>
                  </a:solidFill>
                  <a:latin typeface="Calibri" panose="020F0502020204030204"/>
                  <a:ea typeface="新細明體" panose="02020500000000000000" pitchFamily="18" charset="-120"/>
                </a:rPr>
                <a:t>15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0A1AC77E-0E3C-912A-C216-3833D51814F3}"/>
              </a:ext>
            </a:extLst>
          </p:cNvPr>
          <p:cNvGrpSpPr/>
          <p:nvPr/>
        </p:nvGrpSpPr>
        <p:grpSpPr>
          <a:xfrm>
            <a:off x="8762098" y="1627824"/>
            <a:ext cx="196173" cy="152401"/>
            <a:chOff x="3917045" y="2438521"/>
            <a:chExt cx="203919" cy="172617"/>
          </a:xfrm>
        </p:grpSpPr>
        <p:cxnSp>
          <p:nvCxnSpPr>
            <p:cNvPr id="736" name="直線接點 735">
              <a:extLst>
                <a:ext uri="{FF2B5EF4-FFF2-40B4-BE49-F238E27FC236}">
                  <a16:creationId xmlns:a16="http://schemas.microsoft.com/office/drawing/2014/main" id="{B43AF206-A18B-9C9F-AF42-D7CA836C3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文字方塊 736">
              <a:extLst>
                <a:ext uri="{FF2B5EF4-FFF2-40B4-BE49-F238E27FC236}">
                  <a16:creationId xmlns:a16="http://schemas.microsoft.com/office/drawing/2014/main" id="{295BB1AB-C1C5-23CB-7291-4813ED8D37E3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07" name="文字方塊 506">
            <a:extLst>
              <a:ext uri="{FF2B5EF4-FFF2-40B4-BE49-F238E27FC236}">
                <a16:creationId xmlns:a16="http://schemas.microsoft.com/office/drawing/2014/main" id="{CC728A1E-98A7-D48A-81E5-2BDB99ABE81F}"/>
              </a:ext>
            </a:extLst>
          </p:cNvPr>
          <p:cNvSpPr txBox="1"/>
          <p:nvPr/>
        </p:nvSpPr>
        <p:spPr>
          <a:xfrm rot="18042096">
            <a:off x="8706320" y="1146761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W_RegWEn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8" name="文字方塊 507">
            <a:extLst>
              <a:ext uri="{FF2B5EF4-FFF2-40B4-BE49-F238E27FC236}">
                <a16:creationId xmlns:a16="http://schemas.microsoft.com/office/drawing/2014/main" id="{2ACD09AD-DD0E-BAE8-2497-0BADE0214E61}"/>
              </a:ext>
            </a:extLst>
          </p:cNvPr>
          <p:cNvSpPr txBox="1"/>
          <p:nvPr/>
        </p:nvSpPr>
        <p:spPr>
          <a:xfrm rot="18042096">
            <a:off x="8386027" y="1092794"/>
            <a:ext cx="88013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W_WBSel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09" name="局部圓 508">
            <a:extLst>
              <a:ext uri="{FF2B5EF4-FFF2-40B4-BE49-F238E27FC236}">
                <a16:creationId xmlns:a16="http://schemas.microsoft.com/office/drawing/2014/main" id="{9FD56C7C-D834-815A-C771-1C5BF9181677}"/>
              </a:ext>
            </a:extLst>
          </p:cNvPr>
          <p:cNvSpPr/>
          <p:nvPr/>
        </p:nvSpPr>
        <p:spPr>
          <a:xfrm flipH="1">
            <a:off x="3575549" y="63001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0" name="文字方塊 509">
            <a:extLst>
              <a:ext uri="{FF2B5EF4-FFF2-40B4-BE49-F238E27FC236}">
                <a16:creationId xmlns:a16="http://schemas.microsoft.com/office/drawing/2014/main" id="{76CFB603-DD01-D4C2-11E4-4B85F47CC627}"/>
              </a:ext>
            </a:extLst>
          </p:cNvPr>
          <p:cNvSpPr txBox="1"/>
          <p:nvPr/>
        </p:nvSpPr>
        <p:spPr>
          <a:xfrm>
            <a:off x="772923" y="3876165"/>
            <a:ext cx="581330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PCSel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1" name="直線接點 510">
            <a:extLst>
              <a:ext uri="{FF2B5EF4-FFF2-40B4-BE49-F238E27FC236}">
                <a16:creationId xmlns:a16="http://schemas.microsoft.com/office/drawing/2014/main" id="{1D1567BB-F2C3-CC0D-3446-F49380DCF70A}"/>
              </a:ext>
            </a:extLst>
          </p:cNvPr>
          <p:cNvCxnSpPr>
            <a:cxnSpLocks/>
          </p:cNvCxnSpPr>
          <p:nvPr/>
        </p:nvCxnSpPr>
        <p:spPr>
          <a:xfrm flipH="1">
            <a:off x="5378457" y="4814298"/>
            <a:ext cx="4706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接點 511">
            <a:extLst>
              <a:ext uri="{FF2B5EF4-FFF2-40B4-BE49-F238E27FC236}">
                <a16:creationId xmlns:a16="http://schemas.microsoft.com/office/drawing/2014/main" id="{85C4B92A-E5F5-1F71-E692-4960EAF4EA8A}"/>
              </a:ext>
            </a:extLst>
          </p:cNvPr>
          <p:cNvCxnSpPr>
            <a:cxnSpLocks/>
          </p:cNvCxnSpPr>
          <p:nvPr/>
        </p:nvCxnSpPr>
        <p:spPr>
          <a:xfrm flipH="1">
            <a:off x="7086746" y="3471520"/>
            <a:ext cx="3065" cy="5015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接點 512">
            <a:extLst>
              <a:ext uri="{FF2B5EF4-FFF2-40B4-BE49-F238E27FC236}">
                <a16:creationId xmlns:a16="http://schemas.microsoft.com/office/drawing/2014/main" id="{725AD6E1-698D-9A8C-3E8C-7D6392444564}"/>
              </a:ext>
            </a:extLst>
          </p:cNvPr>
          <p:cNvCxnSpPr>
            <a:cxnSpLocks/>
          </p:cNvCxnSpPr>
          <p:nvPr/>
        </p:nvCxnSpPr>
        <p:spPr>
          <a:xfrm flipH="1">
            <a:off x="8347173" y="3990636"/>
            <a:ext cx="1182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接點 513">
            <a:extLst>
              <a:ext uri="{FF2B5EF4-FFF2-40B4-BE49-F238E27FC236}">
                <a16:creationId xmlns:a16="http://schemas.microsoft.com/office/drawing/2014/main" id="{77026A85-4023-6B12-8A9F-29C342590646}"/>
              </a:ext>
            </a:extLst>
          </p:cNvPr>
          <p:cNvCxnSpPr>
            <a:cxnSpLocks/>
          </p:cNvCxnSpPr>
          <p:nvPr/>
        </p:nvCxnSpPr>
        <p:spPr>
          <a:xfrm flipH="1">
            <a:off x="8715458" y="3482061"/>
            <a:ext cx="15766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梯形 514">
            <a:extLst>
              <a:ext uri="{FF2B5EF4-FFF2-40B4-BE49-F238E27FC236}">
                <a16:creationId xmlns:a16="http://schemas.microsoft.com/office/drawing/2014/main" id="{AEF381EF-E75A-BC40-71EE-F16907C0B5CE}"/>
              </a:ext>
            </a:extLst>
          </p:cNvPr>
          <p:cNvSpPr/>
          <p:nvPr/>
        </p:nvSpPr>
        <p:spPr>
          <a:xfrm rot="5400000">
            <a:off x="8513628" y="3436042"/>
            <a:ext cx="297949" cy="11557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6" name="橢圓 515">
            <a:extLst>
              <a:ext uri="{FF2B5EF4-FFF2-40B4-BE49-F238E27FC236}">
                <a16:creationId xmlns:a16="http://schemas.microsoft.com/office/drawing/2014/main" id="{6C29C152-2E11-5CAD-DC36-3EE2F13187D2}"/>
              </a:ext>
            </a:extLst>
          </p:cNvPr>
          <p:cNvSpPr/>
          <p:nvPr/>
        </p:nvSpPr>
        <p:spPr>
          <a:xfrm>
            <a:off x="7064989" y="3949633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17" name="直線接點 516">
            <a:extLst>
              <a:ext uri="{FF2B5EF4-FFF2-40B4-BE49-F238E27FC236}">
                <a16:creationId xmlns:a16="http://schemas.microsoft.com/office/drawing/2014/main" id="{8387626D-28EC-EC1E-DBD2-528CF8EB84C2}"/>
              </a:ext>
            </a:extLst>
          </p:cNvPr>
          <p:cNvCxnSpPr>
            <a:cxnSpLocks/>
          </p:cNvCxnSpPr>
          <p:nvPr/>
        </p:nvCxnSpPr>
        <p:spPr>
          <a:xfrm>
            <a:off x="5715352" y="3179291"/>
            <a:ext cx="5287" cy="57436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接點 517">
            <a:extLst>
              <a:ext uri="{FF2B5EF4-FFF2-40B4-BE49-F238E27FC236}">
                <a16:creationId xmlns:a16="http://schemas.microsoft.com/office/drawing/2014/main" id="{9DCE67CF-F58D-8B7F-6BC9-DCD377AF418A}"/>
              </a:ext>
            </a:extLst>
          </p:cNvPr>
          <p:cNvCxnSpPr>
            <a:cxnSpLocks/>
          </p:cNvCxnSpPr>
          <p:nvPr/>
        </p:nvCxnSpPr>
        <p:spPr>
          <a:xfrm flipH="1">
            <a:off x="5777645" y="3844104"/>
            <a:ext cx="69546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文字方塊 518">
            <a:extLst>
              <a:ext uri="{FF2B5EF4-FFF2-40B4-BE49-F238E27FC236}">
                <a16:creationId xmlns:a16="http://schemas.microsoft.com/office/drawing/2014/main" id="{CA99E22A-A6FA-296C-319E-99B66B55A2A5}"/>
              </a:ext>
            </a:extLst>
          </p:cNvPr>
          <p:cNvSpPr txBox="1"/>
          <p:nvPr/>
        </p:nvSpPr>
        <p:spPr>
          <a:xfrm>
            <a:off x="5535044" y="3752270"/>
            <a:ext cx="320627" cy="15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zero</a:t>
            </a:r>
          </a:p>
        </p:txBody>
      </p:sp>
      <p:cxnSp>
        <p:nvCxnSpPr>
          <p:cNvPr id="520" name="直線單箭頭接點 519">
            <a:extLst>
              <a:ext uri="{FF2B5EF4-FFF2-40B4-BE49-F238E27FC236}">
                <a16:creationId xmlns:a16="http://schemas.microsoft.com/office/drawing/2014/main" id="{EEB6A61D-B194-51D1-8F65-22F042C280EB}"/>
              </a:ext>
            </a:extLst>
          </p:cNvPr>
          <p:cNvCxnSpPr>
            <a:cxnSpLocks/>
          </p:cNvCxnSpPr>
          <p:nvPr/>
        </p:nvCxnSpPr>
        <p:spPr>
          <a:xfrm>
            <a:off x="6117065" y="1587062"/>
            <a:ext cx="38398" cy="2965553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文字方塊 520">
            <a:extLst>
              <a:ext uri="{FF2B5EF4-FFF2-40B4-BE49-F238E27FC236}">
                <a16:creationId xmlns:a16="http://schemas.microsoft.com/office/drawing/2014/main" id="{EAB04AFD-705B-0FA0-7BFD-D6E03C3F6BA9}"/>
              </a:ext>
            </a:extLst>
          </p:cNvPr>
          <p:cNvSpPr txBox="1"/>
          <p:nvPr/>
        </p:nvSpPr>
        <p:spPr>
          <a:xfrm rot="18042096">
            <a:off x="5865552" y="1173088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BrUn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22" name="群組 521">
            <a:extLst>
              <a:ext uri="{FF2B5EF4-FFF2-40B4-BE49-F238E27FC236}">
                <a16:creationId xmlns:a16="http://schemas.microsoft.com/office/drawing/2014/main" id="{70682603-7951-1636-B2C9-21382A561CD7}"/>
              </a:ext>
            </a:extLst>
          </p:cNvPr>
          <p:cNvGrpSpPr/>
          <p:nvPr/>
        </p:nvGrpSpPr>
        <p:grpSpPr>
          <a:xfrm>
            <a:off x="5928384" y="1651031"/>
            <a:ext cx="221226" cy="152401"/>
            <a:chOff x="3891003" y="2439330"/>
            <a:chExt cx="229961" cy="172617"/>
          </a:xfrm>
        </p:grpSpPr>
        <p:cxnSp>
          <p:nvCxnSpPr>
            <p:cNvPr id="732" name="直線接點 731">
              <a:extLst>
                <a:ext uri="{FF2B5EF4-FFF2-40B4-BE49-F238E27FC236}">
                  <a16:creationId xmlns:a16="http://schemas.microsoft.com/office/drawing/2014/main" id="{809A33CB-9A82-9DD1-FD4C-C26F679F8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3" name="文字方塊 732">
              <a:extLst>
                <a:ext uri="{FF2B5EF4-FFF2-40B4-BE49-F238E27FC236}">
                  <a16:creationId xmlns:a16="http://schemas.microsoft.com/office/drawing/2014/main" id="{170A2F03-F6FE-217F-F4AD-005D640754EE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523" name="直線單箭頭接點 522">
            <a:extLst>
              <a:ext uri="{FF2B5EF4-FFF2-40B4-BE49-F238E27FC236}">
                <a16:creationId xmlns:a16="http://schemas.microsoft.com/office/drawing/2014/main" id="{840E2BD8-F6F2-78B2-3CBF-AA456EEE7E7D}"/>
              </a:ext>
            </a:extLst>
          </p:cNvPr>
          <p:cNvCxnSpPr>
            <a:cxnSpLocks/>
          </p:cNvCxnSpPr>
          <p:nvPr/>
        </p:nvCxnSpPr>
        <p:spPr>
          <a:xfrm>
            <a:off x="6542602" y="1572512"/>
            <a:ext cx="46576" cy="3083583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單箭頭接點 523">
            <a:extLst>
              <a:ext uri="{FF2B5EF4-FFF2-40B4-BE49-F238E27FC236}">
                <a16:creationId xmlns:a16="http://schemas.microsoft.com/office/drawing/2014/main" id="{510D4820-90B6-2494-41AF-C82C6F931407}"/>
              </a:ext>
            </a:extLst>
          </p:cNvPr>
          <p:cNvCxnSpPr>
            <a:cxnSpLocks/>
          </p:cNvCxnSpPr>
          <p:nvPr/>
        </p:nvCxnSpPr>
        <p:spPr>
          <a:xfrm>
            <a:off x="6627258" y="1572512"/>
            <a:ext cx="36901" cy="3241786"/>
          </a:xfrm>
          <a:prstGeom prst="straightConnector1">
            <a:avLst/>
          </a:prstGeom>
          <a:ln w="9525">
            <a:solidFill>
              <a:srgbClr val="00B05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接點 524">
            <a:extLst>
              <a:ext uri="{FF2B5EF4-FFF2-40B4-BE49-F238E27FC236}">
                <a16:creationId xmlns:a16="http://schemas.microsoft.com/office/drawing/2014/main" id="{F4DC6140-A83C-28C9-FE8C-B1A630BD72A8}"/>
              </a:ext>
            </a:extLst>
          </p:cNvPr>
          <p:cNvCxnSpPr>
            <a:cxnSpLocks/>
          </p:cNvCxnSpPr>
          <p:nvPr/>
        </p:nvCxnSpPr>
        <p:spPr>
          <a:xfrm>
            <a:off x="6415004" y="4659255"/>
            <a:ext cx="154771" cy="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接點 525">
            <a:extLst>
              <a:ext uri="{FF2B5EF4-FFF2-40B4-BE49-F238E27FC236}">
                <a16:creationId xmlns:a16="http://schemas.microsoft.com/office/drawing/2014/main" id="{C35636DC-E8A9-B77D-FCA5-DA6D2F444323}"/>
              </a:ext>
            </a:extLst>
          </p:cNvPr>
          <p:cNvCxnSpPr>
            <a:cxnSpLocks/>
          </p:cNvCxnSpPr>
          <p:nvPr/>
        </p:nvCxnSpPr>
        <p:spPr>
          <a:xfrm>
            <a:off x="6405760" y="4806940"/>
            <a:ext cx="258399" cy="9830"/>
          </a:xfrm>
          <a:prstGeom prst="line">
            <a:avLst/>
          </a:prstGeom>
          <a:ln w="95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接點 526">
            <a:extLst>
              <a:ext uri="{FF2B5EF4-FFF2-40B4-BE49-F238E27FC236}">
                <a16:creationId xmlns:a16="http://schemas.microsoft.com/office/drawing/2014/main" id="{75584D05-634C-10D7-E3E8-864B6B294E00}"/>
              </a:ext>
            </a:extLst>
          </p:cNvPr>
          <p:cNvCxnSpPr>
            <a:cxnSpLocks/>
          </p:cNvCxnSpPr>
          <p:nvPr/>
        </p:nvCxnSpPr>
        <p:spPr>
          <a:xfrm flipH="1">
            <a:off x="6508098" y="3949805"/>
            <a:ext cx="20551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文字方塊 527">
            <a:extLst>
              <a:ext uri="{FF2B5EF4-FFF2-40B4-BE49-F238E27FC236}">
                <a16:creationId xmlns:a16="http://schemas.microsoft.com/office/drawing/2014/main" id="{9E68D882-5C1B-DCCE-916D-AFC8AF57DE43}"/>
              </a:ext>
            </a:extLst>
          </p:cNvPr>
          <p:cNvSpPr txBox="1"/>
          <p:nvPr/>
        </p:nvSpPr>
        <p:spPr>
          <a:xfrm rot="18042096">
            <a:off x="6282263" y="1154081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BrEq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9" name="文字方塊 528">
            <a:extLst>
              <a:ext uri="{FF2B5EF4-FFF2-40B4-BE49-F238E27FC236}">
                <a16:creationId xmlns:a16="http://schemas.microsoft.com/office/drawing/2014/main" id="{2136E59D-D36A-30F3-226F-8605E85118C8}"/>
              </a:ext>
            </a:extLst>
          </p:cNvPr>
          <p:cNvSpPr txBox="1"/>
          <p:nvPr/>
        </p:nvSpPr>
        <p:spPr>
          <a:xfrm rot="18042096">
            <a:off x="6420287" y="1149683"/>
            <a:ext cx="883627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BrLT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0" name="直線接點 529">
            <a:extLst>
              <a:ext uri="{FF2B5EF4-FFF2-40B4-BE49-F238E27FC236}">
                <a16:creationId xmlns:a16="http://schemas.microsoft.com/office/drawing/2014/main" id="{C0CD4F73-88EA-FC83-6964-74BE48CFA7FE}"/>
              </a:ext>
            </a:extLst>
          </p:cNvPr>
          <p:cNvCxnSpPr>
            <a:cxnSpLocks/>
          </p:cNvCxnSpPr>
          <p:nvPr/>
        </p:nvCxnSpPr>
        <p:spPr>
          <a:xfrm flipH="1" flipV="1">
            <a:off x="6598021" y="2214734"/>
            <a:ext cx="20699" cy="173845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橢圓 530">
            <a:extLst>
              <a:ext uri="{FF2B5EF4-FFF2-40B4-BE49-F238E27FC236}">
                <a16:creationId xmlns:a16="http://schemas.microsoft.com/office/drawing/2014/main" id="{F34C20DA-A9BD-6F04-7E3B-CC78FAD590F2}"/>
              </a:ext>
            </a:extLst>
          </p:cNvPr>
          <p:cNvSpPr/>
          <p:nvPr/>
        </p:nvSpPr>
        <p:spPr>
          <a:xfrm>
            <a:off x="5360677" y="43606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2" name="橢圓 531">
            <a:extLst>
              <a:ext uri="{FF2B5EF4-FFF2-40B4-BE49-F238E27FC236}">
                <a16:creationId xmlns:a16="http://schemas.microsoft.com/office/drawing/2014/main" id="{DB1A0F9F-91B3-5FD4-4E35-8277C29B17F8}"/>
              </a:ext>
            </a:extLst>
          </p:cNvPr>
          <p:cNvSpPr/>
          <p:nvPr/>
        </p:nvSpPr>
        <p:spPr>
          <a:xfrm>
            <a:off x="6597122" y="3929050"/>
            <a:ext cx="46231" cy="510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33" name="群組 532">
            <a:extLst>
              <a:ext uri="{FF2B5EF4-FFF2-40B4-BE49-F238E27FC236}">
                <a16:creationId xmlns:a16="http://schemas.microsoft.com/office/drawing/2014/main" id="{4803B28F-7EDD-F3B0-A891-DB5109FD17AF}"/>
              </a:ext>
            </a:extLst>
          </p:cNvPr>
          <p:cNvGrpSpPr/>
          <p:nvPr/>
        </p:nvGrpSpPr>
        <p:grpSpPr>
          <a:xfrm>
            <a:off x="6349231" y="1632406"/>
            <a:ext cx="221226" cy="152401"/>
            <a:chOff x="3891003" y="2439330"/>
            <a:chExt cx="229961" cy="172617"/>
          </a:xfrm>
        </p:grpSpPr>
        <p:cxnSp>
          <p:nvCxnSpPr>
            <p:cNvPr id="730" name="直線接點 729">
              <a:extLst>
                <a:ext uri="{FF2B5EF4-FFF2-40B4-BE49-F238E27FC236}">
                  <a16:creationId xmlns:a16="http://schemas.microsoft.com/office/drawing/2014/main" id="{F9935427-8C25-DB2B-75F1-4F6FC1578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文字方塊 730">
              <a:extLst>
                <a:ext uri="{FF2B5EF4-FFF2-40B4-BE49-F238E27FC236}">
                  <a16:creationId xmlns:a16="http://schemas.microsoft.com/office/drawing/2014/main" id="{697435A6-B24C-1483-C3BB-133391EDEC68}"/>
                </a:ext>
              </a:extLst>
            </p:cNvPr>
            <p:cNvSpPr txBox="1"/>
            <p:nvPr/>
          </p:nvSpPr>
          <p:spPr>
            <a:xfrm>
              <a:off x="3891003" y="2439330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34" name="群組 533">
            <a:extLst>
              <a:ext uri="{FF2B5EF4-FFF2-40B4-BE49-F238E27FC236}">
                <a16:creationId xmlns:a16="http://schemas.microsoft.com/office/drawing/2014/main" id="{7EE67E16-C734-9A18-BD1A-16456BD6AE2F}"/>
              </a:ext>
            </a:extLst>
          </p:cNvPr>
          <p:cNvGrpSpPr/>
          <p:nvPr/>
        </p:nvGrpSpPr>
        <p:grpSpPr>
          <a:xfrm>
            <a:off x="6589762" y="1634042"/>
            <a:ext cx="209915" cy="152401"/>
            <a:chOff x="4046596" y="2449383"/>
            <a:chExt cx="218204" cy="172617"/>
          </a:xfrm>
        </p:grpSpPr>
        <p:cxnSp>
          <p:nvCxnSpPr>
            <p:cNvPr id="728" name="直線接點 727">
              <a:extLst>
                <a:ext uri="{FF2B5EF4-FFF2-40B4-BE49-F238E27FC236}">
                  <a16:creationId xmlns:a16="http://schemas.microsoft.com/office/drawing/2014/main" id="{BDE39094-6B47-0746-0B70-1FD003ACF4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9" name="文字方塊 728">
              <a:extLst>
                <a:ext uri="{FF2B5EF4-FFF2-40B4-BE49-F238E27FC236}">
                  <a16:creationId xmlns:a16="http://schemas.microsoft.com/office/drawing/2014/main" id="{07E62600-6FA9-E619-0DBA-1BF481A2EBB7}"/>
                </a:ext>
              </a:extLst>
            </p:cNvPr>
            <p:cNvSpPr txBox="1"/>
            <p:nvPr/>
          </p:nvSpPr>
          <p:spPr>
            <a:xfrm>
              <a:off x="4072677" y="2449383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535" name="直線接點 534">
            <a:extLst>
              <a:ext uri="{FF2B5EF4-FFF2-40B4-BE49-F238E27FC236}">
                <a16:creationId xmlns:a16="http://schemas.microsoft.com/office/drawing/2014/main" id="{35DCB72C-F4E2-4F76-87FD-772AB5FEC5C4}"/>
              </a:ext>
            </a:extLst>
          </p:cNvPr>
          <p:cNvCxnSpPr>
            <a:cxnSpLocks/>
          </p:cNvCxnSpPr>
          <p:nvPr/>
        </p:nvCxnSpPr>
        <p:spPr>
          <a:xfrm flipH="1">
            <a:off x="3224780" y="4331647"/>
            <a:ext cx="19319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接點 535">
            <a:extLst>
              <a:ext uri="{FF2B5EF4-FFF2-40B4-BE49-F238E27FC236}">
                <a16:creationId xmlns:a16="http://schemas.microsoft.com/office/drawing/2014/main" id="{A9BE1814-E363-F501-B08C-EC5B2E9043C6}"/>
              </a:ext>
            </a:extLst>
          </p:cNvPr>
          <p:cNvCxnSpPr>
            <a:cxnSpLocks/>
          </p:cNvCxnSpPr>
          <p:nvPr/>
        </p:nvCxnSpPr>
        <p:spPr>
          <a:xfrm>
            <a:off x="3218874" y="2282802"/>
            <a:ext cx="5886" cy="204884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文字方塊 536">
            <a:extLst>
              <a:ext uri="{FF2B5EF4-FFF2-40B4-BE49-F238E27FC236}">
                <a16:creationId xmlns:a16="http://schemas.microsoft.com/office/drawing/2014/main" id="{7CB38345-77B1-087C-C106-0ED42F9C49E2}"/>
              </a:ext>
            </a:extLst>
          </p:cNvPr>
          <p:cNvSpPr txBox="1"/>
          <p:nvPr/>
        </p:nvSpPr>
        <p:spPr>
          <a:xfrm>
            <a:off x="3357190" y="3647048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rs1</a:t>
            </a:r>
          </a:p>
        </p:txBody>
      </p:sp>
      <p:sp>
        <p:nvSpPr>
          <p:cNvPr id="538" name="文字方塊 537">
            <a:extLst>
              <a:ext uri="{FF2B5EF4-FFF2-40B4-BE49-F238E27FC236}">
                <a16:creationId xmlns:a16="http://schemas.microsoft.com/office/drawing/2014/main" id="{A817CEEC-1EEE-5AFB-0030-B50C7A539E69}"/>
              </a:ext>
            </a:extLst>
          </p:cNvPr>
          <p:cNvSpPr txBox="1"/>
          <p:nvPr/>
        </p:nvSpPr>
        <p:spPr>
          <a:xfrm>
            <a:off x="3357073" y="3785540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rs2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39" name="直線接點 538">
            <a:extLst>
              <a:ext uri="{FF2B5EF4-FFF2-40B4-BE49-F238E27FC236}">
                <a16:creationId xmlns:a16="http://schemas.microsoft.com/office/drawing/2014/main" id="{0DA3E458-3589-28E9-D3FF-AE02AF18AD44}"/>
              </a:ext>
            </a:extLst>
          </p:cNvPr>
          <p:cNvCxnSpPr>
            <a:cxnSpLocks/>
          </p:cNvCxnSpPr>
          <p:nvPr/>
        </p:nvCxnSpPr>
        <p:spPr>
          <a:xfrm>
            <a:off x="2967977" y="2601240"/>
            <a:ext cx="7636" cy="12947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0" name="文字方塊 539">
            <a:extLst>
              <a:ext uri="{FF2B5EF4-FFF2-40B4-BE49-F238E27FC236}">
                <a16:creationId xmlns:a16="http://schemas.microsoft.com/office/drawing/2014/main" id="{8FD8831F-0AE8-370A-D468-3DE8085D8E51}"/>
              </a:ext>
            </a:extLst>
          </p:cNvPr>
          <p:cNvSpPr txBox="1"/>
          <p:nvPr/>
        </p:nvSpPr>
        <p:spPr>
          <a:xfrm>
            <a:off x="3359365" y="4189123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rd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1" name="文字方塊 540">
            <a:extLst>
              <a:ext uri="{FF2B5EF4-FFF2-40B4-BE49-F238E27FC236}">
                <a16:creationId xmlns:a16="http://schemas.microsoft.com/office/drawing/2014/main" id="{F8756DD0-A5E8-1265-0443-606B942A3D58}"/>
              </a:ext>
            </a:extLst>
          </p:cNvPr>
          <p:cNvSpPr txBox="1"/>
          <p:nvPr/>
        </p:nvSpPr>
        <p:spPr>
          <a:xfrm>
            <a:off x="3350041" y="4374382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wb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2" name="文字方塊 541">
            <a:extLst>
              <a:ext uri="{FF2B5EF4-FFF2-40B4-BE49-F238E27FC236}">
                <a16:creationId xmlns:a16="http://schemas.microsoft.com/office/drawing/2014/main" id="{E1E7F138-8E9D-118E-DB13-912D1B64AFAC}"/>
              </a:ext>
            </a:extLst>
          </p:cNvPr>
          <p:cNvSpPr txBox="1"/>
          <p:nvPr/>
        </p:nvSpPr>
        <p:spPr>
          <a:xfrm>
            <a:off x="3470805" y="3445979"/>
            <a:ext cx="345918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3" name="橢圓 542">
            <a:extLst>
              <a:ext uri="{FF2B5EF4-FFF2-40B4-BE49-F238E27FC236}">
                <a16:creationId xmlns:a16="http://schemas.microsoft.com/office/drawing/2014/main" id="{9E02DC85-D8DD-8659-BBC8-634E2B8D210D}"/>
              </a:ext>
            </a:extLst>
          </p:cNvPr>
          <p:cNvSpPr/>
          <p:nvPr/>
        </p:nvSpPr>
        <p:spPr>
          <a:xfrm>
            <a:off x="2949567" y="376037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4" name="橢圓 543">
            <a:extLst>
              <a:ext uri="{FF2B5EF4-FFF2-40B4-BE49-F238E27FC236}">
                <a16:creationId xmlns:a16="http://schemas.microsoft.com/office/drawing/2014/main" id="{1593B8B0-26AD-8CD8-CE6B-08A74CFD6CBC}"/>
              </a:ext>
            </a:extLst>
          </p:cNvPr>
          <p:cNvSpPr/>
          <p:nvPr/>
        </p:nvSpPr>
        <p:spPr>
          <a:xfrm>
            <a:off x="2945608" y="3685910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45" name="直線接點 544">
            <a:extLst>
              <a:ext uri="{FF2B5EF4-FFF2-40B4-BE49-F238E27FC236}">
                <a16:creationId xmlns:a16="http://schemas.microsoft.com/office/drawing/2014/main" id="{189C0084-B724-7EC0-9F19-6957468E5EBD}"/>
              </a:ext>
            </a:extLst>
          </p:cNvPr>
          <p:cNvCxnSpPr>
            <a:cxnSpLocks/>
          </p:cNvCxnSpPr>
          <p:nvPr/>
        </p:nvCxnSpPr>
        <p:spPr>
          <a:xfrm flipH="1" flipV="1">
            <a:off x="3219128" y="2290323"/>
            <a:ext cx="5256529" cy="217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單箭頭接點 545">
            <a:extLst>
              <a:ext uri="{FF2B5EF4-FFF2-40B4-BE49-F238E27FC236}">
                <a16:creationId xmlns:a16="http://schemas.microsoft.com/office/drawing/2014/main" id="{C1C56A1A-80D2-1D8D-8653-79A6111B2568}"/>
              </a:ext>
            </a:extLst>
          </p:cNvPr>
          <p:cNvCxnSpPr>
            <a:cxnSpLocks/>
          </p:cNvCxnSpPr>
          <p:nvPr/>
        </p:nvCxnSpPr>
        <p:spPr>
          <a:xfrm>
            <a:off x="8668353" y="1557396"/>
            <a:ext cx="6606" cy="1793992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群組 546">
            <a:extLst>
              <a:ext uri="{FF2B5EF4-FFF2-40B4-BE49-F238E27FC236}">
                <a16:creationId xmlns:a16="http://schemas.microsoft.com/office/drawing/2014/main" id="{D179C649-D98C-DC50-EFA7-4735E19DD96E}"/>
              </a:ext>
            </a:extLst>
          </p:cNvPr>
          <p:cNvGrpSpPr/>
          <p:nvPr/>
        </p:nvGrpSpPr>
        <p:grpSpPr>
          <a:xfrm>
            <a:off x="8489126" y="1644781"/>
            <a:ext cx="196173" cy="152401"/>
            <a:chOff x="3917045" y="2438521"/>
            <a:chExt cx="203919" cy="172617"/>
          </a:xfrm>
        </p:grpSpPr>
        <p:cxnSp>
          <p:nvCxnSpPr>
            <p:cNvPr id="726" name="直線接點 725">
              <a:extLst>
                <a:ext uri="{FF2B5EF4-FFF2-40B4-BE49-F238E27FC236}">
                  <a16:creationId xmlns:a16="http://schemas.microsoft.com/office/drawing/2014/main" id="{84CA53E1-40DF-BAF5-7BFD-9F21C1DA2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596" y="2506824"/>
              <a:ext cx="74368" cy="67283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7" name="文字方塊 726">
              <a:extLst>
                <a:ext uri="{FF2B5EF4-FFF2-40B4-BE49-F238E27FC236}">
                  <a16:creationId xmlns:a16="http://schemas.microsoft.com/office/drawing/2014/main" id="{2594F9E4-A7EF-D342-DCE3-65243061488E}"/>
                </a:ext>
              </a:extLst>
            </p:cNvPr>
            <p:cNvSpPr txBox="1"/>
            <p:nvPr/>
          </p:nvSpPr>
          <p:spPr>
            <a:xfrm>
              <a:off x="3917045" y="2438521"/>
              <a:ext cx="192123" cy="172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48" name="文字方塊 547">
            <a:extLst>
              <a:ext uri="{FF2B5EF4-FFF2-40B4-BE49-F238E27FC236}">
                <a16:creationId xmlns:a16="http://schemas.microsoft.com/office/drawing/2014/main" id="{0DA6F98C-86ED-B42D-C9B9-352A5E101CFE}"/>
              </a:ext>
            </a:extLst>
          </p:cNvPr>
          <p:cNvSpPr txBox="1"/>
          <p:nvPr/>
        </p:nvSpPr>
        <p:spPr>
          <a:xfrm>
            <a:off x="8227872" y="436523"/>
            <a:ext cx="1229006" cy="33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</p:txBody>
      </p:sp>
      <p:cxnSp>
        <p:nvCxnSpPr>
          <p:cNvPr id="549" name="直線接點 548">
            <a:extLst>
              <a:ext uri="{FF2B5EF4-FFF2-40B4-BE49-F238E27FC236}">
                <a16:creationId xmlns:a16="http://schemas.microsoft.com/office/drawing/2014/main" id="{AD0D6092-9D6A-352C-E9BC-B371D61C57F7}"/>
              </a:ext>
            </a:extLst>
          </p:cNvPr>
          <p:cNvCxnSpPr>
            <a:cxnSpLocks/>
          </p:cNvCxnSpPr>
          <p:nvPr/>
        </p:nvCxnSpPr>
        <p:spPr>
          <a:xfrm>
            <a:off x="6949410" y="2611899"/>
            <a:ext cx="1175153" cy="922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接點 549">
            <a:extLst>
              <a:ext uri="{FF2B5EF4-FFF2-40B4-BE49-F238E27FC236}">
                <a16:creationId xmlns:a16="http://schemas.microsoft.com/office/drawing/2014/main" id="{63ADC7BC-B7B8-D0D6-0B4F-B8F89C4882D5}"/>
              </a:ext>
            </a:extLst>
          </p:cNvPr>
          <p:cNvCxnSpPr>
            <a:cxnSpLocks/>
          </p:cNvCxnSpPr>
          <p:nvPr/>
        </p:nvCxnSpPr>
        <p:spPr>
          <a:xfrm>
            <a:off x="8347724" y="2626162"/>
            <a:ext cx="127932" cy="279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文字方塊 550">
            <a:extLst>
              <a:ext uri="{FF2B5EF4-FFF2-40B4-BE49-F238E27FC236}">
                <a16:creationId xmlns:a16="http://schemas.microsoft.com/office/drawing/2014/main" id="{0DB1B527-F60E-1F41-351E-F7E7D735F700}"/>
              </a:ext>
            </a:extLst>
          </p:cNvPr>
          <p:cNvSpPr txBox="1"/>
          <p:nvPr/>
        </p:nvSpPr>
        <p:spPr>
          <a:xfrm>
            <a:off x="6637787" y="245180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sp>
        <p:nvSpPr>
          <p:cNvPr id="552" name="文字方塊 551">
            <a:extLst>
              <a:ext uri="{FF2B5EF4-FFF2-40B4-BE49-F238E27FC236}">
                <a16:creationId xmlns:a16="http://schemas.microsoft.com/office/drawing/2014/main" id="{C37289F3-7F5E-A77A-19BB-4124CEA34DAB}"/>
              </a:ext>
            </a:extLst>
          </p:cNvPr>
          <p:cNvSpPr txBox="1"/>
          <p:nvPr/>
        </p:nvSpPr>
        <p:spPr>
          <a:xfrm>
            <a:off x="8149922" y="2124485"/>
            <a:ext cx="24789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53" name="直線接點 552">
            <a:extLst>
              <a:ext uri="{FF2B5EF4-FFF2-40B4-BE49-F238E27FC236}">
                <a16:creationId xmlns:a16="http://schemas.microsoft.com/office/drawing/2014/main" id="{BE2A561F-9B5D-F227-C074-B2C651208D0A}"/>
              </a:ext>
            </a:extLst>
          </p:cNvPr>
          <p:cNvCxnSpPr>
            <a:cxnSpLocks/>
          </p:cNvCxnSpPr>
          <p:nvPr/>
        </p:nvCxnSpPr>
        <p:spPr>
          <a:xfrm flipH="1">
            <a:off x="8238691" y="2274486"/>
            <a:ext cx="44965" cy="6118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單箭頭接點 553">
            <a:extLst>
              <a:ext uri="{FF2B5EF4-FFF2-40B4-BE49-F238E27FC236}">
                <a16:creationId xmlns:a16="http://schemas.microsoft.com/office/drawing/2014/main" id="{685F19A4-9A4D-E216-C749-E7246B125F45}"/>
              </a:ext>
            </a:extLst>
          </p:cNvPr>
          <p:cNvCxnSpPr>
            <a:cxnSpLocks/>
          </p:cNvCxnSpPr>
          <p:nvPr/>
        </p:nvCxnSpPr>
        <p:spPr>
          <a:xfrm flipH="1" flipV="1">
            <a:off x="8469213" y="1535109"/>
            <a:ext cx="8461" cy="1099124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單箭頭接點 554">
            <a:extLst>
              <a:ext uri="{FF2B5EF4-FFF2-40B4-BE49-F238E27FC236}">
                <a16:creationId xmlns:a16="http://schemas.microsoft.com/office/drawing/2014/main" id="{8159932C-6190-AE99-9794-9EF844580DDD}"/>
              </a:ext>
            </a:extLst>
          </p:cNvPr>
          <p:cNvCxnSpPr>
            <a:cxnSpLocks/>
          </p:cNvCxnSpPr>
          <p:nvPr/>
        </p:nvCxnSpPr>
        <p:spPr>
          <a:xfrm flipH="1" flipV="1">
            <a:off x="7173003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單箭頭接點 555">
            <a:extLst>
              <a:ext uri="{FF2B5EF4-FFF2-40B4-BE49-F238E27FC236}">
                <a16:creationId xmlns:a16="http://schemas.microsoft.com/office/drawing/2014/main" id="{3D78C0CA-D5E5-A801-3103-9611DA5C1220}"/>
              </a:ext>
            </a:extLst>
          </p:cNvPr>
          <p:cNvCxnSpPr>
            <a:cxnSpLocks/>
          </p:cNvCxnSpPr>
          <p:nvPr/>
        </p:nvCxnSpPr>
        <p:spPr>
          <a:xfrm flipH="1" flipV="1">
            <a:off x="4704324" y="1499055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文字方塊 556">
            <a:extLst>
              <a:ext uri="{FF2B5EF4-FFF2-40B4-BE49-F238E27FC236}">
                <a16:creationId xmlns:a16="http://schemas.microsoft.com/office/drawing/2014/main" id="{AC7BE010-42CC-5C4D-DF18-7360F97E2D04}"/>
              </a:ext>
            </a:extLst>
          </p:cNvPr>
          <p:cNvSpPr txBox="1"/>
          <p:nvPr/>
        </p:nvSpPr>
        <p:spPr>
          <a:xfrm rot="18042096">
            <a:off x="4477375" y="110719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8" name="文字方塊 557">
            <a:extLst>
              <a:ext uri="{FF2B5EF4-FFF2-40B4-BE49-F238E27FC236}">
                <a16:creationId xmlns:a16="http://schemas.microsoft.com/office/drawing/2014/main" id="{D3295675-BC3D-4AB0-6932-301351B59361}"/>
              </a:ext>
            </a:extLst>
          </p:cNvPr>
          <p:cNvSpPr txBox="1"/>
          <p:nvPr/>
        </p:nvSpPr>
        <p:spPr>
          <a:xfrm rot="18042096">
            <a:off x="6964382" y="1140436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9" name="文字方塊 558">
            <a:extLst>
              <a:ext uri="{FF2B5EF4-FFF2-40B4-BE49-F238E27FC236}">
                <a16:creationId xmlns:a16="http://schemas.microsoft.com/office/drawing/2014/main" id="{FF40D6FE-28E3-61E1-765D-9D4036C7ADEF}"/>
              </a:ext>
            </a:extLst>
          </p:cNvPr>
          <p:cNvSpPr txBox="1"/>
          <p:nvPr/>
        </p:nvSpPr>
        <p:spPr>
          <a:xfrm rot="18042096">
            <a:off x="8226839" y="115090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WB_Inst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0" name="橢圓 559">
            <a:extLst>
              <a:ext uri="{FF2B5EF4-FFF2-40B4-BE49-F238E27FC236}">
                <a16:creationId xmlns:a16="http://schemas.microsoft.com/office/drawing/2014/main" id="{CC86439B-9BAB-FCF2-1F7D-CFEA491029E9}"/>
              </a:ext>
            </a:extLst>
          </p:cNvPr>
          <p:cNvSpPr/>
          <p:nvPr/>
        </p:nvSpPr>
        <p:spPr>
          <a:xfrm>
            <a:off x="7161420" y="258002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1" name="橢圓 560">
            <a:extLst>
              <a:ext uri="{FF2B5EF4-FFF2-40B4-BE49-F238E27FC236}">
                <a16:creationId xmlns:a16="http://schemas.microsoft.com/office/drawing/2014/main" id="{5A08193E-0D41-077F-0A7A-826F91E6ED6D}"/>
              </a:ext>
            </a:extLst>
          </p:cNvPr>
          <p:cNvSpPr/>
          <p:nvPr/>
        </p:nvSpPr>
        <p:spPr>
          <a:xfrm>
            <a:off x="8453543" y="2290323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2" name="文字方塊 561">
            <a:extLst>
              <a:ext uri="{FF2B5EF4-FFF2-40B4-BE49-F238E27FC236}">
                <a16:creationId xmlns:a16="http://schemas.microsoft.com/office/drawing/2014/main" id="{34D4D990-754F-5021-7BA9-C91589C7E84E}"/>
              </a:ext>
            </a:extLst>
          </p:cNvPr>
          <p:cNvSpPr txBox="1"/>
          <p:nvPr/>
        </p:nvSpPr>
        <p:spPr>
          <a:xfrm>
            <a:off x="3623891" y="584248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PCSel</a:t>
            </a:r>
            <a:endParaRPr kumimoji="0" lang="en-US" altLang="zh-TW" sz="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3" name="文字方塊 562">
            <a:extLst>
              <a:ext uri="{FF2B5EF4-FFF2-40B4-BE49-F238E27FC236}">
                <a16:creationId xmlns:a16="http://schemas.microsoft.com/office/drawing/2014/main" id="{21D89534-911D-E2B0-A1D5-790925B41F2C}"/>
              </a:ext>
            </a:extLst>
          </p:cNvPr>
          <p:cNvSpPr txBox="1"/>
          <p:nvPr/>
        </p:nvSpPr>
        <p:spPr>
          <a:xfrm>
            <a:off x="3630897" y="716347"/>
            <a:ext cx="766651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Flush(ID/EXE)</a:t>
            </a:r>
          </a:p>
        </p:txBody>
      </p:sp>
      <p:sp>
        <p:nvSpPr>
          <p:cNvPr id="564" name="局部圓 563">
            <a:extLst>
              <a:ext uri="{FF2B5EF4-FFF2-40B4-BE49-F238E27FC236}">
                <a16:creationId xmlns:a16="http://schemas.microsoft.com/office/drawing/2014/main" id="{9E0C1C20-33AA-06EE-7071-455C84333D79}"/>
              </a:ext>
            </a:extLst>
          </p:cNvPr>
          <p:cNvSpPr/>
          <p:nvPr/>
        </p:nvSpPr>
        <p:spPr>
          <a:xfrm flipH="1">
            <a:off x="3576559" y="757360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5" name="文字方塊 564">
            <a:extLst>
              <a:ext uri="{FF2B5EF4-FFF2-40B4-BE49-F238E27FC236}">
                <a16:creationId xmlns:a16="http://schemas.microsoft.com/office/drawing/2014/main" id="{1E3579A4-9100-0659-81EB-8248D3AEF735}"/>
              </a:ext>
            </a:extLst>
          </p:cNvPr>
          <p:cNvSpPr txBox="1"/>
          <p:nvPr/>
        </p:nvSpPr>
        <p:spPr>
          <a:xfrm>
            <a:off x="6691503" y="4867251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</a:t>
            </a:r>
          </a:p>
        </p:txBody>
      </p:sp>
      <p:sp>
        <p:nvSpPr>
          <p:cNvPr id="566" name="局部圓 565">
            <a:extLst>
              <a:ext uri="{FF2B5EF4-FFF2-40B4-BE49-F238E27FC236}">
                <a16:creationId xmlns:a16="http://schemas.microsoft.com/office/drawing/2014/main" id="{2BD403D9-9706-2C70-A15C-61FB5AD5DF95}"/>
              </a:ext>
            </a:extLst>
          </p:cNvPr>
          <p:cNvSpPr/>
          <p:nvPr/>
        </p:nvSpPr>
        <p:spPr>
          <a:xfrm flipH="1">
            <a:off x="6674206" y="491401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7" name="文字方塊 566">
            <a:extLst>
              <a:ext uri="{FF2B5EF4-FFF2-40B4-BE49-F238E27FC236}">
                <a16:creationId xmlns:a16="http://schemas.microsoft.com/office/drawing/2014/main" id="{9FE667A4-96F6-B624-798F-2D1475996250}"/>
              </a:ext>
            </a:extLst>
          </p:cNvPr>
          <p:cNvSpPr txBox="1"/>
          <p:nvPr/>
        </p:nvSpPr>
        <p:spPr>
          <a:xfrm>
            <a:off x="6638148" y="3034414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sp>
        <p:nvSpPr>
          <p:cNvPr id="568" name="文字方塊 567">
            <a:extLst>
              <a:ext uri="{FF2B5EF4-FFF2-40B4-BE49-F238E27FC236}">
                <a16:creationId xmlns:a16="http://schemas.microsoft.com/office/drawing/2014/main" id="{BDE7843B-D9BC-5C78-7467-89AAC829D4FE}"/>
              </a:ext>
            </a:extLst>
          </p:cNvPr>
          <p:cNvSpPr txBox="1"/>
          <p:nvPr/>
        </p:nvSpPr>
        <p:spPr>
          <a:xfrm>
            <a:off x="6968875" y="296113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9" name="矩形 568">
            <a:extLst>
              <a:ext uri="{FF2B5EF4-FFF2-40B4-BE49-F238E27FC236}">
                <a16:creationId xmlns:a16="http://schemas.microsoft.com/office/drawing/2014/main" id="{6B2F10EA-40D6-46E2-940C-7A3D5F3AB603}"/>
              </a:ext>
            </a:extLst>
          </p:cNvPr>
          <p:cNvSpPr/>
          <p:nvPr/>
        </p:nvSpPr>
        <p:spPr>
          <a:xfrm>
            <a:off x="7292324" y="3031120"/>
            <a:ext cx="199855" cy="2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0" name="直線接點 569">
            <a:extLst>
              <a:ext uri="{FF2B5EF4-FFF2-40B4-BE49-F238E27FC236}">
                <a16:creationId xmlns:a16="http://schemas.microsoft.com/office/drawing/2014/main" id="{784B0C31-8B31-ACD0-8687-CB6CC314B7FE}"/>
              </a:ext>
            </a:extLst>
          </p:cNvPr>
          <p:cNvCxnSpPr>
            <a:cxnSpLocks/>
          </p:cNvCxnSpPr>
          <p:nvPr/>
        </p:nvCxnSpPr>
        <p:spPr>
          <a:xfrm flipH="1">
            <a:off x="7164707" y="3077619"/>
            <a:ext cx="127617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接點 570">
            <a:extLst>
              <a:ext uri="{FF2B5EF4-FFF2-40B4-BE49-F238E27FC236}">
                <a16:creationId xmlns:a16="http://schemas.microsoft.com/office/drawing/2014/main" id="{E37CE4F2-B871-482A-9FAF-B80D443D415D}"/>
              </a:ext>
            </a:extLst>
          </p:cNvPr>
          <p:cNvCxnSpPr>
            <a:cxnSpLocks/>
          </p:cNvCxnSpPr>
          <p:nvPr/>
        </p:nvCxnSpPr>
        <p:spPr>
          <a:xfrm>
            <a:off x="6955032" y="3191905"/>
            <a:ext cx="337292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接點 571">
            <a:extLst>
              <a:ext uri="{FF2B5EF4-FFF2-40B4-BE49-F238E27FC236}">
                <a16:creationId xmlns:a16="http://schemas.microsoft.com/office/drawing/2014/main" id="{82FF17DD-D150-9B3F-07CB-BD8D438243BA}"/>
              </a:ext>
            </a:extLst>
          </p:cNvPr>
          <p:cNvCxnSpPr>
            <a:cxnSpLocks/>
            <a:stCxn id="569" idx="3"/>
          </p:cNvCxnSpPr>
          <p:nvPr/>
        </p:nvCxnSpPr>
        <p:spPr>
          <a:xfrm>
            <a:off x="7492178" y="3135944"/>
            <a:ext cx="641324" cy="63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接點 572">
            <a:extLst>
              <a:ext uri="{FF2B5EF4-FFF2-40B4-BE49-F238E27FC236}">
                <a16:creationId xmlns:a16="http://schemas.microsoft.com/office/drawing/2014/main" id="{10943A83-9BC7-FC37-FCE0-AC1E5797290F}"/>
              </a:ext>
            </a:extLst>
          </p:cNvPr>
          <p:cNvCxnSpPr>
            <a:cxnSpLocks/>
          </p:cNvCxnSpPr>
          <p:nvPr/>
        </p:nvCxnSpPr>
        <p:spPr>
          <a:xfrm>
            <a:off x="8459040" y="340522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接點 573">
            <a:extLst>
              <a:ext uri="{FF2B5EF4-FFF2-40B4-BE49-F238E27FC236}">
                <a16:creationId xmlns:a16="http://schemas.microsoft.com/office/drawing/2014/main" id="{D569048D-DBF9-B93E-822F-E2DADD770C03}"/>
              </a:ext>
            </a:extLst>
          </p:cNvPr>
          <p:cNvCxnSpPr>
            <a:cxnSpLocks/>
          </p:cNvCxnSpPr>
          <p:nvPr/>
        </p:nvCxnSpPr>
        <p:spPr>
          <a:xfrm>
            <a:off x="8469876" y="3572371"/>
            <a:ext cx="13884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接點 574">
            <a:extLst>
              <a:ext uri="{FF2B5EF4-FFF2-40B4-BE49-F238E27FC236}">
                <a16:creationId xmlns:a16="http://schemas.microsoft.com/office/drawing/2014/main" id="{1A6DCEAE-4FBD-5F78-5267-6C23ECB287D7}"/>
              </a:ext>
            </a:extLst>
          </p:cNvPr>
          <p:cNvCxnSpPr>
            <a:cxnSpLocks/>
          </p:cNvCxnSpPr>
          <p:nvPr/>
        </p:nvCxnSpPr>
        <p:spPr>
          <a:xfrm flipH="1">
            <a:off x="8471155" y="3570178"/>
            <a:ext cx="1228" cy="4204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接點 575">
            <a:extLst>
              <a:ext uri="{FF2B5EF4-FFF2-40B4-BE49-F238E27FC236}">
                <a16:creationId xmlns:a16="http://schemas.microsoft.com/office/drawing/2014/main" id="{C1BC9A7A-C10C-42F0-9E53-14464ECD1116}"/>
              </a:ext>
            </a:extLst>
          </p:cNvPr>
          <p:cNvCxnSpPr>
            <a:cxnSpLocks/>
          </p:cNvCxnSpPr>
          <p:nvPr/>
        </p:nvCxnSpPr>
        <p:spPr>
          <a:xfrm>
            <a:off x="8461694" y="3133779"/>
            <a:ext cx="0" cy="271443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矩形 577">
            <a:extLst>
              <a:ext uri="{FF2B5EF4-FFF2-40B4-BE49-F238E27FC236}">
                <a16:creationId xmlns:a16="http://schemas.microsoft.com/office/drawing/2014/main" id="{7364E326-6123-7858-73B7-52033CF1A18E}"/>
              </a:ext>
            </a:extLst>
          </p:cNvPr>
          <p:cNvSpPr/>
          <p:nvPr/>
        </p:nvSpPr>
        <p:spPr>
          <a:xfrm>
            <a:off x="3623891" y="419461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79" name="直線單箭頭接點 578">
            <a:extLst>
              <a:ext uri="{FF2B5EF4-FFF2-40B4-BE49-F238E27FC236}">
                <a16:creationId xmlns:a16="http://schemas.microsoft.com/office/drawing/2014/main" id="{4365C655-0AC1-E8CB-7134-A54A8FEE6A65}"/>
              </a:ext>
            </a:extLst>
          </p:cNvPr>
          <p:cNvCxnSpPr>
            <a:cxnSpLocks/>
          </p:cNvCxnSpPr>
          <p:nvPr/>
        </p:nvCxnSpPr>
        <p:spPr>
          <a:xfrm flipH="1">
            <a:off x="5207523" y="624614"/>
            <a:ext cx="345146" cy="1026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文字方塊 579">
            <a:extLst>
              <a:ext uri="{FF2B5EF4-FFF2-40B4-BE49-F238E27FC236}">
                <a16:creationId xmlns:a16="http://schemas.microsoft.com/office/drawing/2014/main" id="{079CEB0D-A65B-0437-B4FA-401D09CB3571}"/>
              </a:ext>
            </a:extLst>
          </p:cNvPr>
          <p:cNvSpPr txBox="1"/>
          <p:nvPr/>
        </p:nvSpPr>
        <p:spPr>
          <a:xfrm>
            <a:off x="5513503" y="510180"/>
            <a:ext cx="89338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E_ </a:t>
            </a: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Branch_taken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2" name="文字方塊 581">
            <a:extLst>
              <a:ext uri="{FF2B5EF4-FFF2-40B4-BE49-F238E27FC236}">
                <a16:creationId xmlns:a16="http://schemas.microsoft.com/office/drawing/2014/main" id="{8FDF072C-8003-63F6-EA3E-7BD7C762F367}"/>
              </a:ext>
            </a:extLst>
          </p:cNvPr>
          <p:cNvSpPr txBox="1"/>
          <p:nvPr/>
        </p:nvSpPr>
        <p:spPr>
          <a:xfrm>
            <a:off x="4750310" y="415214"/>
            <a:ext cx="590607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Branch</a:t>
            </a:r>
          </a:p>
        </p:txBody>
      </p:sp>
      <p:sp>
        <p:nvSpPr>
          <p:cNvPr id="593" name="矩形 592">
            <a:extLst>
              <a:ext uri="{FF2B5EF4-FFF2-40B4-BE49-F238E27FC236}">
                <a16:creationId xmlns:a16="http://schemas.microsoft.com/office/drawing/2014/main" id="{20CF2F85-5CCC-2021-E802-528DECA76092}"/>
              </a:ext>
            </a:extLst>
          </p:cNvPr>
          <p:cNvSpPr/>
          <p:nvPr/>
        </p:nvSpPr>
        <p:spPr>
          <a:xfrm>
            <a:off x="6461309" y="412819"/>
            <a:ext cx="1726842" cy="455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4" name="文字方塊 593">
            <a:extLst>
              <a:ext uri="{FF2B5EF4-FFF2-40B4-BE49-F238E27FC236}">
                <a16:creationId xmlns:a16="http://schemas.microsoft.com/office/drawing/2014/main" id="{6209BCFD-C5F2-E05E-B032-5710C229C655}"/>
              </a:ext>
            </a:extLst>
          </p:cNvPr>
          <p:cNvSpPr txBox="1"/>
          <p:nvPr/>
        </p:nvSpPr>
        <p:spPr>
          <a:xfrm>
            <a:off x="7234394" y="422415"/>
            <a:ext cx="96019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AXI/MEM</a:t>
            </a:r>
          </a:p>
        </p:txBody>
      </p:sp>
      <p:sp>
        <p:nvSpPr>
          <p:cNvPr id="595" name="文字方塊 594">
            <a:extLst>
              <a:ext uri="{FF2B5EF4-FFF2-40B4-BE49-F238E27FC236}">
                <a16:creationId xmlns:a16="http://schemas.microsoft.com/office/drawing/2014/main" id="{11166DCA-FCD2-A3DA-132E-182CF250966C}"/>
              </a:ext>
            </a:extLst>
          </p:cNvPr>
          <p:cNvSpPr txBox="1"/>
          <p:nvPr/>
        </p:nvSpPr>
        <p:spPr>
          <a:xfrm>
            <a:off x="6465816" y="673227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Stall(Mem Access)</a:t>
            </a:r>
          </a:p>
        </p:txBody>
      </p:sp>
      <p:sp>
        <p:nvSpPr>
          <p:cNvPr id="596" name="局部圓 595">
            <a:extLst>
              <a:ext uri="{FF2B5EF4-FFF2-40B4-BE49-F238E27FC236}">
                <a16:creationId xmlns:a16="http://schemas.microsoft.com/office/drawing/2014/main" id="{7C746C90-C201-307B-F5B3-679D164B5615}"/>
              </a:ext>
            </a:extLst>
          </p:cNvPr>
          <p:cNvSpPr/>
          <p:nvPr/>
        </p:nvSpPr>
        <p:spPr>
          <a:xfrm flipH="1">
            <a:off x="6421588" y="719307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97" name="直線單箭頭接點 596">
            <a:extLst>
              <a:ext uri="{FF2B5EF4-FFF2-40B4-BE49-F238E27FC236}">
                <a16:creationId xmlns:a16="http://schemas.microsoft.com/office/drawing/2014/main" id="{22AD29E9-1A66-4494-A2E8-8AD45EF209D0}"/>
              </a:ext>
            </a:extLst>
          </p:cNvPr>
          <p:cNvCxnSpPr>
            <a:cxnSpLocks/>
          </p:cNvCxnSpPr>
          <p:nvPr/>
        </p:nvCxnSpPr>
        <p:spPr>
          <a:xfrm flipH="1" flipV="1">
            <a:off x="7603493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單箭頭接點 597">
            <a:extLst>
              <a:ext uri="{FF2B5EF4-FFF2-40B4-BE49-F238E27FC236}">
                <a16:creationId xmlns:a16="http://schemas.microsoft.com/office/drawing/2014/main" id="{9AB80F23-17A4-567B-EE90-EF5B42C95B37}"/>
              </a:ext>
            </a:extLst>
          </p:cNvPr>
          <p:cNvCxnSpPr>
            <a:cxnSpLocks/>
          </p:cNvCxnSpPr>
          <p:nvPr/>
        </p:nvCxnSpPr>
        <p:spPr>
          <a:xfrm flipH="1" flipV="1">
            <a:off x="7932475" y="736620"/>
            <a:ext cx="9756" cy="230152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群組 603">
            <a:extLst>
              <a:ext uri="{FF2B5EF4-FFF2-40B4-BE49-F238E27FC236}">
                <a16:creationId xmlns:a16="http://schemas.microsoft.com/office/drawing/2014/main" id="{926FB84F-57A7-2865-11AE-B9C42D069A8B}"/>
              </a:ext>
            </a:extLst>
          </p:cNvPr>
          <p:cNvGrpSpPr/>
          <p:nvPr/>
        </p:nvGrpSpPr>
        <p:grpSpPr>
          <a:xfrm>
            <a:off x="8043352" y="2432151"/>
            <a:ext cx="430624" cy="2939185"/>
            <a:chOff x="8433480" y="2512269"/>
            <a:chExt cx="447628" cy="3329075"/>
          </a:xfrm>
        </p:grpSpPr>
        <p:grpSp>
          <p:nvGrpSpPr>
            <p:cNvPr id="713" name="群組 712">
              <a:extLst>
                <a:ext uri="{FF2B5EF4-FFF2-40B4-BE49-F238E27FC236}">
                  <a16:creationId xmlns:a16="http://schemas.microsoft.com/office/drawing/2014/main" id="{5890FDF4-C24B-E6D1-9344-EE14A6313E56}"/>
                </a:ext>
              </a:extLst>
            </p:cNvPr>
            <p:cNvGrpSpPr/>
            <p:nvPr/>
          </p:nvGrpSpPr>
          <p:grpSpPr>
            <a:xfrm>
              <a:off x="8433480" y="2512269"/>
              <a:ext cx="424781" cy="3329075"/>
              <a:chOff x="8176171" y="2550171"/>
              <a:chExt cx="424781" cy="3329075"/>
            </a:xfrm>
          </p:grpSpPr>
          <p:grpSp>
            <p:nvGrpSpPr>
              <p:cNvPr id="716" name="群組 715">
                <a:extLst>
                  <a:ext uri="{FF2B5EF4-FFF2-40B4-BE49-F238E27FC236}">
                    <a16:creationId xmlns:a16="http://schemas.microsoft.com/office/drawing/2014/main" id="{5309BB38-351B-8029-8B13-61CB8E048938}"/>
                  </a:ext>
                </a:extLst>
              </p:cNvPr>
              <p:cNvGrpSpPr/>
              <p:nvPr/>
            </p:nvGrpSpPr>
            <p:grpSpPr>
              <a:xfrm>
                <a:off x="8176171" y="2550171"/>
                <a:ext cx="406105" cy="3329075"/>
                <a:chOff x="2113776" y="2501523"/>
                <a:chExt cx="406105" cy="3329075"/>
              </a:xfrm>
            </p:grpSpPr>
            <p:grpSp>
              <p:nvGrpSpPr>
                <p:cNvPr id="718" name="群組 717">
                  <a:extLst>
                    <a:ext uri="{FF2B5EF4-FFF2-40B4-BE49-F238E27FC236}">
                      <a16:creationId xmlns:a16="http://schemas.microsoft.com/office/drawing/2014/main" id="{3CB85A81-4100-CAA0-F525-C99FAB63713A}"/>
                    </a:ext>
                  </a:extLst>
                </p:cNvPr>
                <p:cNvGrpSpPr/>
                <p:nvPr/>
              </p:nvGrpSpPr>
              <p:grpSpPr>
                <a:xfrm>
                  <a:off x="2202994" y="2501523"/>
                  <a:ext cx="236256" cy="3329075"/>
                  <a:chOff x="582332" y="2698608"/>
                  <a:chExt cx="241213" cy="2808283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sp>
                <p:nvSpPr>
                  <p:cNvPr id="720" name="矩形: 圓角 719">
                    <a:extLst>
                      <a:ext uri="{FF2B5EF4-FFF2-40B4-BE49-F238E27FC236}">
                        <a16:creationId xmlns:a16="http://schemas.microsoft.com/office/drawing/2014/main" id="{3D4AD091-3292-F125-31C9-8AB72B73A4E6}"/>
                      </a:ext>
                    </a:extLst>
                  </p:cNvPr>
                  <p:cNvSpPr/>
                  <p:nvPr/>
                </p:nvSpPr>
                <p:spPr>
                  <a:xfrm>
                    <a:off x="582332" y="2698608"/>
                    <a:ext cx="241213" cy="2808283"/>
                  </a:xfrm>
                  <a:prstGeom prst="roundRect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721" name="等腰三角形 720">
                    <a:extLst>
                      <a:ext uri="{FF2B5EF4-FFF2-40B4-BE49-F238E27FC236}">
                        <a16:creationId xmlns:a16="http://schemas.microsoft.com/office/drawing/2014/main" id="{D6296234-CA53-C457-66C4-1A8A6B91C4F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55624" y="3099177"/>
                    <a:ext cx="165100" cy="101601"/>
                  </a:xfrm>
                  <a:prstGeom prst="triangle">
                    <a:avLst/>
                  </a:prstGeom>
                  <a:grp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719" name="文字方塊 718">
                  <a:extLst>
                    <a:ext uri="{FF2B5EF4-FFF2-40B4-BE49-F238E27FC236}">
                      <a16:creationId xmlns:a16="http://schemas.microsoft.com/office/drawing/2014/main" id="{ACAC5E32-8A81-12AB-4897-C9F59F3614B8}"/>
                    </a:ext>
                  </a:extLst>
                </p:cNvPr>
                <p:cNvSpPr txBox="1"/>
                <p:nvPr/>
              </p:nvSpPr>
              <p:spPr>
                <a:xfrm>
                  <a:off x="2113776" y="4098561"/>
                  <a:ext cx="406105" cy="3923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ld</a:t>
                  </a:r>
                  <a:endPara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data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5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rPr>
                    <a:t>(32)</a:t>
                  </a:r>
                </a:p>
              </p:txBody>
            </p:sp>
          </p:grpSp>
          <p:sp>
            <p:nvSpPr>
              <p:cNvPr id="717" name="文字方塊 716">
                <a:extLst>
                  <a:ext uri="{FF2B5EF4-FFF2-40B4-BE49-F238E27FC236}">
                    <a16:creationId xmlns:a16="http://schemas.microsoft.com/office/drawing/2014/main" id="{2EA98EAB-3393-0940-F633-1F7C264054DC}"/>
                  </a:ext>
                </a:extLst>
              </p:cNvPr>
              <p:cNvSpPr txBox="1"/>
              <p:nvPr/>
            </p:nvSpPr>
            <p:spPr>
              <a:xfrm>
                <a:off x="8194847" y="2625354"/>
                <a:ext cx="406105" cy="2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inst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</p:grpSp>
        <p:sp>
          <p:nvSpPr>
            <p:cNvPr id="714" name="文字方塊 713">
              <a:extLst>
                <a:ext uri="{FF2B5EF4-FFF2-40B4-BE49-F238E27FC236}">
                  <a16:creationId xmlns:a16="http://schemas.microsoft.com/office/drawing/2014/main" id="{C1C33251-290C-84A6-1729-93A837F013B9}"/>
                </a:ext>
              </a:extLst>
            </p:cNvPr>
            <p:cNvSpPr txBox="1"/>
            <p:nvPr/>
          </p:nvSpPr>
          <p:spPr>
            <a:xfrm>
              <a:off x="8503698" y="5365533"/>
              <a:ext cx="377410" cy="188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stall</a:t>
              </a:r>
            </a:p>
          </p:txBody>
        </p:sp>
        <p:sp>
          <p:nvSpPr>
            <p:cNvPr id="715" name="局部圓 714">
              <a:extLst>
                <a:ext uri="{FF2B5EF4-FFF2-40B4-BE49-F238E27FC236}">
                  <a16:creationId xmlns:a16="http://schemas.microsoft.com/office/drawing/2014/main" id="{E0AF141D-0DD7-541E-81E1-ECF76F2A7DA8}"/>
                </a:ext>
              </a:extLst>
            </p:cNvPr>
            <p:cNvSpPr/>
            <p:nvPr/>
          </p:nvSpPr>
          <p:spPr>
            <a:xfrm flipH="1">
              <a:off x="8485718" y="5418498"/>
              <a:ext cx="93058" cy="99247"/>
            </a:xfrm>
            <a:prstGeom prst="pie">
              <a:avLst>
                <a:gd name="adj1" fmla="val 5473560"/>
                <a:gd name="adj2" fmla="val 16200000"/>
              </a:avLst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608" name="梯形 607">
            <a:extLst>
              <a:ext uri="{FF2B5EF4-FFF2-40B4-BE49-F238E27FC236}">
                <a16:creationId xmlns:a16="http://schemas.microsoft.com/office/drawing/2014/main" id="{FE72025F-A887-C61F-B51D-40D0E6CA0210}"/>
              </a:ext>
            </a:extLst>
          </p:cNvPr>
          <p:cNvSpPr/>
          <p:nvPr/>
        </p:nvSpPr>
        <p:spPr>
          <a:xfrm flipV="1">
            <a:off x="468055" y="3885787"/>
            <a:ext cx="394864" cy="130014"/>
          </a:xfrm>
          <a:prstGeom prst="trapezoid">
            <a:avLst>
              <a:gd name="adj" fmla="val 388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C4D72698-0D0E-0C32-319C-88265AB8FBE5}"/>
              </a:ext>
            </a:extLst>
          </p:cNvPr>
          <p:cNvSpPr/>
          <p:nvPr/>
        </p:nvSpPr>
        <p:spPr>
          <a:xfrm flipV="1">
            <a:off x="719095" y="3486183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0" name="直線接點 609">
            <a:extLst>
              <a:ext uri="{FF2B5EF4-FFF2-40B4-BE49-F238E27FC236}">
                <a16:creationId xmlns:a16="http://schemas.microsoft.com/office/drawing/2014/main" id="{548E3EB4-5422-AB48-0B10-E3DE41D512EE}"/>
              </a:ext>
            </a:extLst>
          </p:cNvPr>
          <p:cNvCxnSpPr>
            <a:cxnSpLocks/>
            <a:stCxn id="608" idx="0"/>
          </p:cNvCxnSpPr>
          <p:nvPr/>
        </p:nvCxnSpPr>
        <p:spPr>
          <a:xfrm>
            <a:off x="665487" y="4015801"/>
            <a:ext cx="1516" cy="42528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>
            <a:extLst>
              <a:ext uri="{FF2B5EF4-FFF2-40B4-BE49-F238E27FC236}">
                <a16:creationId xmlns:a16="http://schemas.microsoft.com/office/drawing/2014/main" id="{12195FCA-2438-0FB4-517B-B25B1CC85FF7}"/>
              </a:ext>
            </a:extLst>
          </p:cNvPr>
          <p:cNvCxnSpPr>
            <a:cxnSpLocks/>
          </p:cNvCxnSpPr>
          <p:nvPr/>
        </p:nvCxnSpPr>
        <p:spPr>
          <a:xfrm>
            <a:off x="769011" y="3698541"/>
            <a:ext cx="0" cy="19462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局部圓 611">
            <a:extLst>
              <a:ext uri="{FF2B5EF4-FFF2-40B4-BE49-F238E27FC236}">
                <a16:creationId xmlns:a16="http://schemas.microsoft.com/office/drawing/2014/main" id="{4E61189D-FC46-AB33-860A-B8588B607100}"/>
              </a:ext>
            </a:extLst>
          </p:cNvPr>
          <p:cNvSpPr/>
          <p:nvPr/>
        </p:nvSpPr>
        <p:spPr>
          <a:xfrm rot="12114471" flipH="1" flipV="1">
            <a:off x="783694" y="3917092"/>
            <a:ext cx="89523" cy="85939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13" name="直線接點 612">
            <a:extLst>
              <a:ext uri="{FF2B5EF4-FFF2-40B4-BE49-F238E27FC236}">
                <a16:creationId xmlns:a16="http://schemas.microsoft.com/office/drawing/2014/main" id="{4A6EE185-B47F-48BF-03D3-4F5178B44ABA}"/>
              </a:ext>
            </a:extLst>
          </p:cNvPr>
          <p:cNvCxnSpPr>
            <a:cxnSpLocks/>
          </p:cNvCxnSpPr>
          <p:nvPr/>
        </p:nvCxnSpPr>
        <p:spPr>
          <a:xfrm flipH="1">
            <a:off x="609553" y="2242855"/>
            <a:ext cx="2648" cy="164015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接點 614">
            <a:extLst>
              <a:ext uri="{FF2B5EF4-FFF2-40B4-BE49-F238E27FC236}">
                <a16:creationId xmlns:a16="http://schemas.microsoft.com/office/drawing/2014/main" id="{C5472A52-7145-1899-EA3C-A3A978A57C9F}"/>
              </a:ext>
            </a:extLst>
          </p:cNvPr>
          <p:cNvCxnSpPr>
            <a:cxnSpLocks/>
          </p:cNvCxnSpPr>
          <p:nvPr/>
        </p:nvCxnSpPr>
        <p:spPr>
          <a:xfrm flipH="1">
            <a:off x="2330019" y="2211492"/>
            <a:ext cx="4505055" cy="1565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接點 616">
            <a:extLst>
              <a:ext uri="{FF2B5EF4-FFF2-40B4-BE49-F238E27FC236}">
                <a16:creationId xmlns:a16="http://schemas.microsoft.com/office/drawing/2014/main" id="{6B5B8A67-297F-16A4-30BF-BC5851CCC614}"/>
              </a:ext>
            </a:extLst>
          </p:cNvPr>
          <p:cNvCxnSpPr>
            <a:cxnSpLocks/>
          </p:cNvCxnSpPr>
          <p:nvPr/>
        </p:nvCxnSpPr>
        <p:spPr>
          <a:xfrm>
            <a:off x="698081" y="1997751"/>
            <a:ext cx="5022558" cy="421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接點 617">
            <a:extLst>
              <a:ext uri="{FF2B5EF4-FFF2-40B4-BE49-F238E27FC236}">
                <a16:creationId xmlns:a16="http://schemas.microsoft.com/office/drawing/2014/main" id="{AE42BBB8-2AAE-0C85-E901-2086DA7524D9}"/>
              </a:ext>
            </a:extLst>
          </p:cNvPr>
          <p:cNvCxnSpPr>
            <a:cxnSpLocks/>
          </p:cNvCxnSpPr>
          <p:nvPr/>
        </p:nvCxnSpPr>
        <p:spPr>
          <a:xfrm>
            <a:off x="5720639" y="2001966"/>
            <a:ext cx="0" cy="118886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文字方塊 618">
            <a:extLst>
              <a:ext uri="{FF2B5EF4-FFF2-40B4-BE49-F238E27FC236}">
                <a16:creationId xmlns:a16="http://schemas.microsoft.com/office/drawing/2014/main" id="{009D6C0F-C0D5-01C1-16C4-963B92C594E3}"/>
              </a:ext>
            </a:extLst>
          </p:cNvPr>
          <p:cNvSpPr txBox="1"/>
          <p:nvPr/>
        </p:nvSpPr>
        <p:spPr>
          <a:xfrm>
            <a:off x="1094493" y="2878373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20" name="直線接點 619">
            <a:extLst>
              <a:ext uri="{FF2B5EF4-FFF2-40B4-BE49-F238E27FC236}">
                <a16:creationId xmlns:a16="http://schemas.microsoft.com/office/drawing/2014/main" id="{CD8E5B7C-8670-48E8-015C-851592D86EC1}"/>
              </a:ext>
            </a:extLst>
          </p:cNvPr>
          <p:cNvCxnSpPr>
            <a:cxnSpLocks/>
          </p:cNvCxnSpPr>
          <p:nvPr/>
        </p:nvCxnSpPr>
        <p:spPr>
          <a:xfrm>
            <a:off x="3806051" y="3630144"/>
            <a:ext cx="391744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橢圓 620">
            <a:extLst>
              <a:ext uri="{FF2B5EF4-FFF2-40B4-BE49-F238E27FC236}">
                <a16:creationId xmlns:a16="http://schemas.microsoft.com/office/drawing/2014/main" id="{EC43F7D3-61B0-FBDB-D87F-E7EBE2966081}"/>
              </a:ext>
            </a:extLst>
          </p:cNvPr>
          <p:cNvSpPr/>
          <p:nvPr/>
        </p:nvSpPr>
        <p:spPr>
          <a:xfrm>
            <a:off x="5687698" y="3157081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22" name="直線接點 621">
            <a:extLst>
              <a:ext uri="{FF2B5EF4-FFF2-40B4-BE49-F238E27FC236}">
                <a16:creationId xmlns:a16="http://schemas.microsoft.com/office/drawing/2014/main" id="{65B98EAD-A218-305E-2EBC-F16FF2A2B70F}"/>
              </a:ext>
            </a:extLst>
          </p:cNvPr>
          <p:cNvCxnSpPr>
            <a:cxnSpLocks/>
          </p:cNvCxnSpPr>
          <p:nvPr/>
        </p:nvCxnSpPr>
        <p:spPr>
          <a:xfrm flipH="1" flipV="1">
            <a:off x="4432384" y="2601542"/>
            <a:ext cx="2279521" cy="53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橢圓 622">
            <a:extLst>
              <a:ext uri="{FF2B5EF4-FFF2-40B4-BE49-F238E27FC236}">
                <a16:creationId xmlns:a16="http://schemas.microsoft.com/office/drawing/2014/main" id="{697FFA41-4315-DB43-CBF8-26D5C23CBA6F}"/>
              </a:ext>
            </a:extLst>
          </p:cNvPr>
          <p:cNvSpPr/>
          <p:nvPr/>
        </p:nvSpPr>
        <p:spPr>
          <a:xfrm>
            <a:off x="4682353" y="2567889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6" name="文字方塊 625">
            <a:extLst>
              <a:ext uri="{FF2B5EF4-FFF2-40B4-BE49-F238E27FC236}">
                <a16:creationId xmlns:a16="http://schemas.microsoft.com/office/drawing/2014/main" id="{66E63E12-065A-C48D-EC1D-509B0D24ADBD}"/>
              </a:ext>
            </a:extLst>
          </p:cNvPr>
          <p:cNvSpPr txBox="1"/>
          <p:nvPr/>
        </p:nvSpPr>
        <p:spPr>
          <a:xfrm>
            <a:off x="8049635" y="3025865"/>
            <a:ext cx="390679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pc+4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627" name="直線接點 626">
            <a:extLst>
              <a:ext uri="{FF2B5EF4-FFF2-40B4-BE49-F238E27FC236}">
                <a16:creationId xmlns:a16="http://schemas.microsoft.com/office/drawing/2014/main" id="{DB17DACB-E887-850E-A11A-0912727ADB2F}"/>
              </a:ext>
            </a:extLst>
          </p:cNvPr>
          <p:cNvCxnSpPr>
            <a:cxnSpLocks/>
          </p:cNvCxnSpPr>
          <p:nvPr/>
        </p:nvCxnSpPr>
        <p:spPr>
          <a:xfrm>
            <a:off x="8010488" y="3991537"/>
            <a:ext cx="1138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文字方塊 627">
            <a:extLst>
              <a:ext uri="{FF2B5EF4-FFF2-40B4-BE49-F238E27FC236}">
                <a16:creationId xmlns:a16="http://schemas.microsoft.com/office/drawing/2014/main" id="{5A48FA43-E709-16B1-BC54-FB369A2339D0}"/>
              </a:ext>
            </a:extLst>
          </p:cNvPr>
          <p:cNvSpPr txBox="1"/>
          <p:nvPr/>
        </p:nvSpPr>
        <p:spPr>
          <a:xfrm>
            <a:off x="8043299" y="3306191"/>
            <a:ext cx="390679" cy="34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alu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(32)</a:t>
            </a:r>
          </a:p>
        </p:txBody>
      </p:sp>
      <p:cxnSp>
        <p:nvCxnSpPr>
          <p:cNvPr id="629" name="直線接點 628">
            <a:extLst>
              <a:ext uri="{FF2B5EF4-FFF2-40B4-BE49-F238E27FC236}">
                <a16:creationId xmlns:a16="http://schemas.microsoft.com/office/drawing/2014/main" id="{630A7ACE-03BB-132C-1830-80904A12F70D}"/>
              </a:ext>
            </a:extLst>
          </p:cNvPr>
          <p:cNvCxnSpPr>
            <a:cxnSpLocks/>
          </p:cNvCxnSpPr>
          <p:nvPr/>
        </p:nvCxnSpPr>
        <p:spPr>
          <a:xfrm>
            <a:off x="8356463" y="3133779"/>
            <a:ext cx="102578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接點 629">
            <a:extLst>
              <a:ext uri="{FF2B5EF4-FFF2-40B4-BE49-F238E27FC236}">
                <a16:creationId xmlns:a16="http://schemas.microsoft.com/office/drawing/2014/main" id="{DB2B7932-4DCF-3FFF-7371-F1074F72604F}"/>
              </a:ext>
            </a:extLst>
          </p:cNvPr>
          <p:cNvCxnSpPr>
            <a:cxnSpLocks/>
          </p:cNvCxnSpPr>
          <p:nvPr/>
        </p:nvCxnSpPr>
        <p:spPr>
          <a:xfrm flipH="1">
            <a:off x="8356463" y="3482061"/>
            <a:ext cx="24346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接點 645">
            <a:extLst>
              <a:ext uri="{FF2B5EF4-FFF2-40B4-BE49-F238E27FC236}">
                <a16:creationId xmlns:a16="http://schemas.microsoft.com/office/drawing/2014/main" id="{C6292955-C951-7E01-CE92-01B461F61F8E}"/>
              </a:ext>
            </a:extLst>
          </p:cNvPr>
          <p:cNvCxnSpPr>
            <a:cxnSpLocks/>
          </p:cNvCxnSpPr>
          <p:nvPr/>
        </p:nvCxnSpPr>
        <p:spPr>
          <a:xfrm>
            <a:off x="862919" y="340522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橢圓 646">
            <a:extLst>
              <a:ext uri="{FF2B5EF4-FFF2-40B4-BE49-F238E27FC236}">
                <a16:creationId xmlns:a16="http://schemas.microsoft.com/office/drawing/2014/main" id="{B4893017-990E-1C4B-E527-44B8278EA7C8}"/>
              </a:ext>
            </a:extLst>
          </p:cNvPr>
          <p:cNvSpPr/>
          <p:nvPr/>
        </p:nvSpPr>
        <p:spPr>
          <a:xfrm>
            <a:off x="1256636" y="3155256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0" name="文字方塊 649">
            <a:extLst>
              <a:ext uri="{FF2B5EF4-FFF2-40B4-BE49-F238E27FC236}">
                <a16:creationId xmlns:a16="http://schemas.microsoft.com/office/drawing/2014/main" id="{DB11114E-EB89-122E-1274-C8620EA24832}"/>
              </a:ext>
            </a:extLst>
          </p:cNvPr>
          <p:cNvSpPr txBox="1"/>
          <p:nvPr/>
        </p:nvSpPr>
        <p:spPr>
          <a:xfrm>
            <a:off x="1390231" y="2225047"/>
            <a:ext cx="900246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EXE_target_pc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sp>
        <p:nvSpPr>
          <p:cNvPr id="654" name="文字方塊 653">
            <a:extLst>
              <a:ext uri="{FF2B5EF4-FFF2-40B4-BE49-F238E27FC236}">
                <a16:creationId xmlns:a16="http://schemas.microsoft.com/office/drawing/2014/main" id="{178AFCCF-5B2F-E3EA-30A0-9C5F2FA1DBC6}"/>
              </a:ext>
            </a:extLst>
          </p:cNvPr>
          <p:cNvSpPr txBox="1"/>
          <p:nvPr/>
        </p:nvSpPr>
        <p:spPr>
          <a:xfrm>
            <a:off x="845004" y="4570942"/>
            <a:ext cx="363074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</a:t>
            </a:r>
          </a:p>
        </p:txBody>
      </p:sp>
      <p:sp>
        <p:nvSpPr>
          <p:cNvPr id="655" name="局部圓 654">
            <a:extLst>
              <a:ext uri="{FF2B5EF4-FFF2-40B4-BE49-F238E27FC236}">
                <a16:creationId xmlns:a16="http://schemas.microsoft.com/office/drawing/2014/main" id="{E457323C-E002-2A5D-8D69-279E9EBE3364}"/>
              </a:ext>
            </a:extLst>
          </p:cNvPr>
          <p:cNvSpPr/>
          <p:nvPr/>
        </p:nvSpPr>
        <p:spPr>
          <a:xfrm flipH="1">
            <a:off x="827707" y="4617704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56" name="直線接點 655">
            <a:extLst>
              <a:ext uri="{FF2B5EF4-FFF2-40B4-BE49-F238E27FC236}">
                <a16:creationId xmlns:a16="http://schemas.microsoft.com/office/drawing/2014/main" id="{5F75AB27-B0F7-47CF-D23E-93C309537885}"/>
              </a:ext>
            </a:extLst>
          </p:cNvPr>
          <p:cNvCxnSpPr>
            <a:cxnSpLocks/>
          </p:cNvCxnSpPr>
          <p:nvPr/>
        </p:nvCxnSpPr>
        <p:spPr>
          <a:xfrm>
            <a:off x="2356829" y="2334444"/>
            <a:ext cx="0" cy="209517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橢圓 656">
            <a:extLst>
              <a:ext uri="{FF2B5EF4-FFF2-40B4-BE49-F238E27FC236}">
                <a16:creationId xmlns:a16="http://schemas.microsoft.com/office/drawing/2014/main" id="{B3775F13-33C4-1B99-4F07-56A4A6FDA834}"/>
              </a:ext>
            </a:extLst>
          </p:cNvPr>
          <p:cNvSpPr/>
          <p:nvPr/>
        </p:nvSpPr>
        <p:spPr>
          <a:xfrm>
            <a:off x="2330019" y="440341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58" name="直線接點 657">
            <a:extLst>
              <a:ext uri="{FF2B5EF4-FFF2-40B4-BE49-F238E27FC236}">
                <a16:creationId xmlns:a16="http://schemas.microsoft.com/office/drawing/2014/main" id="{AB1BDBA9-5AAF-41A8-DA59-B14A802285A9}"/>
              </a:ext>
            </a:extLst>
          </p:cNvPr>
          <p:cNvCxnSpPr>
            <a:cxnSpLocks/>
          </p:cNvCxnSpPr>
          <p:nvPr/>
        </p:nvCxnSpPr>
        <p:spPr>
          <a:xfrm flipH="1" flipV="1">
            <a:off x="2361802" y="2342376"/>
            <a:ext cx="1513084" cy="13779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單箭頭接點 658">
            <a:extLst>
              <a:ext uri="{FF2B5EF4-FFF2-40B4-BE49-F238E27FC236}">
                <a16:creationId xmlns:a16="http://schemas.microsoft.com/office/drawing/2014/main" id="{F8283578-24F7-F216-CD9D-F99B21E53431}"/>
              </a:ext>
            </a:extLst>
          </p:cNvPr>
          <p:cNvCxnSpPr>
            <a:cxnSpLocks/>
          </p:cNvCxnSpPr>
          <p:nvPr/>
        </p:nvCxnSpPr>
        <p:spPr>
          <a:xfrm flipH="1" flipV="1">
            <a:off x="3871328" y="1514081"/>
            <a:ext cx="9132" cy="85102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文字方塊 659">
            <a:extLst>
              <a:ext uri="{FF2B5EF4-FFF2-40B4-BE49-F238E27FC236}">
                <a16:creationId xmlns:a16="http://schemas.microsoft.com/office/drawing/2014/main" id="{724D502C-A925-EFD7-9DD2-689BFB6A77E8}"/>
              </a:ext>
            </a:extLst>
          </p:cNvPr>
          <p:cNvSpPr txBox="1"/>
          <p:nvPr/>
        </p:nvSpPr>
        <p:spPr>
          <a:xfrm rot="18042096">
            <a:off x="3655256" y="1115677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IF_Inst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1" name="直線單箭頭接點 660">
            <a:extLst>
              <a:ext uri="{FF2B5EF4-FFF2-40B4-BE49-F238E27FC236}">
                <a16:creationId xmlns:a16="http://schemas.microsoft.com/office/drawing/2014/main" id="{D4A7BF71-4B3C-F88A-459D-BC86B6699140}"/>
              </a:ext>
            </a:extLst>
          </p:cNvPr>
          <p:cNvCxnSpPr>
            <a:cxnSpLocks/>
          </p:cNvCxnSpPr>
          <p:nvPr/>
        </p:nvCxnSpPr>
        <p:spPr>
          <a:xfrm>
            <a:off x="3327329" y="1750902"/>
            <a:ext cx="0" cy="3003286"/>
          </a:xfrm>
          <a:prstGeom prst="straightConnector1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接點 661">
            <a:extLst>
              <a:ext uri="{FF2B5EF4-FFF2-40B4-BE49-F238E27FC236}">
                <a16:creationId xmlns:a16="http://schemas.microsoft.com/office/drawing/2014/main" id="{566EDCA4-9059-5F5E-2FBF-6628AAA232AE}"/>
              </a:ext>
            </a:extLst>
          </p:cNvPr>
          <p:cNvCxnSpPr>
            <a:cxnSpLocks/>
          </p:cNvCxnSpPr>
          <p:nvPr/>
        </p:nvCxnSpPr>
        <p:spPr>
          <a:xfrm>
            <a:off x="3328917" y="1750902"/>
            <a:ext cx="1033311" cy="930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單箭頭接點 662">
            <a:extLst>
              <a:ext uri="{FF2B5EF4-FFF2-40B4-BE49-F238E27FC236}">
                <a16:creationId xmlns:a16="http://schemas.microsoft.com/office/drawing/2014/main" id="{B32659EB-0385-900E-CB70-4E4E625FF89F}"/>
              </a:ext>
            </a:extLst>
          </p:cNvPr>
          <p:cNvCxnSpPr>
            <a:cxnSpLocks/>
          </p:cNvCxnSpPr>
          <p:nvPr/>
        </p:nvCxnSpPr>
        <p:spPr>
          <a:xfrm flipH="1" flipV="1">
            <a:off x="4116319" y="1514081"/>
            <a:ext cx="7140" cy="108607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橢圓 663">
            <a:extLst>
              <a:ext uri="{FF2B5EF4-FFF2-40B4-BE49-F238E27FC236}">
                <a16:creationId xmlns:a16="http://schemas.microsoft.com/office/drawing/2014/main" id="{E113F5C6-6EC9-AE84-E687-0A92DB782007}"/>
              </a:ext>
            </a:extLst>
          </p:cNvPr>
          <p:cNvSpPr/>
          <p:nvPr/>
        </p:nvSpPr>
        <p:spPr>
          <a:xfrm>
            <a:off x="4096122" y="2575485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5" name="文字方塊 664">
            <a:extLst>
              <a:ext uri="{FF2B5EF4-FFF2-40B4-BE49-F238E27FC236}">
                <a16:creationId xmlns:a16="http://schemas.microsoft.com/office/drawing/2014/main" id="{C7BC41CE-01A4-31F8-D3B8-C6D396EB1019}"/>
              </a:ext>
            </a:extLst>
          </p:cNvPr>
          <p:cNvSpPr txBox="1"/>
          <p:nvPr/>
        </p:nvSpPr>
        <p:spPr>
          <a:xfrm rot="18042096">
            <a:off x="3914991" y="1132138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ID_Inst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66" name="直線接點 665">
            <a:extLst>
              <a:ext uri="{FF2B5EF4-FFF2-40B4-BE49-F238E27FC236}">
                <a16:creationId xmlns:a16="http://schemas.microsoft.com/office/drawing/2014/main" id="{41847169-E025-E235-3CCC-CFC7866A2B17}"/>
              </a:ext>
            </a:extLst>
          </p:cNvPr>
          <p:cNvCxnSpPr>
            <a:cxnSpLocks/>
          </p:cNvCxnSpPr>
          <p:nvPr/>
        </p:nvCxnSpPr>
        <p:spPr>
          <a:xfrm flipV="1">
            <a:off x="4362362" y="1540790"/>
            <a:ext cx="0" cy="225928"/>
          </a:xfrm>
          <a:prstGeom prst="line">
            <a:avLst/>
          </a:prstGeom>
          <a:ln w="95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文字方塊 666">
            <a:extLst>
              <a:ext uri="{FF2B5EF4-FFF2-40B4-BE49-F238E27FC236}">
                <a16:creationId xmlns:a16="http://schemas.microsoft.com/office/drawing/2014/main" id="{BE563356-1BFC-9FFE-E18D-DE5FE5183BD2}"/>
              </a:ext>
            </a:extLst>
          </p:cNvPr>
          <p:cNvSpPr txBox="1"/>
          <p:nvPr/>
        </p:nvSpPr>
        <p:spPr>
          <a:xfrm rot="18042096">
            <a:off x="4125654" y="1158982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D_ImmSel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1" name="文字方塊 670">
            <a:extLst>
              <a:ext uri="{FF2B5EF4-FFF2-40B4-BE49-F238E27FC236}">
                <a16:creationId xmlns:a16="http://schemas.microsoft.com/office/drawing/2014/main" id="{28056C53-E4AE-137A-61DE-CF39DAA425FC}"/>
              </a:ext>
            </a:extLst>
          </p:cNvPr>
          <p:cNvSpPr txBox="1"/>
          <p:nvPr/>
        </p:nvSpPr>
        <p:spPr>
          <a:xfrm>
            <a:off x="7250580" y="911494"/>
            <a:ext cx="628187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M_opcode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2" name="文字方塊 671">
            <a:extLst>
              <a:ext uri="{FF2B5EF4-FFF2-40B4-BE49-F238E27FC236}">
                <a16:creationId xmlns:a16="http://schemas.microsoft.com/office/drawing/2014/main" id="{9821916A-1A72-EE3A-0B21-031C2F5F7C49}"/>
              </a:ext>
            </a:extLst>
          </p:cNvPr>
          <p:cNvSpPr txBox="1"/>
          <p:nvPr/>
        </p:nvSpPr>
        <p:spPr>
          <a:xfrm>
            <a:off x="7783110" y="933074"/>
            <a:ext cx="658716" cy="18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M_func3</a:t>
            </a:r>
          </a:p>
        </p:txBody>
      </p:sp>
      <p:sp>
        <p:nvSpPr>
          <p:cNvPr id="673" name="文字方塊 672">
            <a:extLst>
              <a:ext uri="{FF2B5EF4-FFF2-40B4-BE49-F238E27FC236}">
                <a16:creationId xmlns:a16="http://schemas.microsoft.com/office/drawing/2014/main" id="{7578DD46-49C3-D70B-B861-E59E213CFCDB}"/>
              </a:ext>
            </a:extLst>
          </p:cNvPr>
          <p:cNvSpPr txBox="1"/>
          <p:nvPr/>
        </p:nvSpPr>
        <p:spPr>
          <a:xfrm>
            <a:off x="3628990" y="911213"/>
            <a:ext cx="1016267" cy="166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Stall(Data Hazard)</a:t>
            </a:r>
          </a:p>
        </p:txBody>
      </p:sp>
      <p:sp>
        <p:nvSpPr>
          <p:cNvPr id="674" name="局部圓 673">
            <a:extLst>
              <a:ext uri="{FF2B5EF4-FFF2-40B4-BE49-F238E27FC236}">
                <a16:creationId xmlns:a16="http://schemas.microsoft.com/office/drawing/2014/main" id="{2AA3E5B5-8CFD-CB9B-0B8E-7A0B55BB0D77}"/>
              </a:ext>
            </a:extLst>
          </p:cNvPr>
          <p:cNvSpPr/>
          <p:nvPr/>
        </p:nvSpPr>
        <p:spPr>
          <a:xfrm flipH="1">
            <a:off x="3584761" y="957293"/>
            <a:ext cx="89523" cy="87624"/>
          </a:xfrm>
          <a:prstGeom prst="pie">
            <a:avLst>
              <a:gd name="adj1" fmla="val 5473560"/>
              <a:gd name="adj2" fmla="val 1620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5" name="直線單箭頭接點 684">
            <a:extLst>
              <a:ext uri="{FF2B5EF4-FFF2-40B4-BE49-F238E27FC236}">
                <a16:creationId xmlns:a16="http://schemas.microsoft.com/office/drawing/2014/main" id="{835036A1-25F2-BA07-F245-B7B4A2DC575F}"/>
              </a:ext>
            </a:extLst>
          </p:cNvPr>
          <p:cNvCxnSpPr>
            <a:cxnSpLocks/>
          </p:cNvCxnSpPr>
          <p:nvPr/>
        </p:nvCxnSpPr>
        <p:spPr>
          <a:xfrm flipH="1" flipV="1">
            <a:off x="3998106" y="1522057"/>
            <a:ext cx="11267" cy="16508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橢圓 685">
            <a:extLst>
              <a:ext uri="{FF2B5EF4-FFF2-40B4-BE49-F238E27FC236}">
                <a16:creationId xmlns:a16="http://schemas.microsoft.com/office/drawing/2014/main" id="{5DA19031-5531-BB09-4120-65EF36407EB2}"/>
              </a:ext>
            </a:extLst>
          </p:cNvPr>
          <p:cNvSpPr/>
          <p:nvPr/>
        </p:nvSpPr>
        <p:spPr>
          <a:xfrm>
            <a:off x="3981537" y="3145217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87" name="文字方塊 686">
            <a:extLst>
              <a:ext uri="{FF2B5EF4-FFF2-40B4-BE49-F238E27FC236}">
                <a16:creationId xmlns:a16="http://schemas.microsoft.com/office/drawing/2014/main" id="{EEA40B0B-D970-FBA3-495A-A1D6B0D664DD}"/>
              </a:ext>
            </a:extLst>
          </p:cNvPr>
          <p:cNvSpPr txBox="1"/>
          <p:nvPr/>
        </p:nvSpPr>
        <p:spPr>
          <a:xfrm rot="18042096">
            <a:off x="3779472" y="1119029"/>
            <a:ext cx="74128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ID_pc</a:t>
            </a: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</a:p>
        </p:txBody>
      </p:sp>
      <p:sp>
        <p:nvSpPr>
          <p:cNvPr id="688" name="橢圓 687">
            <a:extLst>
              <a:ext uri="{FF2B5EF4-FFF2-40B4-BE49-F238E27FC236}">
                <a16:creationId xmlns:a16="http://schemas.microsoft.com/office/drawing/2014/main" id="{44FEA752-9961-5653-5B5B-596C5D68FF3A}"/>
              </a:ext>
            </a:extLst>
          </p:cNvPr>
          <p:cNvSpPr/>
          <p:nvPr/>
        </p:nvSpPr>
        <p:spPr>
          <a:xfrm>
            <a:off x="6563846" y="2185002"/>
            <a:ext cx="52844" cy="562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9" name="直線單箭頭接點 688">
            <a:extLst>
              <a:ext uri="{FF2B5EF4-FFF2-40B4-BE49-F238E27FC236}">
                <a16:creationId xmlns:a16="http://schemas.microsoft.com/office/drawing/2014/main" id="{9E4A1B17-D44E-A1D3-1F8A-AF4D9DCDA8A1}"/>
              </a:ext>
            </a:extLst>
          </p:cNvPr>
          <p:cNvCxnSpPr>
            <a:cxnSpLocks/>
          </p:cNvCxnSpPr>
          <p:nvPr/>
        </p:nvCxnSpPr>
        <p:spPr>
          <a:xfrm flipV="1">
            <a:off x="6828913" y="1557396"/>
            <a:ext cx="0" cy="65409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文字方塊 689">
            <a:extLst>
              <a:ext uri="{FF2B5EF4-FFF2-40B4-BE49-F238E27FC236}">
                <a16:creationId xmlns:a16="http://schemas.microsoft.com/office/drawing/2014/main" id="{078CCFC3-C51D-8BFA-7F53-47F34FA747E5}"/>
              </a:ext>
            </a:extLst>
          </p:cNvPr>
          <p:cNvSpPr txBox="1"/>
          <p:nvPr/>
        </p:nvSpPr>
        <p:spPr>
          <a:xfrm rot="18042096">
            <a:off x="6608539" y="1195405"/>
            <a:ext cx="744693" cy="18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EXE_target_pc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91" name="直線接點 690">
            <a:extLst>
              <a:ext uri="{FF2B5EF4-FFF2-40B4-BE49-F238E27FC236}">
                <a16:creationId xmlns:a16="http://schemas.microsoft.com/office/drawing/2014/main" id="{669E333A-F5CC-32DA-2653-B225EAFC4583}"/>
              </a:ext>
            </a:extLst>
          </p:cNvPr>
          <p:cNvCxnSpPr>
            <a:cxnSpLocks/>
          </p:cNvCxnSpPr>
          <p:nvPr/>
        </p:nvCxnSpPr>
        <p:spPr>
          <a:xfrm>
            <a:off x="681958" y="2938753"/>
            <a:ext cx="0" cy="940692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矩形 691">
            <a:extLst>
              <a:ext uri="{FF2B5EF4-FFF2-40B4-BE49-F238E27FC236}">
                <a16:creationId xmlns:a16="http://schemas.microsoft.com/office/drawing/2014/main" id="{4B265506-ED4C-F8D8-6392-26F8D03A4FFF}"/>
              </a:ext>
            </a:extLst>
          </p:cNvPr>
          <p:cNvSpPr/>
          <p:nvPr/>
        </p:nvSpPr>
        <p:spPr>
          <a:xfrm flipV="1">
            <a:off x="650912" y="2727157"/>
            <a:ext cx="199855" cy="205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+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93" name="文字方塊 692">
            <a:extLst>
              <a:ext uri="{FF2B5EF4-FFF2-40B4-BE49-F238E27FC236}">
                <a16:creationId xmlns:a16="http://schemas.microsoft.com/office/drawing/2014/main" id="{356C711B-28C8-02B6-90D6-F18F7C2A2632}"/>
              </a:ext>
            </a:extLst>
          </p:cNvPr>
          <p:cNvSpPr txBox="1"/>
          <p:nvPr/>
        </p:nvSpPr>
        <p:spPr>
          <a:xfrm>
            <a:off x="675876" y="2494173"/>
            <a:ext cx="192630" cy="20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94" name="直線接點 693">
            <a:extLst>
              <a:ext uri="{FF2B5EF4-FFF2-40B4-BE49-F238E27FC236}">
                <a16:creationId xmlns:a16="http://schemas.microsoft.com/office/drawing/2014/main" id="{4CCEC6DA-5973-5E60-0603-4975DA88CFC5}"/>
              </a:ext>
            </a:extLst>
          </p:cNvPr>
          <p:cNvCxnSpPr>
            <a:cxnSpLocks/>
          </p:cNvCxnSpPr>
          <p:nvPr/>
        </p:nvCxnSpPr>
        <p:spPr>
          <a:xfrm>
            <a:off x="699341" y="2001966"/>
            <a:ext cx="0" cy="72709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直線接點 694">
            <a:extLst>
              <a:ext uri="{FF2B5EF4-FFF2-40B4-BE49-F238E27FC236}">
                <a16:creationId xmlns:a16="http://schemas.microsoft.com/office/drawing/2014/main" id="{A8D96F21-E450-2373-88AA-07C879F58080}"/>
              </a:ext>
            </a:extLst>
          </p:cNvPr>
          <p:cNvCxnSpPr>
            <a:cxnSpLocks/>
          </p:cNvCxnSpPr>
          <p:nvPr/>
        </p:nvCxnSpPr>
        <p:spPr>
          <a:xfrm>
            <a:off x="789950" y="2651471"/>
            <a:ext cx="0" cy="77591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文字方塊 695">
            <a:extLst>
              <a:ext uri="{FF2B5EF4-FFF2-40B4-BE49-F238E27FC236}">
                <a16:creationId xmlns:a16="http://schemas.microsoft.com/office/drawing/2014/main" id="{7634CC5A-CA2A-8410-E2D5-DEF6063D8707}"/>
              </a:ext>
            </a:extLst>
          </p:cNvPr>
          <p:cNvSpPr txBox="1"/>
          <p:nvPr/>
        </p:nvSpPr>
        <p:spPr>
          <a:xfrm>
            <a:off x="468761" y="1723202"/>
            <a:ext cx="520733" cy="24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EXE_pc</a:t>
            </a:r>
            <a:endParaRPr kumimoji="0" lang="en-US" altLang="zh-TW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(15)</a:t>
            </a:r>
          </a:p>
        </p:txBody>
      </p:sp>
      <p:cxnSp>
        <p:nvCxnSpPr>
          <p:cNvPr id="697" name="直線接點 696">
            <a:extLst>
              <a:ext uri="{FF2B5EF4-FFF2-40B4-BE49-F238E27FC236}">
                <a16:creationId xmlns:a16="http://schemas.microsoft.com/office/drawing/2014/main" id="{9DAB5173-08AF-91F7-4A7F-1524EBB63D3B}"/>
              </a:ext>
            </a:extLst>
          </p:cNvPr>
          <p:cNvCxnSpPr>
            <a:cxnSpLocks/>
          </p:cNvCxnSpPr>
          <p:nvPr/>
        </p:nvCxnSpPr>
        <p:spPr>
          <a:xfrm flipH="1">
            <a:off x="618077" y="2228945"/>
            <a:ext cx="1810986" cy="1207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7" name="群組 606">
            <a:extLst>
              <a:ext uri="{FF2B5EF4-FFF2-40B4-BE49-F238E27FC236}">
                <a16:creationId xmlns:a16="http://schemas.microsoft.com/office/drawing/2014/main" id="{DE304CAA-B119-0403-9592-9950DD8ADB5E}"/>
              </a:ext>
            </a:extLst>
          </p:cNvPr>
          <p:cNvGrpSpPr/>
          <p:nvPr/>
        </p:nvGrpSpPr>
        <p:grpSpPr>
          <a:xfrm>
            <a:off x="4150923" y="2432150"/>
            <a:ext cx="406602" cy="3214516"/>
            <a:chOff x="4337679" y="2530991"/>
            <a:chExt cx="422657" cy="3580804"/>
          </a:xfrm>
        </p:grpSpPr>
        <p:grpSp>
          <p:nvGrpSpPr>
            <p:cNvPr id="700" name="群組 699">
              <a:extLst>
                <a:ext uri="{FF2B5EF4-FFF2-40B4-BE49-F238E27FC236}">
                  <a16:creationId xmlns:a16="http://schemas.microsoft.com/office/drawing/2014/main" id="{3C4733D3-5A24-1083-9005-607FB7C71018}"/>
                </a:ext>
              </a:extLst>
            </p:cNvPr>
            <p:cNvGrpSpPr/>
            <p:nvPr/>
          </p:nvGrpSpPr>
          <p:grpSpPr>
            <a:xfrm>
              <a:off x="4337679" y="2530991"/>
              <a:ext cx="417873" cy="3580804"/>
              <a:chOff x="2151668" y="2530991"/>
              <a:chExt cx="417873" cy="3580804"/>
            </a:xfrm>
          </p:grpSpPr>
          <p:grpSp>
            <p:nvGrpSpPr>
              <p:cNvPr id="704" name="群組 703">
                <a:extLst>
                  <a:ext uri="{FF2B5EF4-FFF2-40B4-BE49-F238E27FC236}">
                    <a16:creationId xmlns:a16="http://schemas.microsoft.com/office/drawing/2014/main" id="{B1E7D228-0E0D-B59E-F1F0-9ACBBD205B70}"/>
                  </a:ext>
                </a:extLst>
              </p:cNvPr>
              <p:cNvGrpSpPr/>
              <p:nvPr/>
            </p:nvGrpSpPr>
            <p:grpSpPr>
              <a:xfrm>
                <a:off x="2207932" y="2530991"/>
                <a:ext cx="315890" cy="3580804"/>
                <a:chOff x="587373" y="2723466"/>
                <a:chExt cx="322518" cy="3020632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711" name="矩形: 圓角 710">
                  <a:extLst>
                    <a:ext uri="{FF2B5EF4-FFF2-40B4-BE49-F238E27FC236}">
                      <a16:creationId xmlns:a16="http://schemas.microsoft.com/office/drawing/2014/main" id="{B12CEB49-B883-7B90-B65A-DD260C2E0EFE}"/>
                    </a:ext>
                  </a:extLst>
                </p:cNvPr>
                <p:cNvSpPr/>
                <p:nvPr/>
              </p:nvSpPr>
              <p:spPr>
                <a:xfrm>
                  <a:off x="587375" y="2723466"/>
                  <a:ext cx="322516" cy="3020632"/>
                </a:xfrm>
                <a:prstGeom prst="roundRect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712" name="等腰三角形 711">
                  <a:extLst>
                    <a:ext uri="{FF2B5EF4-FFF2-40B4-BE49-F238E27FC236}">
                      <a16:creationId xmlns:a16="http://schemas.microsoft.com/office/drawing/2014/main" id="{603E67B9-1B09-04FD-0331-BAF19E1B8367}"/>
                    </a:ext>
                  </a:extLst>
                </p:cNvPr>
                <p:cNvSpPr/>
                <p:nvPr/>
              </p:nvSpPr>
              <p:spPr>
                <a:xfrm rot="5400000">
                  <a:off x="555624" y="3263900"/>
                  <a:ext cx="165100" cy="101601"/>
                </a:xfrm>
                <a:prstGeom prst="triangle">
                  <a:avLst/>
                </a:prstGeom>
                <a:grp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sp>
            <p:nvSpPr>
              <p:cNvPr id="705" name="文字方塊 704">
                <a:extLst>
                  <a:ext uri="{FF2B5EF4-FFF2-40B4-BE49-F238E27FC236}">
                    <a16:creationId xmlns:a16="http://schemas.microsoft.com/office/drawing/2014/main" id="{9BE96EC4-C6FA-A1D6-5193-DAC39BFCD7FA}"/>
                  </a:ext>
                </a:extLst>
              </p:cNvPr>
              <p:cNvSpPr txBox="1"/>
              <p:nvPr/>
            </p:nvSpPr>
            <p:spPr>
              <a:xfrm>
                <a:off x="2157454" y="5865886"/>
                <a:ext cx="377410" cy="188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flush</a:t>
                </a:r>
              </a:p>
            </p:txBody>
          </p:sp>
          <p:sp>
            <p:nvSpPr>
              <p:cNvPr id="706" name="文字方塊 705">
                <a:extLst>
                  <a:ext uri="{FF2B5EF4-FFF2-40B4-BE49-F238E27FC236}">
                    <a16:creationId xmlns:a16="http://schemas.microsoft.com/office/drawing/2014/main" id="{DE0D6AE2-2482-FE85-6564-5465A746C9C6}"/>
                  </a:ext>
                </a:extLst>
              </p:cNvPr>
              <p:cNvSpPr txBox="1"/>
              <p:nvPr/>
            </p:nvSpPr>
            <p:spPr>
              <a:xfrm>
                <a:off x="2151668" y="3586604"/>
                <a:ext cx="406105" cy="428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rs1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rdata</a:t>
                </a:r>
                <a:endPara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(32)</a:t>
                </a:r>
              </a:p>
            </p:txBody>
          </p:sp>
          <p:sp>
            <p:nvSpPr>
              <p:cNvPr id="707" name="文字方塊 706">
                <a:extLst>
                  <a:ext uri="{FF2B5EF4-FFF2-40B4-BE49-F238E27FC236}">
                    <a16:creationId xmlns:a16="http://schemas.microsoft.com/office/drawing/2014/main" id="{ABBAC049-6610-F346-2FCF-E39E7FB7F8AB}"/>
                  </a:ext>
                </a:extLst>
              </p:cNvPr>
              <p:cNvSpPr txBox="1"/>
              <p:nvPr/>
            </p:nvSpPr>
            <p:spPr>
              <a:xfrm>
                <a:off x="2182611" y="5660270"/>
                <a:ext cx="377410" cy="188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stall</a:t>
                </a:r>
              </a:p>
            </p:txBody>
          </p:sp>
          <p:sp>
            <p:nvSpPr>
              <p:cNvPr id="708" name="文字方塊 707">
                <a:extLst>
                  <a:ext uri="{FF2B5EF4-FFF2-40B4-BE49-F238E27FC236}">
                    <a16:creationId xmlns:a16="http://schemas.microsoft.com/office/drawing/2014/main" id="{52D821BA-BF02-ED3D-0D40-26D7992BE3F5}"/>
                  </a:ext>
                </a:extLst>
              </p:cNvPr>
              <p:cNvSpPr txBox="1"/>
              <p:nvPr/>
            </p:nvSpPr>
            <p:spPr>
              <a:xfrm>
                <a:off x="2163436" y="3229501"/>
                <a:ext cx="406105" cy="282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pc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(15)</a:t>
                </a:r>
              </a:p>
            </p:txBody>
          </p:sp>
          <p:sp>
            <p:nvSpPr>
              <p:cNvPr id="709" name="局部圓 708">
                <a:extLst>
                  <a:ext uri="{FF2B5EF4-FFF2-40B4-BE49-F238E27FC236}">
                    <a16:creationId xmlns:a16="http://schemas.microsoft.com/office/drawing/2014/main" id="{666CC538-5EB8-488B-31E2-FD487290D644}"/>
                  </a:ext>
                </a:extLst>
              </p:cNvPr>
              <p:cNvSpPr/>
              <p:nvPr/>
            </p:nvSpPr>
            <p:spPr>
              <a:xfrm flipH="1">
                <a:off x="2164631" y="5713235"/>
                <a:ext cx="93058" cy="99247"/>
              </a:xfrm>
              <a:prstGeom prst="pie">
                <a:avLst>
                  <a:gd name="adj1" fmla="val 5473560"/>
                  <a:gd name="adj2" fmla="val 16200000"/>
                </a:avLst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10" name="局部圓 709">
                <a:extLst>
                  <a:ext uri="{FF2B5EF4-FFF2-40B4-BE49-F238E27FC236}">
                    <a16:creationId xmlns:a16="http://schemas.microsoft.com/office/drawing/2014/main" id="{4FD13CC3-46EC-38B8-C58B-6127DF785C75}"/>
                  </a:ext>
                </a:extLst>
              </p:cNvPr>
              <p:cNvSpPr/>
              <p:nvPr/>
            </p:nvSpPr>
            <p:spPr>
              <a:xfrm flipH="1">
                <a:off x="2164631" y="5844380"/>
                <a:ext cx="93058" cy="99247"/>
              </a:xfrm>
              <a:prstGeom prst="pie">
                <a:avLst>
                  <a:gd name="adj1" fmla="val 5473560"/>
                  <a:gd name="adj2" fmla="val 16200000"/>
                </a:avLst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701" name="文字方塊 700">
              <a:extLst>
                <a:ext uri="{FF2B5EF4-FFF2-40B4-BE49-F238E27FC236}">
                  <a16:creationId xmlns:a16="http://schemas.microsoft.com/office/drawing/2014/main" id="{DC1617F4-38F0-E708-DDEF-932B6CCE4669}"/>
                </a:ext>
              </a:extLst>
            </p:cNvPr>
            <p:cNvSpPr txBox="1"/>
            <p:nvPr/>
          </p:nvSpPr>
          <p:spPr>
            <a:xfrm>
              <a:off x="4349463" y="5138513"/>
              <a:ext cx="410873" cy="308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imm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  <p:sp>
          <p:nvSpPr>
            <p:cNvPr id="702" name="文字方塊 701">
              <a:extLst>
                <a:ext uri="{FF2B5EF4-FFF2-40B4-BE49-F238E27FC236}">
                  <a16:creationId xmlns:a16="http://schemas.microsoft.com/office/drawing/2014/main" id="{20D72819-A1AC-6874-A980-B32732F37B70}"/>
                </a:ext>
              </a:extLst>
            </p:cNvPr>
            <p:cNvSpPr txBox="1"/>
            <p:nvPr/>
          </p:nvSpPr>
          <p:spPr>
            <a:xfrm>
              <a:off x="4346958" y="4127670"/>
              <a:ext cx="406106" cy="428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rs2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rdata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  <p:sp>
          <p:nvSpPr>
            <p:cNvPr id="703" name="文字方塊 702">
              <a:extLst>
                <a:ext uri="{FF2B5EF4-FFF2-40B4-BE49-F238E27FC236}">
                  <a16:creationId xmlns:a16="http://schemas.microsoft.com/office/drawing/2014/main" id="{60BBCE34-D0DC-F025-DD0D-4EF091B9B137}"/>
                </a:ext>
              </a:extLst>
            </p:cNvPr>
            <p:cNvSpPr txBox="1"/>
            <p:nvPr/>
          </p:nvSpPr>
          <p:spPr>
            <a:xfrm>
              <a:off x="4348715" y="2543848"/>
              <a:ext cx="406105" cy="28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7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inst</a:t>
              </a:r>
              <a:endPara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(32)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1B058D7-E4AB-0E60-6F51-0F8F9669D4CD}"/>
              </a:ext>
            </a:extLst>
          </p:cNvPr>
          <p:cNvSpPr/>
          <p:nvPr/>
        </p:nvSpPr>
        <p:spPr>
          <a:xfrm>
            <a:off x="1335454" y="4852495"/>
            <a:ext cx="925353" cy="471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InterFace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A88BD4D-A13D-1566-BC4F-668CE25B25F1}"/>
              </a:ext>
            </a:extLst>
          </p:cNvPr>
          <p:cNvCxnSpPr>
            <a:cxnSpLocks/>
          </p:cNvCxnSpPr>
          <p:nvPr/>
        </p:nvCxnSpPr>
        <p:spPr>
          <a:xfrm flipV="1">
            <a:off x="2148928" y="4492694"/>
            <a:ext cx="0" cy="450538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CB27F91-60C6-9E1A-E4E3-76441484961B}"/>
              </a:ext>
            </a:extLst>
          </p:cNvPr>
          <p:cNvCxnSpPr>
            <a:cxnSpLocks/>
          </p:cNvCxnSpPr>
          <p:nvPr/>
        </p:nvCxnSpPr>
        <p:spPr>
          <a:xfrm>
            <a:off x="1528521" y="4491281"/>
            <a:ext cx="0" cy="43815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直線單箭頭接點 632">
            <a:extLst>
              <a:ext uri="{FF2B5EF4-FFF2-40B4-BE49-F238E27FC236}">
                <a16:creationId xmlns:a16="http://schemas.microsoft.com/office/drawing/2014/main" id="{57D1F28A-46DE-70A1-C83E-E82DF52953BC}"/>
              </a:ext>
            </a:extLst>
          </p:cNvPr>
          <p:cNvCxnSpPr>
            <a:cxnSpLocks/>
          </p:cNvCxnSpPr>
          <p:nvPr/>
        </p:nvCxnSpPr>
        <p:spPr>
          <a:xfrm>
            <a:off x="1131520" y="4984886"/>
            <a:ext cx="29569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單箭頭接點 635">
            <a:extLst>
              <a:ext uri="{FF2B5EF4-FFF2-40B4-BE49-F238E27FC236}">
                <a16:creationId xmlns:a16="http://schemas.microsoft.com/office/drawing/2014/main" id="{DA16E175-97A3-75D8-FA79-81EC05ADE452}"/>
              </a:ext>
            </a:extLst>
          </p:cNvPr>
          <p:cNvCxnSpPr>
            <a:cxnSpLocks/>
          </p:cNvCxnSpPr>
          <p:nvPr/>
        </p:nvCxnSpPr>
        <p:spPr>
          <a:xfrm flipH="1">
            <a:off x="1084072" y="5088231"/>
            <a:ext cx="337751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文字方塊 637">
            <a:extLst>
              <a:ext uri="{FF2B5EF4-FFF2-40B4-BE49-F238E27FC236}">
                <a16:creationId xmlns:a16="http://schemas.microsoft.com/office/drawing/2014/main" id="{952BACC3-4321-AB95-190D-1FC37A8792C5}"/>
              </a:ext>
            </a:extLst>
          </p:cNvPr>
          <p:cNvSpPr txBox="1"/>
          <p:nvPr/>
        </p:nvSpPr>
        <p:spPr>
          <a:xfrm>
            <a:off x="614246" y="4867387"/>
            <a:ext cx="5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signal</a:t>
            </a:r>
          </a:p>
        </p:txBody>
      </p:sp>
      <p:sp>
        <p:nvSpPr>
          <p:cNvPr id="698" name="箭號: 向右 697">
            <a:extLst>
              <a:ext uri="{FF2B5EF4-FFF2-40B4-BE49-F238E27FC236}">
                <a16:creationId xmlns:a16="http://schemas.microsoft.com/office/drawing/2014/main" id="{232067BE-1CC0-5A7E-5DDE-EFC3E5DEE1FC}"/>
              </a:ext>
            </a:extLst>
          </p:cNvPr>
          <p:cNvSpPr/>
          <p:nvPr/>
        </p:nvSpPr>
        <p:spPr>
          <a:xfrm rot="5400000">
            <a:off x="1192915" y="5448832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9" name="箭號: 向右 698">
            <a:extLst>
              <a:ext uri="{FF2B5EF4-FFF2-40B4-BE49-F238E27FC236}">
                <a16:creationId xmlns:a16="http://schemas.microsoft.com/office/drawing/2014/main" id="{DC4A1AD7-D556-3F03-747F-3E552589E890}"/>
              </a:ext>
            </a:extLst>
          </p:cNvPr>
          <p:cNvSpPr/>
          <p:nvPr/>
        </p:nvSpPr>
        <p:spPr>
          <a:xfrm rot="16200000">
            <a:off x="1840336" y="5436963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6" name="矩形 775">
            <a:extLst>
              <a:ext uri="{FF2B5EF4-FFF2-40B4-BE49-F238E27FC236}">
                <a16:creationId xmlns:a16="http://schemas.microsoft.com/office/drawing/2014/main" id="{5E9368B5-2682-39A9-6AAF-8D6AF0E47DC9}"/>
              </a:ext>
            </a:extLst>
          </p:cNvPr>
          <p:cNvSpPr/>
          <p:nvPr/>
        </p:nvSpPr>
        <p:spPr>
          <a:xfrm>
            <a:off x="7160200" y="5432324"/>
            <a:ext cx="901120" cy="471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MEM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InterFace</a:t>
            </a:r>
            <a:endParaRPr kumimoji="0" lang="zh-TW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77" name="直線單箭頭接點 776">
            <a:extLst>
              <a:ext uri="{FF2B5EF4-FFF2-40B4-BE49-F238E27FC236}">
                <a16:creationId xmlns:a16="http://schemas.microsoft.com/office/drawing/2014/main" id="{7BCD99EE-94FB-09E3-D5BB-75DE0E71ABEE}"/>
              </a:ext>
            </a:extLst>
          </p:cNvPr>
          <p:cNvCxnSpPr>
            <a:cxnSpLocks/>
          </p:cNvCxnSpPr>
          <p:nvPr/>
        </p:nvCxnSpPr>
        <p:spPr>
          <a:xfrm flipH="1" flipV="1">
            <a:off x="7892202" y="4054025"/>
            <a:ext cx="8531" cy="144167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單箭頭接點 777">
            <a:extLst>
              <a:ext uri="{FF2B5EF4-FFF2-40B4-BE49-F238E27FC236}">
                <a16:creationId xmlns:a16="http://schemas.microsoft.com/office/drawing/2014/main" id="{7E05339C-C5B4-28E3-8ECE-44D5B65039E3}"/>
              </a:ext>
            </a:extLst>
          </p:cNvPr>
          <p:cNvCxnSpPr>
            <a:cxnSpLocks/>
          </p:cNvCxnSpPr>
          <p:nvPr/>
        </p:nvCxnSpPr>
        <p:spPr>
          <a:xfrm flipH="1">
            <a:off x="7341150" y="4587820"/>
            <a:ext cx="5664" cy="921443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直線單箭頭接點 782">
            <a:extLst>
              <a:ext uri="{FF2B5EF4-FFF2-40B4-BE49-F238E27FC236}">
                <a16:creationId xmlns:a16="http://schemas.microsoft.com/office/drawing/2014/main" id="{83454B2D-E2EE-9A03-71EC-BA0FBE10C89F}"/>
              </a:ext>
            </a:extLst>
          </p:cNvPr>
          <p:cNvCxnSpPr>
            <a:cxnSpLocks/>
          </p:cNvCxnSpPr>
          <p:nvPr/>
        </p:nvCxnSpPr>
        <p:spPr>
          <a:xfrm>
            <a:off x="6944149" y="5564715"/>
            <a:ext cx="295699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直線單箭頭接點 783">
            <a:extLst>
              <a:ext uri="{FF2B5EF4-FFF2-40B4-BE49-F238E27FC236}">
                <a16:creationId xmlns:a16="http://schemas.microsoft.com/office/drawing/2014/main" id="{99A954F9-0BB2-F03E-E515-B682CBF57BC9}"/>
              </a:ext>
            </a:extLst>
          </p:cNvPr>
          <p:cNvCxnSpPr>
            <a:cxnSpLocks/>
          </p:cNvCxnSpPr>
          <p:nvPr/>
        </p:nvCxnSpPr>
        <p:spPr>
          <a:xfrm flipH="1">
            <a:off x="6896701" y="5668060"/>
            <a:ext cx="337751" cy="0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文字方塊 784">
            <a:extLst>
              <a:ext uri="{FF2B5EF4-FFF2-40B4-BE49-F238E27FC236}">
                <a16:creationId xmlns:a16="http://schemas.microsoft.com/office/drawing/2014/main" id="{218EA534-C9A2-23C1-50F5-1D32BD16396B}"/>
              </a:ext>
            </a:extLst>
          </p:cNvPr>
          <p:cNvSpPr txBox="1"/>
          <p:nvPr/>
        </p:nvSpPr>
        <p:spPr>
          <a:xfrm>
            <a:off x="6426875" y="5447216"/>
            <a:ext cx="5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Controller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signal</a:t>
            </a:r>
          </a:p>
        </p:txBody>
      </p:sp>
      <p:sp>
        <p:nvSpPr>
          <p:cNvPr id="787" name="箭號: 向右 786">
            <a:extLst>
              <a:ext uri="{FF2B5EF4-FFF2-40B4-BE49-F238E27FC236}">
                <a16:creationId xmlns:a16="http://schemas.microsoft.com/office/drawing/2014/main" id="{22EE2F05-61BC-1FCA-0E20-4559584530AC}"/>
              </a:ext>
            </a:extLst>
          </p:cNvPr>
          <p:cNvSpPr/>
          <p:nvPr/>
        </p:nvSpPr>
        <p:spPr>
          <a:xfrm rot="5400000">
            <a:off x="7005544" y="6028661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8" name="箭號: 向右 787">
            <a:extLst>
              <a:ext uri="{FF2B5EF4-FFF2-40B4-BE49-F238E27FC236}">
                <a16:creationId xmlns:a16="http://schemas.microsoft.com/office/drawing/2014/main" id="{DC4E06DF-D42E-87E9-7BC8-361C56C843E2}"/>
              </a:ext>
            </a:extLst>
          </p:cNvPr>
          <p:cNvSpPr/>
          <p:nvPr/>
        </p:nvSpPr>
        <p:spPr>
          <a:xfrm rot="16200000">
            <a:off x="7652965" y="6016792"/>
            <a:ext cx="622114" cy="292252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9" name="直線單箭頭接點 798">
            <a:extLst>
              <a:ext uri="{FF2B5EF4-FFF2-40B4-BE49-F238E27FC236}">
                <a16:creationId xmlns:a16="http://schemas.microsoft.com/office/drawing/2014/main" id="{3C7DC400-6474-F5AA-D781-7A3BE4B2588C}"/>
              </a:ext>
            </a:extLst>
          </p:cNvPr>
          <p:cNvCxnSpPr>
            <a:cxnSpLocks/>
          </p:cNvCxnSpPr>
          <p:nvPr/>
        </p:nvCxnSpPr>
        <p:spPr>
          <a:xfrm flipH="1">
            <a:off x="7615620" y="3990636"/>
            <a:ext cx="4213" cy="1518627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3" name="直線接點 802">
            <a:extLst>
              <a:ext uri="{FF2B5EF4-FFF2-40B4-BE49-F238E27FC236}">
                <a16:creationId xmlns:a16="http://schemas.microsoft.com/office/drawing/2014/main" id="{A6D839B5-7D86-5D22-704B-D636A8B57D8F}"/>
              </a:ext>
            </a:extLst>
          </p:cNvPr>
          <p:cNvCxnSpPr>
            <a:cxnSpLocks/>
          </p:cNvCxnSpPr>
          <p:nvPr/>
        </p:nvCxnSpPr>
        <p:spPr>
          <a:xfrm flipH="1">
            <a:off x="7492178" y="3990636"/>
            <a:ext cx="136483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93617B-DE7A-8B37-2D49-BD7218F3CD4F}"/>
              </a:ext>
            </a:extLst>
          </p:cNvPr>
          <p:cNvSpPr txBox="1"/>
          <p:nvPr/>
        </p:nvSpPr>
        <p:spPr>
          <a:xfrm>
            <a:off x="478517" y="4644063"/>
            <a:ext cx="46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Reg_IF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F1BBE0C-3A03-A2D1-B771-A07E2045E85D}"/>
              </a:ext>
            </a:extLst>
          </p:cNvPr>
          <p:cNvSpPr txBox="1"/>
          <p:nvPr/>
        </p:nvSpPr>
        <p:spPr>
          <a:xfrm>
            <a:off x="2337888" y="5259816"/>
            <a:ext cx="46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Reg_ID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089184C-2203-7A32-C48B-D51FB56EF3D6}"/>
              </a:ext>
            </a:extLst>
          </p:cNvPr>
          <p:cNvSpPr txBox="1"/>
          <p:nvPr/>
        </p:nvSpPr>
        <p:spPr>
          <a:xfrm>
            <a:off x="4117484" y="5630256"/>
            <a:ext cx="5225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Reg_EXE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0BD6C8-0D16-A199-8A27-9552EA7508AD}"/>
              </a:ext>
            </a:extLst>
          </p:cNvPr>
          <p:cNvSpPr txBox="1"/>
          <p:nvPr/>
        </p:nvSpPr>
        <p:spPr>
          <a:xfrm>
            <a:off x="6536992" y="5252501"/>
            <a:ext cx="5866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Reg_MEM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7F6E23-B7F5-639D-75F9-42346B567500}"/>
              </a:ext>
            </a:extLst>
          </p:cNvPr>
          <p:cNvSpPr txBox="1"/>
          <p:nvPr/>
        </p:nvSpPr>
        <p:spPr>
          <a:xfrm>
            <a:off x="8043299" y="5360873"/>
            <a:ext cx="5007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Reg_WB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20BF9E4-F85A-3CD9-1C4B-D84DE4FA90EF}"/>
              </a:ext>
            </a:extLst>
          </p:cNvPr>
          <p:cNvSpPr txBox="1"/>
          <p:nvPr/>
        </p:nvSpPr>
        <p:spPr>
          <a:xfrm>
            <a:off x="3111707" y="5116874"/>
            <a:ext cx="53159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Path_ID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571733-2E75-9D53-7F0F-20FA4D321F08}"/>
              </a:ext>
            </a:extLst>
          </p:cNvPr>
          <p:cNvSpPr txBox="1"/>
          <p:nvPr/>
        </p:nvSpPr>
        <p:spPr>
          <a:xfrm>
            <a:off x="1575561" y="5373958"/>
            <a:ext cx="464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Path_IF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9BF3564-CCB2-6CA6-B6D5-5CFCB2612660}"/>
              </a:ext>
            </a:extLst>
          </p:cNvPr>
          <p:cNvSpPr txBox="1"/>
          <p:nvPr/>
        </p:nvSpPr>
        <p:spPr>
          <a:xfrm>
            <a:off x="5372341" y="5061356"/>
            <a:ext cx="5872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Path_EXE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264618F-6CC7-59C5-50B8-339CBE5810C4}"/>
              </a:ext>
            </a:extLst>
          </p:cNvPr>
          <p:cNvSpPr txBox="1"/>
          <p:nvPr/>
        </p:nvSpPr>
        <p:spPr>
          <a:xfrm>
            <a:off x="7308758" y="5903148"/>
            <a:ext cx="610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Path_MEM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0CE03C4-24CF-9A69-E867-8F0DF7031E8A}"/>
              </a:ext>
            </a:extLst>
          </p:cNvPr>
          <p:cNvSpPr txBox="1"/>
          <p:nvPr/>
        </p:nvSpPr>
        <p:spPr>
          <a:xfrm>
            <a:off x="8357574" y="4098450"/>
            <a:ext cx="6100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700" b="1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Path_WB</a:t>
            </a:r>
            <a:endParaRPr kumimoji="0" lang="en-US" altLang="zh-TW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15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270</Words>
  <Application>Microsoft Office PowerPoint</Application>
  <PresentationFormat>A4 紙張 (210x297 公釐)</PresentationFormat>
  <Paragraphs>139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yoyo Yeh</dc:creator>
  <cp:lastModifiedBy>yoyo Yeh</cp:lastModifiedBy>
  <cp:revision>7</cp:revision>
  <dcterms:created xsi:type="dcterms:W3CDTF">2022-08-31T06:21:39Z</dcterms:created>
  <dcterms:modified xsi:type="dcterms:W3CDTF">2023-01-20T16:23:40Z</dcterms:modified>
</cp:coreProperties>
</file>