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A878D-5696-4249-879C-D56D6862DEE8}" v="10" dt="2021-01-13T12:37:31.593"/>
    <p1510:client id="{DCD6C8C6-E8CB-41D1-8ECE-6522225E26FF}" v="1891" dt="2021-01-07T20:03:0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0C38A-7B54-4A35-9E21-E609FFFFE8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9BF37A-35AB-4422-8F5D-2AB21A8BF80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Интересный GamePlay</a:t>
          </a:r>
          <a:endParaRPr lang="en-US"/>
        </a:p>
      </dgm:t>
    </dgm:pt>
    <dgm:pt modelId="{D01E406D-1776-4AD2-9BA8-0862FA5EA813}" type="parTrans" cxnId="{D04B7D10-9BE5-44C4-AF15-BECD4AB955A2}">
      <dgm:prSet/>
      <dgm:spPr/>
      <dgm:t>
        <a:bodyPr/>
        <a:lstStyle/>
        <a:p>
          <a:endParaRPr lang="en-US"/>
        </a:p>
      </dgm:t>
    </dgm:pt>
    <dgm:pt modelId="{53031A4D-0F80-409F-A8F6-D5A8A4609363}" type="sibTrans" cxnId="{D04B7D10-9BE5-44C4-AF15-BECD4AB955A2}">
      <dgm:prSet/>
      <dgm:spPr/>
      <dgm:t>
        <a:bodyPr/>
        <a:lstStyle/>
        <a:p>
          <a:endParaRPr lang="en-US"/>
        </a:p>
      </dgm:t>
    </dgm:pt>
    <dgm:pt modelId="{F28DC066-698C-421C-9201-9CE2923E951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Продуманные Core-механики</a:t>
          </a:r>
          <a:endParaRPr lang="en-US"/>
        </a:p>
      </dgm:t>
    </dgm:pt>
    <dgm:pt modelId="{0C02FF93-E7CB-472B-A83F-A5107A7CF659}" type="parTrans" cxnId="{521F6755-1E96-4921-8599-10E6618A0EA3}">
      <dgm:prSet/>
      <dgm:spPr/>
      <dgm:t>
        <a:bodyPr/>
        <a:lstStyle/>
        <a:p>
          <a:endParaRPr lang="en-US"/>
        </a:p>
      </dgm:t>
    </dgm:pt>
    <dgm:pt modelId="{A0A4249A-228E-4815-B8D2-E176EE531AE7}" type="sibTrans" cxnId="{521F6755-1E96-4921-8599-10E6618A0EA3}">
      <dgm:prSet/>
      <dgm:spPr/>
      <dgm:t>
        <a:bodyPr/>
        <a:lstStyle/>
        <a:p>
          <a:endParaRPr lang="en-US"/>
        </a:p>
      </dgm:t>
    </dgm:pt>
    <dgm:pt modelId="{6819B196-C0BB-4F52-846D-0B67BC317C7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Оптимизация</a:t>
          </a:r>
          <a:endParaRPr lang="en-US"/>
        </a:p>
      </dgm:t>
    </dgm:pt>
    <dgm:pt modelId="{EBE25EF6-0B10-4C2B-BDE3-1C1B41C66974}" type="parTrans" cxnId="{1E5203B9-533B-4740-83B5-A0FFE66CE78F}">
      <dgm:prSet/>
      <dgm:spPr/>
      <dgm:t>
        <a:bodyPr/>
        <a:lstStyle/>
        <a:p>
          <a:endParaRPr lang="en-US"/>
        </a:p>
      </dgm:t>
    </dgm:pt>
    <dgm:pt modelId="{D168BEEB-75FA-48AB-9178-F24B01717771}" type="sibTrans" cxnId="{1E5203B9-533B-4740-83B5-A0FFE66CE78F}">
      <dgm:prSet/>
      <dgm:spPr/>
      <dgm:t>
        <a:bodyPr/>
        <a:lstStyle/>
        <a:p>
          <a:endParaRPr lang="en-US"/>
        </a:p>
      </dgm:t>
    </dgm:pt>
    <dgm:pt modelId="{D61EC02C-B462-4423-8546-15B5DCD14F6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Красивая и сочная графика</a:t>
          </a:r>
          <a:endParaRPr lang="en-US"/>
        </a:p>
      </dgm:t>
    </dgm:pt>
    <dgm:pt modelId="{34BFCCEF-8B7A-4F01-85E7-0E184BD81F87}" type="parTrans" cxnId="{D90D5F2E-9BB7-4625-B203-338BE8CD232C}">
      <dgm:prSet/>
      <dgm:spPr/>
      <dgm:t>
        <a:bodyPr/>
        <a:lstStyle/>
        <a:p>
          <a:endParaRPr lang="en-US"/>
        </a:p>
      </dgm:t>
    </dgm:pt>
    <dgm:pt modelId="{EE8FC5E3-3C79-41C4-A4A3-32C230149D87}" type="sibTrans" cxnId="{D90D5F2E-9BB7-4625-B203-338BE8CD232C}">
      <dgm:prSet/>
      <dgm:spPr/>
      <dgm:t>
        <a:bodyPr/>
        <a:lstStyle/>
        <a:p>
          <a:endParaRPr lang="en-US"/>
        </a:p>
      </dgm:t>
    </dgm:pt>
    <dgm:pt modelId="{091FABE9-E238-4C29-A1D8-5CDEBCF5C08D}" type="pres">
      <dgm:prSet presAssocID="{B350C38A-7B54-4A35-9E21-E609FFFFE86E}" presName="root" presStyleCnt="0">
        <dgm:presLayoutVars>
          <dgm:dir/>
          <dgm:resizeHandles val="exact"/>
        </dgm:presLayoutVars>
      </dgm:prSet>
      <dgm:spPr/>
    </dgm:pt>
    <dgm:pt modelId="{AE4FD6A9-C8D3-4809-908A-39B374E5D606}" type="pres">
      <dgm:prSet presAssocID="{0A9BF37A-35AB-4422-8F5D-2AB21A8BF80D}" presName="compNode" presStyleCnt="0"/>
      <dgm:spPr/>
    </dgm:pt>
    <dgm:pt modelId="{5E737840-460E-47F0-AF39-2F0ACDB059D7}" type="pres">
      <dgm:prSet presAssocID="{0A9BF37A-35AB-4422-8F5D-2AB21A8BF8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8348170-FE75-4FA9-A42C-4B97DB0D0001}" type="pres">
      <dgm:prSet presAssocID="{0A9BF37A-35AB-4422-8F5D-2AB21A8BF80D}" presName="spaceRect" presStyleCnt="0"/>
      <dgm:spPr/>
    </dgm:pt>
    <dgm:pt modelId="{31BE12F9-BFC3-425C-A135-40BACF0B56D9}" type="pres">
      <dgm:prSet presAssocID="{0A9BF37A-35AB-4422-8F5D-2AB21A8BF80D}" presName="textRect" presStyleLbl="revTx" presStyleIdx="0" presStyleCnt="4">
        <dgm:presLayoutVars>
          <dgm:chMax val="1"/>
          <dgm:chPref val="1"/>
        </dgm:presLayoutVars>
      </dgm:prSet>
      <dgm:spPr/>
    </dgm:pt>
    <dgm:pt modelId="{6F9C8ADA-D336-4D76-8492-3583BF443645}" type="pres">
      <dgm:prSet presAssocID="{53031A4D-0F80-409F-A8F6-D5A8A4609363}" presName="sibTrans" presStyleCnt="0"/>
      <dgm:spPr/>
    </dgm:pt>
    <dgm:pt modelId="{F149AC45-EE44-433D-88A4-EBB7EF40041D}" type="pres">
      <dgm:prSet presAssocID="{F28DC066-698C-421C-9201-9CE2923E9519}" presName="compNode" presStyleCnt="0"/>
      <dgm:spPr/>
    </dgm:pt>
    <dgm:pt modelId="{C2A62EB5-6027-4666-A5B4-87B4B8C6DC1A}" type="pres">
      <dgm:prSet presAssocID="{F28DC066-698C-421C-9201-9CE2923E95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6C2AFA35-DAA1-4AD3-B783-9D2DD50641C0}" type="pres">
      <dgm:prSet presAssocID="{F28DC066-698C-421C-9201-9CE2923E9519}" presName="spaceRect" presStyleCnt="0"/>
      <dgm:spPr/>
    </dgm:pt>
    <dgm:pt modelId="{0152ED6A-DB88-48B0-A3BE-5ECCEC7FA743}" type="pres">
      <dgm:prSet presAssocID="{F28DC066-698C-421C-9201-9CE2923E9519}" presName="textRect" presStyleLbl="revTx" presStyleIdx="1" presStyleCnt="4">
        <dgm:presLayoutVars>
          <dgm:chMax val="1"/>
          <dgm:chPref val="1"/>
        </dgm:presLayoutVars>
      </dgm:prSet>
      <dgm:spPr/>
    </dgm:pt>
    <dgm:pt modelId="{0CB84C05-E833-471D-870A-BC2FC99AF95B}" type="pres">
      <dgm:prSet presAssocID="{A0A4249A-228E-4815-B8D2-E176EE531AE7}" presName="sibTrans" presStyleCnt="0"/>
      <dgm:spPr/>
    </dgm:pt>
    <dgm:pt modelId="{BD1F5A90-1AD7-40FF-805D-C734560A613D}" type="pres">
      <dgm:prSet presAssocID="{6819B196-C0BB-4F52-846D-0B67BC317C76}" presName="compNode" presStyleCnt="0"/>
      <dgm:spPr/>
    </dgm:pt>
    <dgm:pt modelId="{051F520B-A6B2-4B0D-90CB-E756F5CFC5E7}" type="pres">
      <dgm:prSet presAssocID="{6819B196-C0BB-4F52-846D-0B67BC317C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Измерительный прибор"/>
        </a:ext>
      </dgm:extLst>
    </dgm:pt>
    <dgm:pt modelId="{316D83B7-F67C-41E7-BDC1-B25FFFD219AA}" type="pres">
      <dgm:prSet presAssocID="{6819B196-C0BB-4F52-846D-0B67BC317C76}" presName="spaceRect" presStyleCnt="0"/>
      <dgm:spPr/>
    </dgm:pt>
    <dgm:pt modelId="{3F2FE553-ED64-4D75-9C75-A8E03B7124CD}" type="pres">
      <dgm:prSet presAssocID="{6819B196-C0BB-4F52-846D-0B67BC317C76}" presName="textRect" presStyleLbl="revTx" presStyleIdx="2" presStyleCnt="4">
        <dgm:presLayoutVars>
          <dgm:chMax val="1"/>
          <dgm:chPref val="1"/>
        </dgm:presLayoutVars>
      </dgm:prSet>
      <dgm:spPr/>
    </dgm:pt>
    <dgm:pt modelId="{61EDCCC8-1F89-4EDB-8B29-6D9CDA922B87}" type="pres">
      <dgm:prSet presAssocID="{D168BEEB-75FA-48AB-9178-F24B01717771}" presName="sibTrans" presStyleCnt="0"/>
      <dgm:spPr/>
    </dgm:pt>
    <dgm:pt modelId="{DB869E99-95CC-4CE6-9084-021BED51C8C1}" type="pres">
      <dgm:prSet presAssocID="{D61EC02C-B462-4423-8546-15B5DCD14F62}" presName="compNode" presStyleCnt="0"/>
      <dgm:spPr/>
    </dgm:pt>
    <dgm:pt modelId="{35C6DF18-6A02-4447-94D8-0CD4DA8E17A7}" type="pres">
      <dgm:prSet presAssocID="{D61EC02C-B462-4423-8546-15B5DCD14F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BB7B3DA2-6A7A-4662-93CA-D510930A4221}" type="pres">
      <dgm:prSet presAssocID="{D61EC02C-B462-4423-8546-15B5DCD14F62}" presName="spaceRect" presStyleCnt="0"/>
      <dgm:spPr/>
    </dgm:pt>
    <dgm:pt modelId="{556BBB83-F4BF-4FF8-A9D2-EA33A32FDFE6}" type="pres">
      <dgm:prSet presAssocID="{D61EC02C-B462-4423-8546-15B5DCD14F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4B7D10-9BE5-44C4-AF15-BECD4AB955A2}" srcId="{B350C38A-7B54-4A35-9E21-E609FFFFE86E}" destId="{0A9BF37A-35AB-4422-8F5D-2AB21A8BF80D}" srcOrd="0" destOrd="0" parTransId="{D01E406D-1776-4AD2-9BA8-0862FA5EA813}" sibTransId="{53031A4D-0F80-409F-A8F6-D5A8A4609363}"/>
    <dgm:cxn modelId="{D90D5F2E-9BB7-4625-B203-338BE8CD232C}" srcId="{B350C38A-7B54-4A35-9E21-E609FFFFE86E}" destId="{D61EC02C-B462-4423-8546-15B5DCD14F62}" srcOrd="3" destOrd="0" parTransId="{34BFCCEF-8B7A-4F01-85E7-0E184BD81F87}" sibTransId="{EE8FC5E3-3C79-41C4-A4A3-32C230149D87}"/>
    <dgm:cxn modelId="{E83DD54B-F4E7-4F39-9228-D4ED2145003B}" type="presOf" srcId="{6819B196-C0BB-4F52-846D-0B67BC317C76}" destId="{3F2FE553-ED64-4D75-9C75-A8E03B7124CD}" srcOrd="0" destOrd="0" presId="urn:microsoft.com/office/officeart/2018/2/layout/IconLabelList"/>
    <dgm:cxn modelId="{521F6755-1E96-4921-8599-10E6618A0EA3}" srcId="{B350C38A-7B54-4A35-9E21-E609FFFFE86E}" destId="{F28DC066-698C-421C-9201-9CE2923E9519}" srcOrd="1" destOrd="0" parTransId="{0C02FF93-E7CB-472B-A83F-A5107A7CF659}" sibTransId="{A0A4249A-228E-4815-B8D2-E176EE531AE7}"/>
    <dgm:cxn modelId="{0742A1A2-C77F-4187-88D0-44224BCAD0E4}" type="presOf" srcId="{B350C38A-7B54-4A35-9E21-E609FFFFE86E}" destId="{091FABE9-E238-4C29-A1D8-5CDEBCF5C08D}" srcOrd="0" destOrd="0" presId="urn:microsoft.com/office/officeart/2018/2/layout/IconLabelList"/>
    <dgm:cxn modelId="{1E5203B9-533B-4740-83B5-A0FFE66CE78F}" srcId="{B350C38A-7B54-4A35-9E21-E609FFFFE86E}" destId="{6819B196-C0BB-4F52-846D-0B67BC317C76}" srcOrd="2" destOrd="0" parTransId="{EBE25EF6-0B10-4C2B-BDE3-1C1B41C66974}" sibTransId="{D168BEEB-75FA-48AB-9178-F24B01717771}"/>
    <dgm:cxn modelId="{2CDE00DF-E438-4342-9C9E-AE80076413B1}" type="presOf" srcId="{D61EC02C-B462-4423-8546-15B5DCD14F62}" destId="{556BBB83-F4BF-4FF8-A9D2-EA33A32FDFE6}" srcOrd="0" destOrd="0" presId="urn:microsoft.com/office/officeart/2018/2/layout/IconLabelList"/>
    <dgm:cxn modelId="{826A8CE0-130C-4634-B6F3-C46B05D77C9B}" type="presOf" srcId="{F28DC066-698C-421C-9201-9CE2923E9519}" destId="{0152ED6A-DB88-48B0-A3BE-5ECCEC7FA743}" srcOrd="0" destOrd="0" presId="urn:microsoft.com/office/officeart/2018/2/layout/IconLabelList"/>
    <dgm:cxn modelId="{F17AF8F3-3801-44CF-83ED-C10A49536257}" type="presOf" srcId="{0A9BF37A-35AB-4422-8F5D-2AB21A8BF80D}" destId="{31BE12F9-BFC3-425C-A135-40BACF0B56D9}" srcOrd="0" destOrd="0" presId="urn:microsoft.com/office/officeart/2018/2/layout/IconLabelList"/>
    <dgm:cxn modelId="{31A99025-078F-4D05-9BB2-49E5C44FC71A}" type="presParOf" srcId="{091FABE9-E238-4C29-A1D8-5CDEBCF5C08D}" destId="{AE4FD6A9-C8D3-4809-908A-39B374E5D606}" srcOrd="0" destOrd="0" presId="urn:microsoft.com/office/officeart/2018/2/layout/IconLabelList"/>
    <dgm:cxn modelId="{B6FC11DB-8A57-416F-A45A-43ACF91DD54F}" type="presParOf" srcId="{AE4FD6A9-C8D3-4809-908A-39B374E5D606}" destId="{5E737840-460E-47F0-AF39-2F0ACDB059D7}" srcOrd="0" destOrd="0" presId="urn:microsoft.com/office/officeart/2018/2/layout/IconLabelList"/>
    <dgm:cxn modelId="{E654ADCE-26E9-4617-94E5-C73D3F10B8EF}" type="presParOf" srcId="{AE4FD6A9-C8D3-4809-908A-39B374E5D606}" destId="{C8348170-FE75-4FA9-A42C-4B97DB0D0001}" srcOrd="1" destOrd="0" presId="urn:microsoft.com/office/officeart/2018/2/layout/IconLabelList"/>
    <dgm:cxn modelId="{7CA61C58-8EBE-4D6D-9A98-71A64ADD84A8}" type="presParOf" srcId="{AE4FD6A9-C8D3-4809-908A-39B374E5D606}" destId="{31BE12F9-BFC3-425C-A135-40BACF0B56D9}" srcOrd="2" destOrd="0" presId="urn:microsoft.com/office/officeart/2018/2/layout/IconLabelList"/>
    <dgm:cxn modelId="{E2376111-35BA-49E5-93AC-6CAC68EB941F}" type="presParOf" srcId="{091FABE9-E238-4C29-A1D8-5CDEBCF5C08D}" destId="{6F9C8ADA-D336-4D76-8492-3583BF443645}" srcOrd="1" destOrd="0" presId="urn:microsoft.com/office/officeart/2018/2/layout/IconLabelList"/>
    <dgm:cxn modelId="{CD987FEC-F3B0-45BD-AC78-52B7326BFB77}" type="presParOf" srcId="{091FABE9-E238-4C29-A1D8-5CDEBCF5C08D}" destId="{F149AC45-EE44-433D-88A4-EBB7EF40041D}" srcOrd="2" destOrd="0" presId="urn:microsoft.com/office/officeart/2018/2/layout/IconLabelList"/>
    <dgm:cxn modelId="{1A6F664E-0A9D-442E-AEC9-563C4FB2F7D8}" type="presParOf" srcId="{F149AC45-EE44-433D-88A4-EBB7EF40041D}" destId="{C2A62EB5-6027-4666-A5B4-87B4B8C6DC1A}" srcOrd="0" destOrd="0" presId="urn:microsoft.com/office/officeart/2018/2/layout/IconLabelList"/>
    <dgm:cxn modelId="{F7E14C27-0375-475E-A940-BD729A43DC73}" type="presParOf" srcId="{F149AC45-EE44-433D-88A4-EBB7EF40041D}" destId="{6C2AFA35-DAA1-4AD3-B783-9D2DD50641C0}" srcOrd="1" destOrd="0" presId="urn:microsoft.com/office/officeart/2018/2/layout/IconLabelList"/>
    <dgm:cxn modelId="{25532BB1-B4AD-43E0-8DE3-D4C39506A712}" type="presParOf" srcId="{F149AC45-EE44-433D-88A4-EBB7EF40041D}" destId="{0152ED6A-DB88-48B0-A3BE-5ECCEC7FA743}" srcOrd="2" destOrd="0" presId="urn:microsoft.com/office/officeart/2018/2/layout/IconLabelList"/>
    <dgm:cxn modelId="{DD7F52DC-2A84-44B6-8BC1-2B084D50916D}" type="presParOf" srcId="{091FABE9-E238-4C29-A1D8-5CDEBCF5C08D}" destId="{0CB84C05-E833-471D-870A-BC2FC99AF95B}" srcOrd="3" destOrd="0" presId="urn:microsoft.com/office/officeart/2018/2/layout/IconLabelList"/>
    <dgm:cxn modelId="{55E1B313-C9F9-41DF-A9CA-4367CC3E8B33}" type="presParOf" srcId="{091FABE9-E238-4C29-A1D8-5CDEBCF5C08D}" destId="{BD1F5A90-1AD7-40FF-805D-C734560A613D}" srcOrd="4" destOrd="0" presId="urn:microsoft.com/office/officeart/2018/2/layout/IconLabelList"/>
    <dgm:cxn modelId="{77A5702B-5ECE-485E-80CF-8D1048221CA5}" type="presParOf" srcId="{BD1F5A90-1AD7-40FF-805D-C734560A613D}" destId="{051F520B-A6B2-4B0D-90CB-E756F5CFC5E7}" srcOrd="0" destOrd="0" presId="urn:microsoft.com/office/officeart/2018/2/layout/IconLabelList"/>
    <dgm:cxn modelId="{7C79300F-18C1-49AD-BB63-DA7ED21C781B}" type="presParOf" srcId="{BD1F5A90-1AD7-40FF-805D-C734560A613D}" destId="{316D83B7-F67C-41E7-BDC1-B25FFFD219AA}" srcOrd="1" destOrd="0" presId="urn:microsoft.com/office/officeart/2018/2/layout/IconLabelList"/>
    <dgm:cxn modelId="{62B679F4-F5BA-40D4-8496-51C70B83D739}" type="presParOf" srcId="{BD1F5A90-1AD7-40FF-805D-C734560A613D}" destId="{3F2FE553-ED64-4D75-9C75-A8E03B7124CD}" srcOrd="2" destOrd="0" presId="urn:microsoft.com/office/officeart/2018/2/layout/IconLabelList"/>
    <dgm:cxn modelId="{7BB42F56-EF8D-487E-9880-6F437EE7F850}" type="presParOf" srcId="{091FABE9-E238-4C29-A1D8-5CDEBCF5C08D}" destId="{61EDCCC8-1F89-4EDB-8B29-6D9CDA922B87}" srcOrd="5" destOrd="0" presId="urn:microsoft.com/office/officeart/2018/2/layout/IconLabelList"/>
    <dgm:cxn modelId="{9B2C458E-CDE0-4F3B-A94B-2EB52B325980}" type="presParOf" srcId="{091FABE9-E238-4C29-A1D8-5CDEBCF5C08D}" destId="{DB869E99-95CC-4CE6-9084-021BED51C8C1}" srcOrd="6" destOrd="0" presId="urn:microsoft.com/office/officeart/2018/2/layout/IconLabelList"/>
    <dgm:cxn modelId="{D7CC696B-8C20-4945-B7A1-480DE3BEB855}" type="presParOf" srcId="{DB869E99-95CC-4CE6-9084-021BED51C8C1}" destId="{35C6DF18-6A02-4447-94D8-0CD4DA8E17A7}" srcOrd="0" destOrd="0" presId="urn:microsoft.com/office/officeart/2018/2/layout/IconLabelList"/>
    <dgm:cxn modelId="{A9CDBEF1-3D11-4B44-8BB8-D36E5A86874D}" type="presParOf" srcId="{DB869E99-95CC-4CE6-9084-021BED51C8C1}" destId="{BB7B3DA2-6A7A-4662-93CA-D510930A4221}" srcOrd="1" destOrd="0" presId="urn:microsoft.com/office/officeart/2018/2/layout/IconLabelList"/>
    <dgm:cxn modelId="{5895480E-6F7D-4108-9DC4-332014B4C0DD}" type="presParOf" srcId="{DB869E99-95CC-4CE6-9084-021BED51C8C1}" destId="{556BBB83-F4BF-4FF8-A9D2-EA33A32FDF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CC121-B915-4321-B63B-B50523CBF9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CFEDF-55FA-4B14-9E5F-AB1C1AC1ABF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Возможность создания Gif анимаций прямо из игры</a:t>
          </a:r>
          <a:endParaRPr lang="en-US"/>
        </a:p>
      </dgm:t>
    </dgm:pt>
    <dgm:pt modelId="{D1E0098A-1805-4137-A05F-BAFDCC067D40}" type="parTrans" cxnId="{8CEFCDED-D9F7-4FB9-B36C-FBC53107CC47}">
      <dgm:prSet/>
      <dgm:spPr/>
      <dgm:t>
        <a:bodyPr/>
        <a:lstStyle/>
        <a:p>
          <a:endParaRPr lang="en-US"/>
        </a:p>
      </dgm:t>
    </dgm:pt>
    <dgm:pt modelId="{0D68CF46-E77B-4AB7-BD93-C197AD08D969}" type="sibTrans" cxnId="{8CEFCDED-D9F7-4FB9-B36C-FBC53107CC47}">
      <dgm:prSet/>
      <dgm:spPr/>
      <dgm:t>
        <a:bodyPr/>
        <a:lstStyle/>
        <a:p>
          <a:endParaRPr lang="en-US"/>
        </a:p>
      </dgm:t>
    </dgm:pt>
    <dgm:pt modelId="{E37FB9C8-CBFE-4957-A7AA-1813FB75F55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Онлайн</a:t>
          </a:r>
          <a:endParaRPr lang="en-US"/>
        </a:p>
      </dgm:t>
    </dgm:pt>
    <dgm:pt modelId="{705E9A0A-9F5B-4D57-8296-B8863E5F3004}" type="parTrans" cxnId="{454E26C6-A55E-4403-AD7A-F49F834D0BCB}">
      <dgm:prSet/>
      <dgm:spPr/>
      <dgm:t>
        <a:bodyPr/>
        <a:lstStyle/>
        <a:p>
          <a:endParaRPr lang="en-US"/>
        </a:p>
      </dgm:t>
    </dgm:pt>
    <dgm:pt modelId="{9DF854BA-A77E-435A-9619-B5C98B2B8FBF}" type="sibTrans" cxnId="{454E26C6-A55E-4403-AD7A-F49F834D0BCB}">
      <dgm:prSet/>
      <dgm:spPr/>
      <dgm:t>
        <a:bodyPr/>
        <a:lstStyle/>
        <a:p>
          <a:endParaRPr lang="en-US"/>
        </a:p>
      </dgm:t>
    </dgm:pt>
    <dgm:pt modelId="{3F59CF9A-E508-43E8-9D14-7945C6B32F0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Поддержка мобильных платформ</a:t>
          </a:r>
          <a:endParaRPr lang="en-US"/>
        </a:p>
      </dgm:t>
    </dgm:pt>
    <dgm:pt modelId="{AE88A9D9-DB73-4F0C-A35A-F22EC487F0A5}" type="parTrans" cxnId="{E202DAF0-527E-4E38-907E-0285CD045AD4}">
      <dgm:prSet/>
      <dgm:spPr/>
      <dgm:t>
        <a:bodyPr/>
        <a:lstStyle/>
        <a:p>
          <a:endParaRPr lang="en-US"/>
        </a:p>
      </dgm:t>
    </dgm:pt>
    <dgm:pt modelId="{C7A646F2-6758-4A69-9F70-4BC4F79A74F2}" type="sibTrans" cxnId="{E202DAF0-527E-4E38-907E-0285CD045AD4}">
      <dgm:prSet/>
      <dgm:spPr/>
      <dgm:t>
        <a:bodyPr/>
        <a:lstStyle/>
        <a:p>
          <a:endParaRPr lang="en-US"/>
        </a:p>
      </dgm:t>
    </dgm:pt>
    <dgm:pt modelId="{646A61B6-ADD7-4985-ACD9-136966358546}" type="pres">
      <dgm:prSet presAssocID="{F4ECC121-B915-4321-B63B-B50523CBF9D2}" presName="root" presStyleCnt="0">
        <dgm:presLayoutVars>
          <dgm:dir/>
          <dgm:resizeHandles val="exact"/>
        </dgm:presLayoutVars>
      </dgm:prSet>
      <dgm:spPr/>
    </dgm:pt>
    <dgm:pt modelId="{08195BB9-C40E-4D5A-B5EF-49D16517A9C3}" type="pres">
      <dgm:prSet presAssocID="{866CFEDF-55FA-4B14-9E5F-AB1C1AC1ABF4}" presName="compNode" presStyleCnt="0"/>
      <dgm:spPr/>
    </dgm:pt>
    <dgm:pt modelId="{E88A0DFB-B026-42E5-AB31-8C92ECF656FF}" type="pres">
      <dgm:prSet presAssocID="{866CFEDF-55FA-4B14-9E5F-AB1C1AC1AB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942D3714-DDED-4501-B4DA-BB9837D1C598}" type="pres">
      <dgm:prSet presAssocID="{866CFEDF-55FA-4B14-9E5F-AB1C1AC1ABF4}" presName="spaceRect" presStyleCnt="0"/>
      <dgm:spPr/>
    </dgm:pt>
    <dgm:pt modelId="{16F5E09E-DA47-4894-B57F-B61C35012D1A}" type="pres">
      <dgm:prSet presAssocID="{866CFEDF-55FA-4B14-9E5F-AB1C1AC1ABF4}" presName="textRect" presStyleLbl="revTx" presStyleIdx="0" presStyleCnt="3">
        <dgm:presLayoutVars>
          <dgm:chMax val="1"/>
          <dgm:chPref val="1"/>
        </dgm:presLayoutVars>
      </dgm:prSet>
      <dgm:spPr/>
    </dgm:pt>
    <dgm:pt modelId="{C0A51F10-AA47-4D19-A38B-1B4331A4F538}" type="pres">
      <dgm:prSet presAssocID="{0D68CF46-E77B-4AB7-BD93-C197AD08D969}" presName="sibTrans" presStyleCnt="0"/>
      <dgm:spPr/>
    </dgm:pt>
    <dgm:pt modelId="{C2DCCAC4-02B8-452B-86EC-80B4B74E962F}" type="pres">
      <dgm:prSet presAssocID="{E37FB9C8-CBFE-4957-A7AA-1813FB75F55D}" presName="compNode" presStyleCnt="0"/>
      <dgm:spPr/>
    </dgm:pt>
    <dgm:pt modelId="{D6D5CE4F-9903-4C93-84A1-471347C1B3DE}" type="pres">
      <dgm:prSet presAssocID="{E37FB9C8-CBFE-4957-A7AA-1813FB75F5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Интернет"/>
        </a:ext>
      </dgm:extLst>
    </dgm:pt>
    <dgm:pt modelId="{4B718A12-5493-42AA-BFA3-36AB14E5D5E0}" type="pres">
      <dgm:prSet presAssocID="{E37FB9C8-CBFE-4957-A7AA-1813FB75F55D}" presName="spaceRect" presStyleCnt="0"/>
      <dgm:spPr/>
    </dgm:pt>
    <dgm:pt modelId="{A82EC066-FD4D-4E3F-A24A-4F3ECD5AE196}" type="pres">
      <dgm:prSet presAssocID="{E37FB9C8-CBFE-4957-A7AA-1813FB75F55D}" presName="textRect" presStyleLbl="revTx" presStyleIdx="1" presStyleCnt="3">
        <dgm:presLayoutVars>
          <dgm:chMax val="1"/>
          <dgm:chPref val="1"/>
        </dgm:presLayoutVars>
      </dgm:prSet>
      <dgm:spPr/>
    </dgm:pt>
    <dgm:pt modelId="{1B108A50-F6B4-4363-BF04-7F6E496ECD72}" type="pres">
      <dgm:prSet presAssocID="{9DF854BA-A77E-435A-9619-B5C98B2B8FBF}" presName="sibTrans" presStyleCnt="0"/>
      <dgm:spPr/>
    </dgm:pt>
    <dgm:pt modelId="{729E0DD4-16C4-479A-9390-55E7C9E5B200}" type="pres">
      <dgm:prSet presAssocID="{3F59CF9A-E508-43E8-9D14-7945C6B32F0F}" presName="compNode" presStyleCnt="0"/>
      <dgm:spPr/>
    </dgm:pt>
    <dgm:pt modelId="{34A8EFAB-6E90-470A-A0B9-FBDC4747FB36}" type="pres">
      <dgm:prSet presAssocID="{3F59CF9A-E508-43E8-9D14-7945C6B32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5A22D95-F56F-4FD1-909A-B6F337F138E5}" type="pres">
      <dgm:prSet presAssocID="{3F59CF9A-E508-43E8-9D14-7945C6B32F0F}" presName="spaceRect" presStyleCnt="0"/>
      <dgm:spPr/>
    </dgm:pt>
    <dgm:pt modelId="{DF480F23-37EA-4F12-91D3-15E2664174BD}" type="pres">
      <dgm:prSet presAssocID="{3F59CF9A-E508-43E8-9D14-7945C6B32F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997516-8A1D-48DF-AC4B-127D7E05F459}" type="presOf" srcId="{F4ECC121-B915-4321-B63B-B50523CBF9D2}" destId="{646A61B6-ADD7-4985-ACD9-136966358546}" srcOrd="0" destOrd="0" presId="urn:microsoft.com/office/officeart/2018/2/layout/IconLabelList"/>
    <dgm:cxn modelId="{DBBE685A-6C0D-464D-BAE5-74B289E9BB61}" type="presOf" srcId="{866CFEDF-55FA-4B14-9E5F-AB1C1AC1ABF4}" destId="{16F5E09E-DA47-4894-B57F-B61C35012D1A}" srcOrd="0" destOrd="0" presId="urn:microsoft.com/office/officeart/2018/2/layout/IconLabelList"/>
    <dgm:cxn modelId="{454E26C6-A55E-4403-AD7A-F49F834D0BCB}" srcId="{F4ECC121-B915-4321-B63B-B50523CBF9D2}" destId="{E37FB9C8-CBFE-4957-A7AA-1813FB75F55D}" srcOrd="1" destOrd="0" parTransId="{705E9A0A-9F5B-4D57-8296-B8863E5F3004}" sibTransId="{9DF854BA-A77E-435A-9619-B5C98B2B8FBF}"/>
    <dgm:cxn modelId="{CB00B1DB-EA2D-4930-A993-88B356B46686}" type="presOf" srcId="{3F59CF9A-E508-43E8-9D14-7945C6B32F0F}" destId="{DF480F23-37EA-4F12-91D3-15E2664174BD}" srcOrd="0" destOrd="0" presId="urn:microsoft.com/office/officeart/2018/2/layout/IconLabelList"/>
    <dgm:cxn modelId="{81835AE6-4D92-47C0-83A8-A702E7D37F05}" type="presOf" srcId="{E37FB9C8-CBFE-4957-A7AA-1813FB75F55D}" destId="{A82EC066-FD4D-4E3F-A24A-4F3ECD5AE196}" srcOrd="0" destOrd="0" presId="urn:microsoft.com/office/officeart/2018/2/layout/IconLabelList"/>
    <dgm:cxn modelId="{8CEFCDED-D9F7-4FB9-B36C-FBC53107CC47}" srcId="{F4ECC121-B915-4321-B63B-B50523CBF9D2}" destId="{866CFEDF-55FA-4B14-9E5F-AB1C1AC1ABF4}" srcOrd="0" destOrd="0" parTransId="{D1E0098A-1805-4137-A05F-BAFDCC067D40}" sibTransId="{0D68CF46-E77B-4AB7-BD93-C197AD08D969}"/>
    <dgm:cxn modelId="{E202DAF0-527E-4E38-907E-0285CD045AD4}" srcId="{F4ECC121-B915-4321-B63B-B50523CBF9D2}" destId="{3F59CF9A-E508-43E8-9D14-7945C6B32F0F}" srcOrd="2" destOrd="0" parTransId="{AE88A9D9-DB73-4F0C-A35A-F22EC487F0A5}" sibTransId="{C7A646F2-6758-4A69-9F70-4BC4F79A74F2}"/>
    <dgm:cxn modelId="{8AECA61B-0282-4843-AC9E-6D4F3D0C54C8}" type="presParOf" srcId="{646A61B6-ADD7-4985-ACD9-136966358546}" destId="{08195BB9-C40E-4D5A-B5EF-49D16517A9C3}" srcOrd="0" destOrd="0" presId="urn:microsoft.com/office/officeart/2018/2/layout/IconLabelList"/>
    <dgm:cxn modelId="{2336F038-4509-46FD-B7A2-69E77A8E001F}" type="presParOf" srcId="{08195BB9-C40E-4D5A-B5EF-49D16517A9C3}" destId="{E88A0DFB-B026-42E5-AB31-8C92ECF656FF}" srcOrd="0" destOrd="0" presId="urn:microsoft.com/office/officeart/2018/2/layout/IconLabelList"/>
    <dgm:cxn modelId="{C3D86252-CD59-468A-9E18-DF1E5204C455}" type="presParOf" srcId="{08195BB9-C40E-4D5A-B5EF-49D16517A9C3}" destId="{942D3714-DDED-4501-B4DA-BB9837D1C598}" srcOrd="1" destOrd="0" presId="urn:microsoft.com/office/officeart/2018/2/layout/IconLabelList"/>
    <dgm:cxn modelId="{DE274B85-8206-43AF-8CE9-88CD51F8472F}" type="presParOf" srcId="{08195BB9-C40E-4D5A-B5EF-49D16517A9C3}" destId="{16F5E09E-DA47-4894-B57F-B61C35012D1A}" srcOrd="2" destOrd="0" presId="urn:microsoft.com/office/officeart/2018/2/layout/IconLabelList"/>
    <dgm:cxn modelId="{32F3655A-A1D6-4279-BED3-75F83535D0C3}" type="presParOf" srcId="{646A61B6-ADD7-4985-ACD9-136966358546}" destId="{C0A51F10-AA47-4D19-A38B-1B4331A4F538}" srcOrd="1" destOrd="0" presId="urn:microsoft.com/office/officeart/2018/2/layout/IconLabelList"/>
    <dgm:cxn modelId="{10E15F1D-6622-47D1-99F1-ECFA1BA4841F}" type="presParOf" srcId="{646A61B6-ADD7-4985-ACD9-136966358546}" destId="{C2DCCAC4-02B8-452B-86EC-80B4B74E962F}" srcOrd="2" destOrd="0" presId="urn:microsoft.com/office/officeart/2018/2/layout/IconLabelList"/>
    <dgm:cxn modelId="{4D047ADD-9DA3-4A39-9C93-F22B1EB6E12C}" type="presParOf" srcId="{C2DCCAC4-02B8-452B-86EC-80B4B74E962F}" destId="{D6D5CE4F-9903-4C93-84A1-471347C1B3DE}" srcOrd="0" destOrd="0" presId="urn:microsoft.com/office/officeart/2018/2/layout/IconLabelList"/>
    <dgm:cxn modelId="{AE88051F-F43D-4148-896B-1008B52840C5}" type="presParOf" srcId="{C2DCCAC4-02B8-452B-86EC-80B4B74E962F}" destId="{4B718A12-5493-42AA-BFA3-36AB14E5D5E0}" srcOrd="1" destOrd="0" presId="urn:microsoft.com/office/officeart/2018/2/layout/IconLabelList"/>
    <dgm:cxn modelId="{38114583-5327-4D65-9216-22202B2BF416}" type="presParOf" srcId="{C2DCCAC4-02B8-452B-86EC-80B4B74E962F}" destId="{A82EC066-FD4D-4E3F-A24A-4F3ECD5AE196}" srcOrd="2" destOrd="0" presId="urn:microsoft.com/office/officeart/2018/2/layout/IconLabelList"/>
    <dgm:cxn modelId="{DC013123-2670-41DF-9FA1-08028B8CA09F}" type="presParOf" srcId="{646A61B6-ADD7-4985-ACD9-136966358546}" destId="{1B108A50-F6B4-4363-BF04-7F6E496ECD72}" srcOrd="3" destOrd="0" presId="urn:microsoft.com/office/officeart/2018/2/layout/IconLabelList"/>
    <dgm:cxn modelId="{D9AA6898-16F8-4DD3-9718-76588DC31CCB}" type="presParOf" srcId="{646A61B6-ADD7-4985-ACD9-136966358546}" destId="{729E0DD4-16C4-479A-9390-55E7C9E5B200}" srcOrd="4" destOrd="0" presId="urn:microsoft.com/office/officeart/2018/2/layout/IconLabelList"/>
    <dgm:cxn modelId="{D748A061-B30C-4655-8037-292EFFAC0ACC}" type="presParOf" srcId="{729E0DD4-16C4-479A-9390-55E7C9E5B200}" destId="{34A8EFAB-6E90-470A-A0B9-FBDC4747FB36}" srcOrd="0" destOrd="0" presId="urn:microsoft.com/office/officeart/2018/2/layout/IconLabelList"/>
    <dgm:cxn modelId="{3E0248D2-C7E2-45E9-93A6-0D677ED843BA}" type="presParOf" srcId="{729E0DD4-16C4-479A-9390-55E7C9E5B200}" destId="{B5A22D95-F56F-4FD1-909A-B6F337F138E5}" srcOrd="1" destOrd="0" presId="urn:microsoft.com/office/officeart/2018/2/layout/IconLabelList"/>
    <dgm:cxn modelId="{FF52E4EB-B658-47E9-94D4-585473B26C47}" type="presParOf" srcId="{729E0DD4-16C4-479A-9390-55E7C9E5B200}" destId="{DF480F23-37EA-4F12-91D3-15E2664174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7840-460E-47F0-AF39-2F0ACDB059D7}">
      <dsp:nvSpPr>
        <dsp:cNvPr id="0" name=""/>
        <dsp:cNvSpPr/>
      </dsp:nvSpPr>
      <dsp:spPr>
        <a:xfrm>
          <a:off x="621499" y="600113"/>
          <a:ext cx="977152" cy="977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E12F9-BFC3-425C-A135-40BACF0B56D9}">
      <dsp:nvSpPr>
        <dsp:cNvPr id="0" name=""/>
        <dsp:cNvSpPr/>
      </dsp:nvSpPr>
      <dsp:spPr>
        <a:xfrm>
          <a:off x="24350" y="1927543"/>
          <a:ext cx="2171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Интересный GamePlay</a:t>
          </a:r>
          <a:endParaRPr lang="en-US" sz="2000" kern="1200"/>
        </a:p>
      </dsp:txBody>
      <dsp:txXfrm>
        <a:off x="24350" y="1927543"/>
        <a:ext cx="2171450" cy="720000"/>
      </dsp:txXfrm>
    </dsp:sp>
    <dsp:sp modelId="{C2A62EB5-6027-4666-A5B4-87B4B8C6DC1A}">
      <dsp:nvSpPr>
        <dsp:cNvPr id="0" name=""/>
        <dsp:cNvSpPr/>
      </dsp:nvSpPr>
      <dsp:spPr>
        <a:xfrm>
          <a:off x="3172954" y="600113"/>
          <a:ext cx="977152" cy="977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2ED6A-DB88-48B0-A3BE-5ECCEC7FA743}">
      <dsp:nvSpPr>
        <dsp:cNvPr id="0" name=""/>
        <dsp:cNvSpPr/>
      </dsp:nvSpPr>
      <dsp:spPr>
        <a:xfrm>
          <a:off x="2575805" y="1927543"/>
          <a:ext cx="2171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Продуманные Core-механики</a:t>
          </a:r>
          <a:endParaRPr lang="en-US" sz="2000" kern="1200"/>
        </a:p>
      </dsp:txBody>
      <dsp:txXfrm>
        <a:off x="2575805" y="1927543"/>
        <a:ext cx="2171450" cy="720000"/>
      </dsp:txXfrm>
    </dsp:sp>
    <dsp:sp modelId="{051F520B-A6B2-4B0D-90CB-E756F5CFC5E7}">
      <dsp:nvSpPr>
        <dsp:cNvPr id="0" name=""/>
        <dsp:cNvSpPr/>
      </dsp:nvSpPr>
      <dsp:spPr>
        <a:xfrm>
          <a:off x="621499" y="3190405"/>
          <a:ext cx="977152" cy="977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FE553-ED64-4D75-9C75-A8E03B7124CD}">
      <dsp:nvSpPr>
        <dsp:cNvPr id="0" name=""/>
        <dsp:cNvSpPr/>
      </dsp:nvSpPr>
      <dsp:spPr>
        <a:xfrm>
          <a:off x="24350" y="4517835"/>
          <a:ext cx="2171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Оптимизация</a:t>
          </a:r>
          <a:endParaRPr lang="en-US" sz="2000" kern="1200"/>
        </a:p>
      </dsp:txBody>
      <dsp:txXfrm>
        <a:off x="24350" y="4517835"/>
        <a:ext cx="2171450" cy="720000"/>
      </dsp:txXfrm>
    </dsp:sp>
    <dsp:sp modelId="{35C6DF18-6A02-4447-94D8-0CD4DA8E17A7}">
      <dsp:nvSpPr>
        <dsp:cNvPr id="0" name=""/>
        <dsp:cNvSpPr/>
      </dsp:nvSpPr>
      <dsp:spPr>
        <a:xfrm>
          <a:off x="3172954" y="3190405"/>
          <a:ext cx="977152" cy="977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BBB83-F4BF-4FF8-A9D2-EA33A32FDFE6}">
      <dsp:nvSpPr>
        <dsp:cNvPr id="0" name=""/>
        <dsp:cNvSpPr/>
      </dsp:nvSpPr>
      <dsp:spPr>
        <a:xfrm>
          <a:off x="2575805" y="4517835"/>
          <a:ext cx="2171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Красивая и сочная графика</a:t>
          </a:r>
          <a:endParaRPr lang="en-US" sz="2000" kern="1200"/>
        </a:p>
      </dsp:txBody>
      <dsp:txXfrm>
        <a:off x="2575805" y="4517835"/>
        <a:ext cx="2171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A0DFB-B026-42E5-AB31-8C92ECF656F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5E09E-DA47-4894-B57F-B61C35012D1A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Возможность создания Gif анимаций прямо из игры</a:t>
          </a:r>
          <a:endParaRPr lang="en-US" sz="2000" kern="1200"/>
        </a:p>
      </dsp:txBody>
      <dsp:txXfrm>
        <a:off x="417971" y="2644140"/>
        <a:ext cx="2889450" cy="720000"/>
      </dsp:txXfrm>
    </dsp:sp>
    <dsp:sp modelId="{D6D5CE4F-9903-4C93-84A1-471347C1B3D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EC066-FD4D-4E3F-A24A-4F3ECD5AE19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Онлайн</a:t>
          </a:r>
          <a:endParaRPr lang="en-US" sz="2000" kern="1200"/>
        </a:p>
      </dsp:txBody>
      <dsp:txXfrm>
        <a:off x="3813075" y="2644140"/>
        <a:ext cx="2889450" cy="720000"/>
      </dsp:txXfrm>
    </dsp:sp>
    <dsp:sp modelId="{34A8EFAB-6E90-470A-A0B9-FBDC4747FB3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80F23-37EA-4F12-91D3-15E2664174BD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Поддержка мобильных платформ</a:t>
          </a:r>
          <a:endParaRPr lang="en-US" sz="20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game/stuntc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ru-RU" sz="5600" b="1" u="sng">
                <a:solidFill>
                  <a:srgbClr val="FFFFFF"/>
                </a:solidFill>
                <a:ea typeface="+mj-lt"/>
                <a:cs typeface="+mj-lt"/>
                <a:hlinkClick r:id="rId3"/>
              </a:rPr>
              <a:t>StuntCat</a:t>
            </a:r>
            <a:endParaRPr lang="ru-RU" sz="56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solidFill>
                  <a:srgbClr val="000000"/>
                </a:solidFill>
                <a:cs typeface="Calibri"/>
              </a:rPr>
              <a:t>Иванушко Иван Олегович</a:t>
            </a:r>
            <a:endParaRPr lang="ru-RU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742A-C3BA-4D13-9943-BC3F85C0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48177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E7DC6-19AA-4CC5-BEED-A9BF9933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Plan</a:t>
            </a:r>
            <a:endParaRPr lang="ru-RU" sz="6600" dirty="0" err="1">
              <a:cs typeface="Calibri Light" panose="020F03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B76C4-DA99-4988-A3CC-22E33B26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1. </a:t>
            </a:r>
            <a:r>
              <a:rPr lang="ru-RU" sz="2400" dirty="0" err="1">
                <a:ea typeface="+mn-lt"/>
                <a:cs typeface="+mn-lt"/>
              </a:rPr>
              <a:t>Genre</a:t>
            </a:r>
            <a:endParaRPr lang="en-US" sz="2400" dirty="0" err="1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2. </a:t>
            </a:r>
            <a:r>
              <a:rPr lang="ru-RU" sz="2400" dirty="0" err="1">
                <a:ea typeface="+mn-lt"/>
                <a:cs typeface="+mn-lt"/>
              </a:rPr>
              <a:t>Technologies</a:t>
            </a:r>
          </a:p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3. </a:t>
            </a:r>
            <a:r>
              <a:rPr lang="ru-RU" sz="2400" dirty="0" err="1">
                <a:ea typeface="+mn-lt"/>
                <a:cs typeface="+mn-lt"/>
              </a:rPr>
              <a:t>Benefits</a:t>
            </a:r>
          </a:p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4. </a:t>
            </a:r>
            <a:r>
              <a:rPr lang="ru-RU" sz="2400" dirty="0" err="1">
                <a:ea typeface="+mn-lt"/>
                <a:cs typeface="+mn-lt"/>
              </a:rPr>
              <a:t>Features</a:t>
            </a:r>
          </a:p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5. </a:t>
            </a:r>
            <a:r>
              <a:rPr lang="ru-RU" sz="2400" dirty="0" err="1">
                <a:ea typeface="+mn-lt"/>
                <a:cs typeface="+mn-lt"/>
              </a:rPr>
              <a:t>GamePlay</a:t>
            </a:r>
          </a:p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6. </a:t>
            </a:r>
            <a:r>
              <a:rPr lang="ru-RU" sz="2400" dirty="0" err="1">
                <a:ea typeface="+mn-lt"/>
                <a:cs typeface="+mn-lt"/>
              </a:rPr>
              <a:t>Information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 err="1">
                <a:ea typeface="+mn-lt"/>
                <a:cs typeface="+mn-lt"/>
              </a:rPr>
              <a:t>Sources</a:t>
            </a:r>
          </a:p>
          <a:p>
            <a:pPr>
              <a:buFont typeface="Arial,Sans-Serif"/>
              <a:buChar char="•"/>
            </a:pPr>
            <a:r>
              <a:rPr lang="ru-RU" sz="2400" dirty="0">
                <a:ea typeface="+mn-lt"/>
                <a:cs typeface="+mn-lt"/>
              </a:rPr>
              <a:t>7. </a:t>
            </a:r>
            <a:r>
              <a:rPr lang="ru-RU" sz="2400" dirty="0" err="1">
                <a:ea typeface="+mn-lt"/>
                <a:cs typeface="+mn-lt"/>
              </a:rPr>
              <a:t>Conclusion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8772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B42DD-2318-4653-A98D-1AA7962C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ru-RU" sz="3600">
                <a:solidFill>
                  <a:schemeClr val="tx2"/>
                </a:solidFill>
                <a:cs typeface="Calibri Light" panose="020F0302020204030204"/>
              </a:rPr>
              <a:t>Genre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AE3EB-AB90-4D35-8D7E-0668DD2C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2"/>
                </a:solidFill>
                <a:cs typeface="Calibri" panose="020F0502020204030204"/>
              </a:rPr>
              <a:t>Моя игра - 2D </a:t>
            </a:r>
            <a:r>
              <a:rPr lang="ru-RU" sz="2000" dirty="0" err="1">
                <a:solidFill>
                  <a:schemeClr val="tx2"/>
                </a:solidFill>
                <a:ea typeface="+mn-lt"/>
                <a:cs typeface="+mn-lt"/>
              </a:rPr>
              <a:t>Platformer</a:t>
            </a:r>
            <a:r>
              <a:rPr lang="ru-RU" sz="2000" dirty="0">
                <a:solidFill>
                  <a:schemeClr val="tx2"/>
                </a:solidFill>
                <a:cs typeface="Calibri" panose="020F0502020204030204"/>
              </a:rPr>
              <a:t> с уникальным, сложным, продуманным, 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инновационным </a:t>
            </a:r>
            <a:r>
              <a:rPr lang="ru-RU" sz="2000" dirty="0">
                <a:solidFill>
                  <a:schemeClr val="tx2"/>
                </a:solidFill>
                <a:cs typeface="Calibri" panose="020F0502020204030204"/>
              </a:rPr>
              <a:t>и захватывающим </a:t>
            </a:r>
            <a:r>
              <a:rPr lang="ru-RU" sz="2000" dirty="0" err="1">
                <a:solidFill>
                  <a:schemeClr val="tx2"/>
                </a:solidFill>
                <a:cs typeface="Calibri" panose="020F0502020204030204"/>
              </a:rPr>
              <a:t>Souls-like</a:t>
            </a:r>
            <a:r>
              <a:rPr lang="ru-RU" sz="2000" dirty="0">
                <a:solidFill>
                  <a:schemeClr val="tx2"/>
                </a:solidFill>
                <a:cs typeface="Calibri" panose="020F0502020204030204"/>
              </a:rPr>
              <a:t> геймплеем, который подарит вам огромное количество новых эмоций и острых ощущений.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8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9FCB-DB8B-4624-B749-982E053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Technologies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B66CD-4BE5-4DA2-AABA-D799C702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040" y="216797"/>
            <a:ext cx="3426676" cy="28702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ru-RU" sz="1800" dirty="0" err="1">
                <a:ea typeface="+mn-lt"/>
                <a:cs typeface="+mn-lt"/>
              </a:rPr>
              <a:t>General</a:t>
            </a:r>
            <a:r>
              <a:rPr lang="ru-RU" sz="1800" dirty="0">
                <a:ea typeface="+mn-lt"/>
                <a:cs typeface="+mn-lt"/>
              </a:rPr>
              <a:t> </a:t>
            </a:r>
            <a:r>
              <a:rPr lang="ru-RU" sz="1800" dirty="0" err="1">
                <a:ea typeface="+mn-lt"/>
                <a:cs typeface="+mn-lt"/>
              </a:rPr>
              <a:t>Things</a:t>
            </a:r>
            <a:r>
              <a:rPr lang="ru-RU" sz="1800" dirty="0">
                <a:ea typeface="+mn-lt"/>
                <a:cs typeface="+mn-lt"/>
              </a:rPr>
              <a:t>:</a:t>
            </a:r>
            <a:endParaRPr lang="en-US" sz="1800" dirty="0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ru-RU" sz="1800" dirty="0" err="1">
                <a:ea typeface="+mn-lt"/>
                <a:cs typeface="+mn-lt"/>
              </a:rPr>
              <a:t>Python</a:t>
            </a:r>
            <a:r>
              <a:rPr lang="ru-RU" sz="1800" dirty="0">
                <a:ea typeface="+mn-lt"/>
                <a:cs typeface="+mn-lt"/>
              </a:rPr>
              <a:t> 3.9</a:t>
            </a:r>
            <a:endParaRPr lang="en-US" sz="1800" dirty="0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ru-RU" sz="1800" dirty="0" err="1">
                <a:ea typeface="+mn-lt"/>
                <a:cs typeface="+mn-lt"/>
              </a:rPr>
              <a:t>PyCharm</a:t>
            </a:r>
            <a:endParaRPr lang="en-US" sz="1800" dirty="0" err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ru-RU" sz="1800" dirty="0" err="1">
                <a:ea typeface="+mn-lt"/>
                <a:cs typeface="+mn-lt"/>
              </a:rPr>
              <a:t>GitHub</a:t>
            </a:r>
            <a:endParaRPr lang="ru-RU" dirty="0" err="1"/>
          </a:p>
          <a:p>
            <a:pPr marL="0" indent="0" algn="ctr">
              <a:buNone/>
            </a:pPr>
            <a:endParaRPr lang="ru-RU" sz="2000" dirty="0">
              <a:cs typeface="Calibri" panose="020F0502020204030204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8C1E74-A3C6-49BF-B9E4-56DFAFC4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2000" dirty="0" err="1">
                <a:ea typeface="+mn-lt"/>
                <a:cs typeface="+mn-lt"/>
              </a:rPr>
              <a:t>Python</a:t>
            </a:r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2000" dirty="0" err="1">
                <a:ea typeface="+mn-lt"/>
                <a:cs typeface="+mn-lt"/>
              </a:rPr>
              <a:t>Libraries</a:t>
            </a:r>
            <a:r>
              <a:rPr lang="ru-RU" sz="2000" dirty="0">
                <a:ea typeface="+mn-lt"/>
                <a:cs typeface="+mn-lt"/>
              </a:rPr>
              <a:t>:</a:t>
            </a:r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pygame</a:t>
            </a:r>
            <a:endParaRPr lang="en-US" sz="2000" dirty="0" err="1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pylint</a:t>
            </a:r>
            <a:endParaRPr lang="en-US" sz="2000" dirty="0" err="1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pytest</a:t>
            </a:r>
            <a:endParaRPr lang="en-US" sz="2000" dirty="0" err="1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tox</a:t>
            </a:r>
            <a:endParaRPr lang="en-US" sz="2000" dirty="0" err="1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twine</a:t>
            </a:r>
            <a:endParaRPr lang="en-US" sz="2000" dirty="0" err="1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wheel</a:t>
            </a:r>
            <a:endParaRPr lang="en-US" sz="2000" dirty="0" err="1">
              <a:ea typeface="+mn-lt"/>
              <a:cs typeface="+mn-lt"/>
            </a:endParaRPr>
          </a:p>
          <a:p>
            <a:pPr algn="ctr"/>
            <a:r>
              <a:rPr lang="ru-RU" sz="2000" dirty="0" err="1">
                <a:ea typeface="+mn-lt"/>
                <a:cs typeface="+mn-lt"/>
              </a:rPr>
              <a:t>cx_freeze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50321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AEEA7-C8EF-4B03-9033-4F83E72E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600" dirty="0" err="1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Benefits</a:t>
            </a:r>
            <a:endParaRPr lang="ru-RU" sz="56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4" name="Объект 2">
            <a:extLst>
              <a:ext uri="{FF2B5EF4-FFF2-40B4-BE49-F238E27FC236}">
                <a16:creationId xmlns:a16="http://schemas.microsoft.com/office/drawing/2014/main" id="{304BD2AE-D9F0-43BE-BB95-B8EE487684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7233" y="518400"/>
          <a:ext cx="4771607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0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139A1-2FB3-4E48-852F-1FEE8583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Calibri"/>
                <a:cs typeface="Calibri"/>
              </a:rPr>
              <a:t>Features</a:t>
            </a:r>
            <a:endParaRPr lang="ru-RU" dirty="0" err="1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99DBAA7A-0732-4D89-93DB-AE1DBB34B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2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ECEDD-1709-4390-9E76-EE95A363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GamePlay</a:t>
            </a:r>
          </a:p>
        </p:txBody>
      </p:sp>
      <p:pic>
        <p:nvPicPr>
          <p:cNvPr id="11" name="Рисунок 12" descr="Изображение выглядит как трава, играет, остановк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A6B66E6-960F-4EEF-8FE0-DCD48C48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96758"/>
            <a:ext cx="7225748" cy="40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6C9F2-80A9-4D55-8FC1-DE46EE06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3100">
                <a:solidFill>
                  <a:srgbClr val="FFFFFF"/>
                </a:solidFill>
                <a:ea typeface="+mj-lt"/>
                <a:cs typeface="+mj-lt"/>
              </a:rPr>
              <a:t>Information Sources</a:t>
            </a:r>
            <a:endParaRPr lang="ru-RU" sz="3100">
              <a:solidFill>
                <a:srgbClr val="FFFFFF"/>
              </a:solidFill>
            </a:endParaRPr>
          </a:p>
        </p:txBody>
      </p:sp>
      <p:sp>
        <p:nvSpPr>
          <p:cNvPr id="4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2EE35-170A-47DC-BC7E-2A04C3BB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-1990"/>
            <a:ext cx="4771607" cy="68601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Чистый код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Создание анализ и рефакторинг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Роберт К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Мартин</a:t>
            </a: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2. 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Совершенный код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Стив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МакКоннелл</a:t>
            </a:r>
            <a:endParaRPr lang="ru-RU" sz="16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3.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Жемчужины программирования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Джон Бентли</a:t>
            </a: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4. 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Рефакторинг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Улучшение существующего кода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Мартин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Фаулер</a:t>
            </a:r>
            <a:endParaRPr lang="ru-RU" sz="16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5.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Приёмы объектно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-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ориентированного проектирования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Паттерны проектирования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Эрих Гамма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Ричард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Хелм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Ральф Джонсон и Джон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Влиссидес</a:t>
            </a:r>
            <a:endParaRPr lang="ru-RU" sz="16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6.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Язык программирования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C: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Брайан В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Керниган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и Деннис М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Ричи</a:t>
            </a: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7. 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Структура и интерпретация компьютерных программ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Харольд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Абельсон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и Джеральд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Сассман</a:t>
            </a:r>
            <a:endParaRPr lang="ru-RU" sz="16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8. 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Алгоритмы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Построение и анализ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Кормен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Томас Х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.,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Лейзерсон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Чарльз И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ru-RU" sz="16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9. 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Чистая архитектура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Искусство разработки программного обеспечения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Мартин Роберт</a:t>
            </a: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10.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Экстремальное программирование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Разработка через тестирование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Кент Бек</a:t>
            </a:r>
          </a:p>
          <a:p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11. 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Компиляторы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принципы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технологии и инструменты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: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Альфред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Ахо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Моника С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Лам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 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Рави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Сети</a:t>
            </a:r>
            <a:r>
              <a:rPr lang="ru-RU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 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Джеффри Ульман</a:t>
            </a:r>
          </a:p>
          <a:p>
            <a:r>
              <a:rPr lang="ru-RU" sz="1600" dirty="0">
                <a:solidFill>
                  <a:schemeClr val="tx1">
                    <a:alpha val="80000"/>
                  </a:schemeClr>
                </a:solidFill>
                <a:cs typeface="Calibri"/>
              </a:rPr>
              <a:t>12. Документация </a:t>
            </a:r>
            <a:r>
              <a:rPr lang="ru-RU" sz="16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Pygame</a:t>
            </a:r>
            <a:endParaRPr lang="ru-RU" sz="16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4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4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8553B86A-3688-4590-934F-8CD074A9B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036222-7F97-43EF-AF1A-2B06BAC9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5EC638B7-C55E-4E8E-ABDC-CBD417F0D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Freeform: Shape 13">
            <a:extLst>
              <a:ext uri="{FF2B5EF4-FFF2-40B4-BE49-F238E27FC236}">
                <a16:creationId xmlns:a16="http://schemas.microsoft.com/office/drawing/2014/main" id="{47159AC2-C98F-4C93-B774-B19EE1BEB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95600" y="990600"/>
            <a:ext cx="92964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D3901-1C64-4F0B-A037-E8DA8602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676400"/>
            <a:ext cx="6781800" cy="1216153"/>
          </a:xfrm>
        </p:spPr>
        <p:txBody>
          <a:bodyPr anchor="t">
            <a:normAutofit/>
          </a:bodyPr>
          <a:lstStyle/>
          <a:p>
            <a:pPr algn="ctr"/>
            <a:r>
              <a:rPr lang="ru-RU" sz="4000" dirty="0" err="1">
                <a:cs typeface="Calibri Light" panose="020F0302020204030204"/>
              </a:rPr>
              <a:t>Conclusion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FDA81-FD55-4647-8869-1EC50F65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3429000"/>
            <a:ext cx="6781800" cy="1752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1800" dirty="0">
                <a:ea typeface="+mn-lt"/>
                <a:cs typeface="+mn-lt"/>
              </a:rPr>
              <a:t>Работая над этим проектом, я получил новые знания</a:t>
            </a:r>
            <a:r>
              <a:rPr lang="ru-RU" sz="1800" b="1" dirty="0">
                <a:ea typeface="+mn-lt"/>
                <a:cs typeface="+mn-lt"/>
              </a:rPr>
              <a:t>,</a:t>
            </a:r>
            <a:r>
              <a:rPr lang="ru-RU" sz="1800" dirty="0">
                <a:ea typeface="+mn-lt"/>
                <a:cs typeface="+mn-lt"/>
              </a:rPr>
              <a:t> закрепил свои навыки и умения на практике</a:t>
            </a:r>
            <a:r>
              <a:rPr lang="ru-RU" sz="1800" b="1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176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StuntCat</vt:lpstr>
      <vt:lpstr>Plan</vt:lpstr>
      <vt:lpstr>Genre</vt:lpstr>
      <vt:lpstr>Technologies</vt:lpstr>
      <vt:lpstr>Benefits</vt:lpstr>
      <vt:lpstr>Features</vt:lpstr>
      <vt:lpstr>GamePlay</vt:lpstr>
      <vt:lpstr>Information Sources</vt:lpstr>
      <vt:lpstr>Conclusion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311</cp:revision>
  <dcterms:created xsi:type="dcterms:W3CDTF">2021-01-07T18:48:10Z</dcterms:created>
  <dcterms:modified xsi:type="dcterms:W3CDTF">2021-01-13T12:37:33Z</dcterms:modified>
</cp:coreProperties>
</file>