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648" r:id="rId2"/>
  </p:sldMasterIdLst>
  <p:sldIdLst>
    <p:sldId id="256" r:id="rId3"/>
    <p:sldId id="257" r:id="rId4"/>
    <p:sldId id="266" r:id="rId5"/>
    <p:sldId id="267" r:id="rId6"/>
    <p:sldId id="261" r:id="rId7"/>
    <p:sldId id="262" r:id="rId8"/>
    <p:sldId id="263" r:id="rId9"/>
    <p:sldId id="268" r:id="rId10"/>
    <p:sldId id="272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90168-47F0-45C8-B605-812D27042F67}" v="2231" dt="2021-04-24T19:36:32.193"/>
    <p1510:client id="{CB35EF9A-D0BF-490A-BB7F-E7C273140F53}" v="1090" dt="2021-04-24T18:20:2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EF1FE-1DDB-452C-B2ED-BD898C48247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42BF42-C2A9-4706-8528-C77581F552DE}">
      <dgm:prSet/>
      <dgm:spPr/>
      <dgm:t>
        <a:bodyPr/>
        <a:lstStyle/>
        <a:p>
          <a:pPr rtl="0"/>
          <a:r>
            <a:rPr lang="ru-RU" dirty="0"/>
            <a:t>1. Введение</a:t>
          </a:r>
        </a:p>
      </dgm:t>
    </dgm:pt>
    <dgm:pt modelId="{3A8AF65E-1C2F-4F8A-9F8E-8AC91271BC0F}" type="parTrans" cxnId="{AA7D7357-8D55-4100-8452-2C5A158C9539}">
      <dgm:prSet/>
      <dgm:spPr/>
      <dgm:t>
        <a:bodyPr/>
        <a:lstStyle/>
        <a:p>
          <a:endParaRPr lang="en-US"/>
        </a:p>
      </dgm:t>
    </dgm:pt>
    <dgm:pt modelId="{510656E4-489C-4BFE-A81D-0D0FA52CC392}" type="sibTrans" cxnId="{AA7D7357-8D55-4100-8452-2C5A158C9539}">
      <dgm:prSet/>
      <dgm:spPr/>
      <dgm:t>
        <a:bodyPr/>
        <a:lstStyle/>
        <a:p>
          <a:endParaRPr lang="en-US"/>
        </a:p>
      </dgm:t>
    </dgm:pt>
    <dgm:pt modelId="{8AB72DCD-1EE9-4267-B279-28E3AA1C3AD1}">
      <dgm:prSet/>
      <dgm:spPr/>
      <dgm:t>
        <a:bodyPr/>
        <a:lstStyle/>
        <a:p>
          <a:pPr rtl="0"/>
          <a:r>
            <a:rPr lang="ru-RU" dirty="0"/>
            <a:t>2. </a:t>
          </a:r>
          <a:r>
            <a:rPr lang="en-US" dirty="0">
              <a:latin typeface="Neue Haas Grotesk Text Pro"/>
            </a:rPr>
            <a:t>Технологии</a:t>
          </a:r>
          <a:endParaRPr lang="en-US" dirty="0" err="1"/>
        </a:p>
      </dgm:t>
    </dgm:pt>
    <dgm:pt modelId="{013D435A-405D-4590-9146-83F7AA395DE8}" type="parTrans" cxnId="{F328928E-4314-43FA-89A7-4F3359A31C3C}">
      <dgm:prSet/>
      <dgm:spPr/>
      <dgm:t>
        <a:bodyPr/>
        <a:lstStyle/>
        <a:p>
          <a:endParaRPr lang="en-US"/>
        </a:p>
      </dgm:t>
    </dgm:pt>
    <dgm:pt modelId="{A92D3FC6-60B6-4D99-BC98-0CF4CB03D01D}" type="sibTrans" cxnId="{F328928E-4314-43FA-89A7-4F3359A31C3C}">
      <dgm:prSet/>
      <dgm:spPr/>
      <dgm:t>
        <a:bodyPr/>
        <a:lstStyle/>
        <a:p>
          <a:endParaRPr lang="en-US"/>
        </a:p>
      </dgm:t>
    </dgm:pt>
    <dgm:pt modelId="{479D76B7-835F-408B-8EF7-4A602E868A27}">
      <dgm:prSet/>
      <dgm:spPr/>
      <dgm:t>
        <a:bodyPr/>
        <a:lstStyle/>
        <a:p>
          <a:pPr rtl="0"/>
          <a:r>
            <a:rPr lang="ru-RU" dirty="0"/>
            <a:t>3. Ключевая цель</a:t>
          </a:r>
          <a:endParaRPr lang="en-US" dirty="0" err="1"/>
        </a:p>
      </dgm:t>
    </dgm:pt>
    <dgm:pt modelId="{769F2865-07D1-4158-B998-FA46B2BA9489}" type="parTrans" cxnId="{91F62142-031D-4F84-9797-0DEABD05C7C8}">
      <dgm:prSet/>
      <dgm:spPr/>
      <dgm:t>
        <a:bodyPr/>
        <a:lstStyle/>
        <a:p>
          <a:endParaRPr lang="en-US"/>
        </a:p>
      </dgm:t>
    </dgm:pt>
    <dgm:pt modelId="{492FD2B1-3A21-43EE-8458-A88A1D2B6176}" type="sibTrans" cxnId="{91F62142-031D-4F84-9797-0DEABD05C7C8}">
      <dgm:prSet/>
      <dgm:spPr/>
      <dgm:t>
        <a:bodyPr/>
        <a:lstStyle/>
        <a:p>
          <a:endParaRPr lang="en-US"/>
        </a:p>
      </dgm:t>
    </dgm:pt>
    <dgm:pt modelId="{08DDEC9F-F35C-47A6-87FA-F6BCF04DC4EB}">
      <dgm:prSet/>
      <dgm:spPr/>
      <dgm:t>
        <a:bodyPr/>
        <a:lstStyle/>
        <a:p>
          <a:pPr rtl="0"/>
          <a:r>
            <a:rPr lang="ru-RU" dirty="0"/>
            <a:t>4. Преимущества</a:t>
          </a:r>
          <a:endParaRPr lang="en-US" dirty="0"/>
        </a:p>
      </dgm:t>
    </dgm:pt>
    <dgm:pt modelId="{577C2151-8877-41BD-A486-C0BDD399249D}" type="parTrans" cxnId="{F78190D3-4D30-412B-8B78-00E8BB92DF0C}">
      <dgm:prSet/>
      <dgm:spPr/>
      <dgm:t>
        <a:bodyPr/>
        <a:lstStyle/>
        <a:p>
          <a:endParaRPr lang="en-US"/>
        </a:p>
      </dgm:t>
    </dgm:pt>
    <dgm:pt modelId="{4F8820D6-D8C4-4639-8702-2F7C10F902F9}" type="sibTrans" cxnId="{F78190D3-4D30-412B-8B78-00E8BB92DF0C}">
      <dgm:prSet/>
      <dgm:spPr/>
      <dgm:t>
        <a:bodyPr/>
        <a:lstStyle/>
        <a:p>
          <a:endParaRPr lang="en-US"/>
        </a:p>
      </dgm:t>
    </dgm:pt>
    <dgm:pt modelId="{3C342AC1-811E-4661-838A-4F1CAD9CD254}">
      <dgm:prSet/>
      <dgm:spPr/>
      <dgm:t>
        <a:bodyPr/>
        <a:lstStyle/>
        <a:p>
          <a:pPr rtl="0"/>
          <a:r>
            <a:rPr lang="ru-RU" dirty="0"/>
            <a:t>5. Нововведения</a:t>
          </a:r>
          <a:endParaRPr lang="en-US" dirty="0" err="1"/>
        </a:p>
      </dgm:t>
    </dgm:pt>
    <dgm:pt modelId="{027E91DD-752C-49BB-9DA3-3EF5414C132A}" type="parTrans" cxnId="{4EA3B1C5-8BE1-45B6-8ABF-0942D809DDAA}">
      <dgm:prSet/>
      <dgm:spPr/>
      <dgm:t>
        <a:bodyPr/>
        <a:lstStyle/>
        <a:p>
          <a:endParaRPr lang="en-US"/>
        </a:p>
      </dgm:t>
    </dgm:pt>
    <dgm:pt modelId="{DD4EEBCA-B062-498B-8183-91D3529FA9D4}" type="sibTrans" cxnId="{4EA3B1C5-8BE1-45B6-8ABF-0942D809DDAA}">
      <dgm:prSet/>
      <dgm:spPr/>
      <dgm:t>
        <a:bodyPr/>
        <a:lstStyle/>
        <a:p>
          <a:endParaRPr lang="en-US"/>
        </a:p>
      </dgm:t>
    </dgm:pt>
    <dgm:pt modelId="{E90EEF79-4E45-426A-A132-E8E782CC481F}">
      <dgm:prSet/>
      <dgm:spPr/>
      <dgm:t>
        <a:bodyPr/>
        <a:lstStyle/>
        <a:p>
          <a:pPr rtl="0"/>
          <a:r>
            <a:rPr lang="ru-RU" dirty="0"/>
            <a:t>6. Источники информации</a:t>
          </a:r>
          <a:endParaRPr lang="en-US" dirty="0"/>
        </a:p>
      </dgm:t>
    </dgm:pt>
    <dgm:pt modelId="{FE825974-A91D-4CCD-ABEC-4F873B90EEBD}" type="parTrans" cxnId="{E93C863A-1B94-4995-ADE0-C8A8AA28D17B}">
      <dgm:prSet/>
      <dgm:spPr/>
      <dgm:t>
        <a:bodyPr/>
        <a:lstStyle/>
        <a:p>
          <a:endParaRPr lang="en-US"/>
        </a:p>
      </dgm:t>
    </dgm:pt>
    <dgm:pt modelId="{D5BE98CD-99DA-4866-BC49-2490D4D20581}" type="sibTrans" cxnId="{E93C863A-1B94-4995-ADE0-C8A8AA28D17B}">
      <dgm:prSet/>
      <dgm:spPr/>
      <dgm:t>
        <a:bodyPr/>
        <a:lstStyle/>
        <a:p>
          <a:endParaRPr lang="en-US"/>
        </a:p>
      </dgm:t>
    </dgm:pt>
    <dgm:pt modelId="{8BD53564-374D-4CCD-946B-BE52CE1EF444}">
      <dgm:prSet/>
      <dgm:spPr/>
      <dgm:t>
        <a:bodyPr/>
        <a:lstStyle/>
        <a:p>
          <a:pPr rtl="0"/>
          <a:r>
            <a:rPr lang="ru-RU" dirty="0"/>
            <a:t>7. Заключение</a:t>
          </a:r>
          <a:endParaRPr lang="en-US" dirty="0"/>
        </a:p>
      </dgm:t>
    </dgm:pt>
    <dgm:pt modelId="{FDBA7AE4-783D-4876-9882-269785C8A0A0}" type="parTrans" cxnId="{4C8D1FE9-6A93-486D-B5E6-DADF28EA5CAD}">
      <dgm:prSet/>
      <dgm:spPr/>
      <dgm:t>
        <a:bodyPr/>
        <a:lstStyle/>
        <a:p>
          <a:endParaRPr lang="en-US"/>
        </a:p>
      </dgm:t>
    </dgm:pt>
    <dgm:pt modelId="{3E6886B2-6664-4838-897A-0789B5CE264E}" type="sibTrans" cxnId="{4C8D1FE9-6A93-486D-B5E6-DADF28EA5CAD}">
      <dgm:prSet/>
      <dgm:spPr/>
      <dgm:t>
        <a:bodyPr/>
        <a:lstStyle/>
        <a:p>
          <a:endParaRPr lang="en-US"/>
        </a:p>
      </dgm:t>
    </dgm:pt>
    <dgm:pt modelId="{26051ABC-6B8A-4F42-A3BA-A0A1E19F1236}" type="pres">
      <dgm:prSet presAssocID="{B82EF1FE-1DDB-452C-B2ED-BD898C48247A}" presName="cycle" presStyleCnt="0">
        <dgm:presLayoutVars>
          <dgm:dir/>
          <dgm:resizeHandles val="exact"/>
        </dgm:presLayoutVars>
      </dgm:prSet>
      <dgm:spPr/>
    </dgm:pt>
    <dgm:pt modelId="{360A6122-71CD-4F69-B8D7-7A049BA39041}" type="pres">
      <dgm:prSet presAssocID="{F842BF42-C2A9-4706-8528-C77581F552DE}" presName="dummy" presStyleCnt="0"/>
      <dgm:spPr/>
    </dgm:pt>
    <dgm:pt modelId="{3617EBA8-8805-4570-A6CE-F516C0C96D15}" type="pres">
      <dgm:prSet presAssocID="{F842BF42-C2A9-4706-8528-C77581F552DE}" presName="node" presStyleLbl="revTx" presStyleIdx="0" presStyleCnt="7">
        <dgm:presLayoutVars>
          <dgm:bulletEnabled val="1"/>
        </dgm:presLayoutVars>
      </dgm:prSet>
      <dgm:spPr/>
    </dgm:pt>
    <dgm:pt modelId="{051C8B44-2765-4892-A568-B18B81AE4881}" type="pres">
      <dgm:prSet presAssocID="{510656E4-489C-4BFE-A81D-0D0FA52CC392}" presName="sibTrans" presStyleLbl="node1" presStyleIdx="0" presStyleCnt="7"/>
      <dgm:spPr/>
    </dgm:pt>
    <dgm:pt modelId="{99E9937F-3014-4836-A82C-2E619DF30A56}" type="pres">
      <dgm:prSet presAssocID="{8AB72DCD-1EE9-4267-B279-28E3AA1C3AD1}" presName="dummy" presStyleCnt="0"/>
      <dgm:spPr/>
    </dgm:pt>
    <dgm:pt modelId="{9EF057DD-C2DA-49B7-B0C0-D0FF56A62D1D}" type="pres">
      <dgm:prSet presAssocID="{8AB72DCD-1EE9-4267-B279-28E3AA1C3AD1}" presName="node" presStyleLbl="revTx" presStyleIdx="1" presStyleCnt="7">
        <dgm:presLayoutVars>
          <dgm:bulletEnabled val="1"/>
        </dgm:presLayoutVars>
      </dgm:prSet>
      <dgm:spPr/>
    </dgm:pt>
    <dgm:pt modelId="{D6952C21-9D78-49A1-BF95-D2CB7949C029}" type="pres">
      <dgm:prSet presAssocID="{A92D3FC6-60B6-4D99-BC98-0CF4CB03D01D}" presName="sibTrans" presStyleLbl="node1" presStyleIdx="1" presStyleCnt="7"/>
      <dgm:spPr/>
    </dgm:pt>
    <dgm:pt modelId="{6CB96950-92F9-49FE-9428-548BC8665E76}" type="pres">
      <dgm:prSet presAssocID="{479D76B7-835F-408B-8EF7-4A602E868A27}" presName="dummy" presStyleCnt="0"/>
      <dgm:spPr/>
    </dgm:pt>
    <dgm:pt modelId="{E035333E-E7D3-4144-8904-BF8CC95EEABD}" type="pres">
      <dgm:prSet presAssocID="{479D76B7-835F-408B-8EF7-4A602E868A27}" presName="node" presStyleLbl="revTx" presStyleIdx="2" presStyleCnt="7">
        <dgm:presLayoutVars>
          <dgm:bulletEnabled val="1"/>
        </dgm:presLayoutVars>
      </dgm:prSet>
      <dgm:spPr/>
    </dgm:pt>
    <dgm:pt modelId="{DE586DEA-689A-460A-B34C-8E87D8F3B09E}" type="pres">
      <dgm:prSet presAssocID="{492FD2B1-3A21-43EE-8458-A88A1D2B6176}" presName="sibTrans" presStyleLbl="node1" presStyleIdx="2" presStyleCnt="7"/>
      <dgm:spPr/>
    </dgm:pt>
    <dgm:pt modelId="{8EDA69AD-8358-4EAC-87D9-B9828451C9AF}" type="pres">
      <dgm:prSet presAssocID="{08DDEC9F-F35C-47A6-87FA-F6BCF04DC4EB}" presName="dummy" presStyleCnt="0"/>
      <dgm:spPr/>
    </dgm:pt>
    <dgm:pt modelId="{D8225972-D3ED-424C-AA82-4A0398907251}" type="pres">
      <dgm:prSet presAssocID="{08DDEC9F-F35C-47A6-87FA-F6BCF04DC4EB}" presName="node" presStyleLbl="revTx" presStyleIdx="3" presStyleCnt="7">
        <dgm:presLayoutVars>
          <dgm:bulletEnabled val="1"/>
        </dgm:presLayoutVars>
      </dgm:prSet>
      <dgm:spPr/>
    </dgm:pt>
    <dgm:pt modelId="{0091358F-14B5-4ED8-9753-0C28EBA922C3}" type="pres">
      <dgm:prSet presAssocID="{4F8820D6-D8C4-4639-8702-2F7C10F902F9}" presName="sibTrans" presStyleLbl="node1" presStyleIdx="3" presStyleCnt="7"/>
      <dgm:spPr/>
    </dgm:pt>
    <dgm:pt modelId="{8F7B2707-C4D0-4D4E-A216-3F51E8A9041F}" type="pres">
      <dgm:prSet presAssocID="{3C342AC1-811E-4661-838A-4F1CAD9CD254}" presName="dummy" presStyleCnt="0"/>
      <dgm:spPr/>
    </dgm:pt>
    <dgm:pt modelId="{7D1D6A3E-2E9C-4D0B-A438-90B9738B3724}" type="pres">
      <dgm:prSet presAssocID="{3C342AC1-811E-4661-838A-4F1CAD9CD254}" presName="node" presStyleLbl="revTx" presStyleIdx="4" presStyleCnt="7">
        <dgm:presLayoutVars>
          <dgm:bulletEnabled val="1"/>
        </dgm:presLayoutVars>
      </dgm:prSet>
      <dgm:spPr/>
    </dgm:pt>
    <dgm:pt modelId="{B2A2C39C-47BF-4FE2-9368-9BCB88099470}" type="pres">
      <dgm:prSet presAssocID="{DD4EEBCA-B062-498B-8183-91D3529FA9D4}" presName="sibTrans" presStyleLbl="node1" presStyleIdx="4" presStyleCnt="7"/>
      <dgm:spPr/>
    </dgm:pt>
    <dgm:pt modelId="{C83A2640-93AB-40C2-89B9-50E6B69D5EE2}" type="pres">
      <dgm:prSet presAssocID="{E90EEF79-4E45-426A-A132-E8E782CC481F}" presName="dummy" presStyleCnt="0"/>
      <dgm:spPr/>
    </dgm:pt>
    <dgm:pt modelId="{51AC2D04-6984-400A-8FA0-F2014C6DB727}" type="pres">
      <dgm:prSet presAssocID="{E90EEF79-4E45-426A-A132-E8E782CC481F}" presName="node" presStyleLbl="revTx" presStyleIdx="5" presStyleCnt="7">
        <dgm:presLayoutVars>
          <dgm:bulletEnabled val="1"/>
        </dgm:presLayoutVars>
      </dgm:prSet>
      <dgm:spPr/>
    </dgm:pt>
    <dgm:pt modelId="{564E29A3-2F4F-4A63-86F1-1D2AC3532C57}" type="pres">
      <dgm:prSet presAssocID="{D5BE98CD-99DA-4866-BC49-2490D4D20581}" presName="sibTrans" presStyleLbl="node1" presStyleIdx="5" presStyleCnt="7"/>
      <dgm:spPr/>
    </dgm:pt>
    <dgm:pt modelId="{76A4B314-9810-43E0-B28A-5ACF26367F72}" type="pres">
      <dgm:prSet presAssocID="{8BD53564-374D-4CCD-946B-BE52CE1EF444}" presName="dummy" presStyleCnt="0"/>
      <dgm:spPr/>
    </dgm:pt>
    <dgm:pt modelId="{F96233A4-7607-43CB-8538-CA2E1391052D}" type="pres">
      <dgm:prSet presAssocID="{8BD53564-374D-4CCD-946B-BE52CE1EF444}" presName="node" presStyleLbl="revTx" presStyleIdx="6" presStyleCnt="7">
        <dgm:presLayoutVars>
          <dgm:bulletEnabled val="1"/>
        </dgm:presLayoutVars>
      </dgm:prSet>
      <dgm:spPr/>
    </dgm:pt>
    <dgm:pt modelId="{B42035A1-6AFE-440A-9DF7-0FD29727E3B6}" type="pres">
      <dgm:prSet presAssocID="{3E6886B2-6664-4838-897A-0789B5CE264E}" presName="sibTrans" presStyleLbl="node1" presStyleIdx="6" presStyleCnt="7"/>
      <dgm:spPr/>
    </dgm:pt>
  </dgm:ptLst>
  <dgm:cxnLst>
    <dgm:cxn modelId="{6FCD6A0E-1C5A-40B8-8B6F-A5A0ED981DA1}" type="presOf" srcId="{3C342AC1-811E-4661-838A-4F1CAD9CD254}" destId="{7D1D6A3E-2E9C-4D0B-A438-90B9738B3724}" srcOrd="0" destOrd="0" presId="urn:microsoft.com/office/officeart/2005/8/layout/cycle1"/>
    <dgm:cxn modelId="{56E0CA11-AE5B-4C2F-9A8E-3A675FE5FE47}" type="presOf" srcId="{3E6886B2-6664-4838-897A-0789B5CE264E}" destId="{B42035A1-6AFE-440A-9DF7-0FD29727E3B6}" srcOrd="0" destOrd="0" presId="urn:microsoft.com/office/officeart/2005/8/layout/cycle1"/>
    <dgm:cxn modelId="{6C9C1814-4F70-49CE-B7F5-C1EA9F24CB05}" type="presOf" srcId="{A92D3FC6-60B6-4D99-BC98-0CF4CB03D01D}" destId="{D6952C21-9D78-49A1-BF95-D2CB7949C029}" srcOrd="0" destOrd="0" presId="urn:microsoft.com/office/officeart/2005/8/layout/cycle1"/>
    <dgm:cxn modelId="{3CDB7F29-C9D4-46DD-AA0F-AE77434EA910}" type="presOf" srcId="{492FD2B1-3A21-43EE-8458-A88A1D2B6176}" destId="{DE586DEA-689A-460A-B34C-8E87D8F3B09E}" srcOrd="0" destOrd="0" presId="urn:microsoft.com/office/officeart/2005/8/layout/cycle1"/>
    <dgm:cxn modelId="{E93C863A-1B94-4995-ADE0-C8A8AA28D17B}" srcId="{B82EF1FE-1DDB-452C-B2ED-BD898C48247A}" destId="{E90EEF79-4E45-426A-A132-E8E782CC481F}" srcOrd="5" destOrd="0" parTransId="{FE825974-A91D-4CCD-ABEC-4F873B90EEBD}" sibTransId="{D5BE98CD-99DA-4866-BC49-2490D4D20581}"/>
    <dgm:cxn modelId="{47E25441-8077-4C04-A4D9-280670A7A686}" type="presOf" srcId="{8AB72DCD-1EE9-4267-B279-28E3AA1C3AD1}" destId="{9EF057DD-C2DA-49B7-B0C0-D0FF56A62D1D}" srcOrd="0" destOrd="0" presId="urn:microsoft.com/office/officeart/2005/8/layout/cycle1"/>
    <dgm:cxn modelId="{91F62142-031D-4F84-9797-0DEABD05C7C8}" srcId="{B82EF1FE-1DDB-452C-B2ED-BD898C48247A}" destId="{479D76B7-835F-408B-8EF7-4A602E868A27}" srcOrd="2" destOrd="0" parTransId="{769F2865-07D1-4158-B998-FA46B2BA9489}" sibTransId="{492FD2B1-3A21-43EE-8458-A88A1D2B6176}"/>
    <dgm:cxn modelId="{5FD58B49-7F01-4785-A172-DB089D7E32F8}" type="presOf" srcId="{8BD53564-374D-4CCD-946B-BE52CE1EF444}" destId="{F96233A4-7607-43CB-8538-CA2E1391052D}" srcOrd="0" destOrd="0" presId="urn:microsoft.com/office/officeart/2005/8/layout/cycle1"/>
    <dgm:cxn modelId="{BD797973-35A5-4AF0-B90F-E2E849BAE9CC}" type="presOf" srcId="{F842BF42-C2A9-4706-8528-C77581F552DE}" destId="{3617EBA8-8805-4570-A6CE-F516C0C96D15}" srcOrd="0" destOrd="0" presId="urn:microsoft.com/office/officeart/2005/8/layout/cycle1"/>
    <dgm:cxn modelId="{AA7D7357-8D55-4100-8452-2C5A158C9539}" srcId="{B82EF1FE-1DDB-452C-B2ED-BD898C48247A}" destId="{F842BF42-C2A9-4706-8528-C77581F552DE}" srcOrd="0" destOrd="0" parTransId="{3A8AF65E-1C2F-4F8A-9F8E-8AC91271BC0F}" sibTransId="{510656E4-489C-4BFE-A81D-0D0FA52CC392}"/>
    <dgm:cxn modelId="{E8259B77-FC79-4B33-97C9-DF6EA3674C7A}" type="presOf" srcId="{08DDEC9F-F35C-47A6-87FA-F6BCF04DC4EB}" destId="{D8225972-D3ED-424C-AA82-4A0398907251}" srcOrd="0" destOrd="0" presId="urn:microsoft.com/office/officeart/2005/8/layout/cycle1"/>
    <dgm:cxn modelId="{DF08345A-9AD5-4CC3-8D63-9C70AF2CA519}" type="presOf" srcId="{510656E4-489C-4BFE-A81D-0D0FA52CC392}" destId="{051C8B44-2765-4892-A568-B18B81AE4881}" srcOrd="0" destOrd="0" presId="urn:microsoft.com/office/officeart/2005/8/layout/cycle1"/>
    <dgm:cxn modelId="{F328928E-4314-43FA-89A7-4F3359A31C3C}" srcId="{B82EF1FE-1DDB-452C-B2ED-BD898C48247A}" destId="{8AB72DCD-1EE9-4267-B279-28E3AA1C3AD1}" srcOrd="1" destOrd="0" parTransId="{013D435A-405D-4590-9146-83F7AA395DE8}" sibTransId="{A92D3FC6-60B6-4D99-BC98-0CF4CB03D01D}"/>
    <dgm:cxn modelId="{883C1198-B6D0-44AF-B867-30D9E1F946A7}" type="presOf" srcId="{D5BE98CD-99DA-4866-BC49-2490D4D20581}" destId="{564E29A3-2F4F-4A63-86F1-1D2AC3532C57}" srcOrd="0" destOrd="0" presId="urn:microsoft.com/office/officeart/2005/8/layout/cycle1"/>
    <dgm:cxn modelId="{EFC153C4-4FF1-4812-9BE6-E95E8E930D5E}" type="presOf" srcId="{DD4EEBCA-B062-498B-8183-91D3529FA9D4}" destId="{B2A2C39C-47BF-4FE2-9368-9BCB88099470}" srcOrd="0" destOrd="0" presId="urn:microsoft.com/office/officeart/2005/8/layout/cycle1"/>
    <dgm:cxn modelId="{4EA3B1C5-8BE1-45B6-8ABF-0942D809DDAA}" srcId="{B82EF1FE-1DDB-452C-B2ED-BD898C48247A}" destId="{3C342AC1-811E-4661-838A-4F1CAD9CD254}" srcOrd="4" destOrd="0" parTransId="{027E91DD-752C-49BB-9DA3-3EF5414C132A}" sibTransId="{DD4EEBCA-B062-498B-8183-91D3529FA9D4}"/>
    <dgm:cxn modelId="{F78190D3-4D30-412B-8B78-00E8BB92DF0C}" srcId="{B82EF1FE-1DDB-452C-B2ED-BD898C48247A}" destId="{08DDEC9F-F35C-47A6-87FA-F6BCF04DC4EB}" srcOrd="3" destOrd="0" parTransId="{577C2151-8877-41BD-A486-C0BDD399249D}" sibTransId="{4F8820D6-D8C4-4639-8702-2F7C10F902F9}"/>
    <dgm:cxn modelId="{4C8D1FE9-6A93-486D-B5E6-DADF28EA5CAD}" srcId="{B82EF1FE-1DDB-452C-B2ED-BD898C48247A}" destId="{8BD53564-374D-4CCD-946B-BE52CE1EF444}" srcOrd="6" destOrd="0" parTransId="{FDBA7AE4-783D-4876-9882-269785C8A0A0}" sibTransId="{3E6886B2-6664-4838-897A-0789B5CE264E}"/>
    <dgm:cxn modelId="{37686AEE-78FA-4E38-BF07-AE7CF95EC227}" type="presOf" srcId="{4F8820D6-D8C4-4639-8702-2F7C10F902F9}" destId="{0091358F-14B5-4ED8-9753-0C28EBA922C3}" srcOrd="0" destOrd="0" presId="urn:microsoft.com/office/officeart/2005/8/layout/cycle1"/>
    <dgm:cxn modelId="{C467DFF4-3D04-43D0-8AAA-6D6133E25D70}" type="presOf" srcId="{B82EF1FE-1DDB-452C-B2ED-BD898C48247A}" destId="{26051ABC-6B8A-4F42-A3BA-A0A1E19F1236}" srcOrd="0" destOrd="0" presId="urn:microsoft.com/office/officeart/2005/8/layout/cycle1"/>
    <dgm:cxn modelId="{B2D6B3F6-BF63-4097-B516-1F63DCCFE343}" type="presOf" srcId="{E90EEF79-4E45-426A-A132-E8E782CC481F}" destId="{51AC2D04-6984-400A-8FA0-F2014C6DB727}" srcOrd="0" destOrd="0" presId="urn:microsoft.com/office/officeart/2005/8/layout/cycle1"/>
    <dgm:cxn modelId="{AF4180FC-4360-414D-8DEE-A3CF34D31EE0}" type="presOf" srcId="{479D76B7-835F-408B-8EF7-4A602E868A27}" destId="{E035333E-E7D3-4144-8904-BF8CC95EEABD}" srcOrd="0" destOrd="0" presId="urn:microsoft.com/office/officeart/2005/8/layout/cycle1"/>
    <dgm:cxn modelId="{47D865AD-4C7F-4D46-872A-0C9D48FCBECB}" type="presParOf" srcId="{26051ABC-6B8A-4F42-A3BA-A0A1E19F1236}" destId="{360A6122-71CD-4F69-B8D7-7A049BA39041}" srcOrd="0" destOrd="0" presId="urn:microsoft.com/office/officeart/2005/8/layout/cycle1"/>
    <dgm:cxn modelId="{1B5486FD-8968-48AB-8184-F734078D3E8A}" type="presParOf" srcId="{26051ABC-6B8A-4F42-A3BA-A0A1E19F1236}" destId="{3617EBA8-8805-4570-A6CE-F516C0C96D15}" srcOrd="1" destOrd="0" presId="urn:microsoft.com/office/officeart/2005/8/layout/cycle1"/>
    <dgm:cxn modelId="{D24D83EA-0BFF-461D-A07F-00957D610A66}" type="presParOf" srcId="{26051ABC-6B8A-4F42-A3BA-A0A1E19F1236}" destId="{051C8B44-2765-4892-A568-B18B81AE4881}" srcOrd="2" destOrd="0" presId="urn:microsoft.com/office/officeart/2005/8/layout/cycle1"/>
    <dgm:cxn modelId="{D93576CA-EEF0-4D0A-B126-3B1487D45587}" type="presParOf" srcId="{26051ABC-6B8A-4F42-A3BA-A0A1E19F1236}" destId="{99E9937F-3014-4836-A82C-2E619DF30A56}" srcOrd="3" destOrd="0" presId="urn:microsoft.com/office/officeart/2005/8/layout/cycle1"/>
    <dgm:cxn modelId="{3E2A9A69-D71A-4FAB-B3C8-34D51CCD0EE2}" type="presParOf" srcId="{26051ABC-6B8A-4F42-A3BA-A0A1E19F1236}" destId="{9EF057DD-C2DA-49B7-B0C0-D0FF56A62D1D}" srcOrd="4" destOrd="0" presId="urn:microsoft.com/office/officeart/2005/8/layout/cycle1"/>
    <dgm:cxn modelId="{37708250-36B4-4421-A06D-81905615DAD7}" type="presParOf" srcId="{26051ABC-6B8A-4F42-A3BA-A0A1E19F1236}" destId="{D6952C21-9D78-49A1-BF95-D2CB7949C029}" srcOrd="5" destOrd="0" presId="urn:microsoft.com/office/officeart/2005/8/layout/cycle1"/>
    <dgm:cxn modelId="{4EABA336-15B4-460C-966B-91337AAA57B7}" type="presParOf" srcId="{26051ABC-6B8A-4F42-A3BA-A0A1E19F1236}" destId="{6CB96950-92F9-49FE-9428-548BC8665E76}" srcOrd="6" destOrd="0" presId="urn:microsoft.com/office/officeart/2005/8/layout/cycle1"/>
    <dgm:cxn modelId="{94648D53-FDB9-4512-B441-5E7F0C926322}" type="presParOf" srcId="{26051ABC-6B8A-4F42-A3BA-A0A1E19F1236}" destId="{E035333E-E7D3-4144-8904-BF8CC95EEABD}" srcOrd="7" destOrd="0" presId="urn:microsoft.com/office/officeart/2005/8/layout/cycle1"/>
    <dgm:cxn modelId="{B741B85E-013A-436A-A5BC-6FB0F4B63E4E}" type="presParOf" srcId="{26051ABC-6B8A-4F42-A3BA-A0A1E19F1236}" destId="{DE586DEA-689A-460A-B34C-8E87D8F3B09E}" srcOrd="8" destOrd="0" presId="urn:microsoft.com/office/officeart/2005/8/layout/cycle1"/>
    <dgm:cxn modelId="{58BC238B-D266-4036-9BF9-861020E212E1}" type="presParOf" srcId="{26051ABC-6B8A-4F42-A3BA-A0A1E19F1236}" destId="{8EDA69AD-8358-4EAC-87D9-B9828451C9AF}" srcOrd="9" destOrd="0" presId="urn:microsoft.com/office/officeart/2005/8/layout/cycle1"/>
    <dgm:cxn modelId="{4D1293D2-7C5D-4918-B1A7-4B77181E17F5}" type="presParOf" srcId="{26051ABC-6B8A-4F42-A3BA-A0A1E19F1236}" destId="{D8225972-D3ED-424C-AA82-4A0398907251}" srcOrd="10" destOrd="0" presId="urn:microsoft.com/office/officeart/2005/8/layout/cycle1"/>
    <dgm:cxn modelId="{6DC842DC-3DAC-4699-926F-78DBE4B24692}" type="presParOf" srcId="{26051ABC-6B8A-4F42-A3BA-A0A1E19F1236}" destId="{0091358F-14B5-4ED8-9753-0C28EBA922C3}" srcOrd="11" destOrd="0" presId="urn:microsoft.com/office/officeart/2005/8/layout/cycle1"/>
    <dgm:cxn modelId="{CC4DB4F2-ACB8-459E-A603-518E00BF8AB0}" type="presParOf" srcId="{26051ABC-6B8A-4F42-A3BA-A0A1E19F1236}" destId="{8F7B2707-C4D0-4D4E-A216-3F51E8A9041F}" srcOrd="12" destOrd="0" presId="urn:microsoft.com/office/officeart/2005/8/layout/cycle1"/>
    <dgm:cxn modelId="{2AC08CFB-40E2-4471-88F2-149B3702E034}" type="presParOf" srcId="{26051ABC-6B8A-4F42-A3BA-A0A1E19F1236}" destId="{7D1D6A3E-2E9C-4D0B-A438-90B9738B3724}" srcOrd="13" destOrd="0" presId="urn:microsoft.com/office/officeart/2005/8/layout/cycle1"/>
    <dgm:cxn modelId="{937FB577-A656-4F64-A692-488393FCA6BE}" type="presParOf" srcId="{26051ABC-6B8A-4F42-A3BA-A0A1E19F1236}" destId="{B2A2C39C-47BF-4FE2-9368-9BCB88099470}" srcOrd="14" destOrd="0" presId="urn:microsoft.com/office/officeart/2005/8/layout/cycle1"/>
    <dgm:cxn modelId="{32195D23-448C-44A4-8EF0-6F39FF44B92B}" type="presParOf" srcId="{26051ABC-6B8A-4F42-A3BA-A0A1E19F1236}" destId="{C83A2640-93AB-40C2-89B9-50E6B69D5EE2}" srcOrd="15" destOrd="0" presId="urn:microsoft.com/office/officeart/2005/8/layout/cycle1"/>
    <dgm:cxn modelId="{4113D886-797E-458C-AD26-A5A643FD1813}" type="presParOf" srcId="{26051ABC-6B8A-4F42-A3BA-A0A1E19F1236}" destId="{51AC2D04-6984-400A-8FA0-F2014C6DB727}" srcOrd="16" destOrd="0" presId="urn:microsoft.com/office/officeart/2005/8/layout/cycle1"/>
    <dgm:cxn modelId="{441894F0-7CD2-415B-A578-2216D990B3D4}" type="presParOf" srcId="{26051ABC-6B8A-4F42-A3BA-A0A1E19F1236}" destId="{564E29A3-2F4F-4A63-86F1-1D2AC3532C57}" srcOrd="17" destOrd="0" presId="urn:microsoft.com/office/officeart/2005/8/layout/cycle1"/>
    <dgm:cxn modelId="{67C7D88E-B6BC-43EA-AD0A-1FF5A9552B71}" type="presParOf" srcId="{26051ABC-6B8A-4F42-A3BA-A0A1E19F1236}" destId="{76A4B314-9810-43E0-B28A-5ACF26367F72}" srcOrd="18" destOrd="0" presId="urn:microsoft.com/office/officeart/2005/8/layout/cycle1"/>
    <dgm:cxn modelId="{A96E2DBA-2238-4B82-A485-22BE14DA0263}" type="presParOf" srcId="{26051ABC-6B8A-4F42-A3BA-A0A1E19F1236}" destId="{F96233A4-7607-43CB-8538-CA2E1391052D}" srcOrd="19" destOrd="0" presId="urn:microsoft.com/office/officeart/2005/8/layout/cycle1"/>
    <dgm:cxn modelId="{E97E8C61-2AB7-4E29-9990-61ED340FB7FD}" type="presParOf" srcId="{26051ABC-6B8A-4F42-A3BA-A0A1E19F1236}" destId="{B42035A1-6AFE-440A-9DF7-0FD29727E3B6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93CCD1-EB85-4F50-A036-9E2B85E421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0BD04-4A45-483B-B69B-515881A08B2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Моя социальная сеть предоставляет возможность создания любым пользователем легитимно-интимной группы, не взирая на его культуру, верования, сексуальную ориентацию и гендерную принадлежность.</a:t>
          </a:r>
          <a:endParaRPr lang="en-US"/>
        </a:p>
      </dgm:t>
    </dgm:pt>
    <dgm:pt modelId="{BA9D57E5-5D65-4949-866C-A198EE8E3583}" type="parTrans" cxnId="{9F4D90CC-9FFB-4900-B33A-688BCCF13CC4}">
      <dgm:prSet/>
      <dgm:spPr/>
      <dgm:t>
        <a:bodyPr/>
        <a:lstStyle/>
        <a:p>
          <a:endParaRPr lang="en-US"/>
        </a:p>
      </dgm:t>
    </dgm:pt>
    <dgm:pt modelId="{05FF84CC-9741-4E13-B304-4BA86DD622E8}" type="sibTrans" cxnId="{9F4D90CC-9FFB-4900-B33A-688BCCF13C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4D6E2A-F8BC-46DE-9FF6-1B1C08B67C7F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А также возможность вступать в группы только по приглашению, и вся информация должна быть максимально конфиденциальной и защищённой.</a:t>
          </a:r>
          <a:endParaRPr lang="en-US"/>
        </a:p>
      </dgm:t>
    </dgm:pt>
    <dgm:pt modelId="{7CE875C7-C81F-4A1C-B054-9E307D90FBD3}" type="parTrans" cxnId="{3EF2849F-4FCD-42C2-BB84-1D1B2B687526}">
      <dgm:prSet/>
      <dgm:spPr/>
      <dgm:t>
        <a:bodyPr/>
        <a:lstStyle/>
        <a:p>
          <a:endParaRPr lang="en-US"/>
        </a:p>
      </dgm:t>
    </dgm:pt>
    <dgm:pt modelId="{65B6DA67-5BD4-4DA9-9828-1083752314F0}" type="sibTrans" cxnId="{3EF2849F-4FCD-42C2-BB84-1D1B2B687526}">
      <dgm:prSet/>
      <dgm:spPr/>
      <dgm:t>
        <a:bodyPr/>
        <a:lstStyle/>
        <a:p>
          <a:endParaRPr lang="en-US"/>
        </a:p>
      </dgm:t>
    </dgm:pt>
    <dgm:pt modelId="{F211B29A-9913-4408-993E-65617E1309A6}" type="pres">
      <dgm:prSet presAssocID="{4793CCD1-EB85-4F50-A036-9E2B85E42139}" presName="root" presStyleCnt="0">
        <dgm:presLayoutVars>
          <dgm:dir/>
          <dgm:resizeHandles val="exact"/>
        </dgm:presLayoutVars>
      </dgm:prSet>
      <dgm:spPr/>
    </dgm:pt>
    <dgm:pt modelId="{235440D1-71E5-4D09-B641-6D232EA1E5E6}" type="pres">
      <dgm:prSet presAssocID="{4793CCD1-EB85-4F50-A036-9E2B85E42139}" presName="container" presStyleCnt="0">
        <dgm:presLayoutVars>
          <dgm:dir/>
          <dgm:resizeHandles val="exact"/>
        </dgm:presLayoutVars>
      </dgm:prSet>
      <dgm:spPr/>
    </dgm:pt>
    <dgm:pt modelId="{0C70B863-FBD9-4C51-B651-54FD447D93C0}" type="pres">
      <dgm:prSet presAssocID="{7100BD04-4A45-483B-B69B-515881A08B2E}" presName="compNode" presStyleCnt="0"/>
      <dgm:spPr/>
    </dgm:pt>
    <dgm:pt modelId="{702BC83A-4515-4D21-A9A0-D5CAB65B6034}" type="pres">
      <dgm:prSet presAssocID="{7100BD04-4A45-483B-B69B-515881A08B2E}" presName="iconBgRect" presStyleLbl="bgShp" presStyleIdx="0" presStyleCnt="2"/>
      <dgm:spPr/>
    </dgm:pt>
    <dgm:pt modelId="{0B4F6524-EF8B-4B90-A536-47B3EC46D2BB}" type="pres">
      <dgm:prSet presAssocID="{7100BD04-4A45-483B-B69B-515881A08B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3697287D-0925-48FD-A5B5-1B3D00067785}" type="pres">
      <dgm:prSet presAssocID="{7100BD04-4A45-483B-B69B-515881A08B2E}" presName="spaceRect" presStyleCnt="0"/>
      <dgm:spPr/>
    </dgm:pt>
    <dgm:pt modelId="{5E865273-9CF8-43AD-B330-9BAD6EF05F34}" type="pres">
      <dgm:prSet presAssocID="{7100BD04-4A45-483B-B69B-515881A08B2E}" presName="textRect" presStyleLbl="revTx" presStyleIdx="0" presStyleCnt="2">
        <dgm:presLayoutVars>
          <dgm:chMax val="1"/>
          <dgm:chPref val="1"/>
        </dgm:presLayoutVars>
      </dgm:prSet>
      <dgm:spPr/>
    </dgm:pt>
    <dgm:pt modelId="{AC60AA88-F5A0-4B4B-8BB8-6C0E40674D2A}" type="pres">
      <dgm:prSet presAssocID="{05FF84CC-9741-4E13-B304-4BA86DD622E8}" presName="sibTrans" presStyleLbl="sibTrans2D1" presStyleIdx="0" presStyleCnt="0"/>
      <dgm:spPr/>
    </dgm:pt>
    <dgm:pt modelId="{A8EDBE34-8EB2-4898-BB5A-72108E87C88C}" type="pres">
      <dgm:prSet presAssocID="{474D6E2A-F8BC-46DE-9FF6-1B1C08B67C7F}" presName="compNode" presStyleCnt="0"/>
      <dgm:spPr/>
    </dgm:pt>
    <dgm:pt modelId="{9D933B94-4E73-401F-9E24-37313059C33E}" type="pres">
      <dgm:prSet presAssocID="{474D6E2A-F8BC-46DE-9FF6-1B1C08B67C7F}" presName="iconBgRect" presStyleLbl="bgShp" presStyleIdx="1" presStyleCnt="2"/>
      <dgm:spPr/>
    </dgm:pt>
    <dgm:pt modelId="{1FE977D7-F976-4330-BE8E-855B2AC8AB3A}" type="pres">
      <dgm:prSet presAssocID="{474D6E2A-F8BC-46DE-9FF6-1B1C08B67C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F9BD67FA-D902-4E7B-A520-125E665E185F}" type="pres">
      <dgm:prSet presAssocID="{474D6E2A-F8BC-46DE-9FF6-1B1C08B67C7F}" presName="spaceRect" presStyleCnt="0"/>
      <dgm:spPr/>
    </dgm:pt>
    <dgm:pt modelId="{805DF7F5-32D6-400C-8D09-CEF0109F581E}" type="pres">
      <dgm:prSet presAssocID="{474D6E2A-F8BC-46DE-9FF6-1B1C08B67C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894119-A5E8-4D95-8DDF-8FD2813F919C}" type="presOf" srcId="{4793CCD1-EB85-4F50-A036-9E2B85E42139}" destId="{F211B29A-9913-4408-993E-65617E1309A6}" srcOrd="0" destOrd="0" presId="urn:microsoft.com/office/officeart/2018/2/layout/IconCircleList"/>
    <dgm:cxn modelId="{39EF512D-5057-48D0-ACE5-6060F3F65341}" type="presOf" srcId="{474D6E2A-F8BC-46DE-9FF6-1B1C08B67C7F}" destId="{805DF7F5-32D6-400C-8D09-CEF0109F581E}" srcOrd="0" destOrd="0" presId="urn:microsoft.com/office/officeart/2018/2/layout/IconCircleList"/>
    <dgm:cxn modelId="{11630F81-4E41-4910-BD6C-83346D0740DC}" type="presOf" srcId="{7100BD04-4A45-483B-B69B-515881A08B2E}" destId="{5E865273-9CF8-43AD-B330-9BAD6EF05F34}" srcOrd="0" destOrd="0" presId="urn:microsoft.com/office/officeart/2018/2/layout/IconCircleList"/>
    <dgm:cxn modelId="{3EF2849F-4FCD-42C2-BB84-1D1B2B687526}" srcId="{4793CCD1-EB85-4F50-A036-9E2B85E42139}" destId="{474D6E2A-F8BC-46DE-9FF6-1B1C08B67C7F}" srcOrd="1" destOrd="0" parTransId="{7CE875C7-C81F-4A1C-B054-9E307D90FBD3}" sibTransId="{65B6DA67-5BD4-4DA9-9828-1083752314F0}"/>
    <dgm:cxn modelId="{5638D5BC-AD96-43DD-810D-23C6488E0CDA}" type="presOf" srcId="{05FF84CC-9741-4E13-B304-4BA86DD622E8}" destId="{AC60AA88-F5A0-4B4B-8BB8-6C0E40674D2A}" srcOrd="0" destOrd="0" presId="urn:microsoft.com/office/officeart/2018/2/layout/IconCircleList"/>
    <dgm:cxn modelId="{9F4D90CC-9FFB-4900-B33A-688BCCF13CC4}" srcId="{4793CCD1-EB85-4F50-A036-9E2B85E42139}" destId="{7100BD04-4A45-483B-B69B-515881A08B2E}" srcOrd="0" destOrd="0" parTransId="{BA9D57E5-5D65-4949-866C-A198EE8E3583}" sibTransId="{05FF84CC-9741-4E13-B304-4BA86DD622E8}"/>
    <dgm:cxn modelId="{CFE530BB-6D9F-4E12-A5EA-A8B83368321A}" type="presParOf" srcId="{F211B29A-9913-4408-993E-65617E1309A6}" destId="{235440D1-71E5-4D09-B641-6D232EA1E5E6}" srcOrd="0" destOrd="0" presId="urn:microsoft.com/office/officeart/2018/2/layout/IconCircleList"/>
    <dgm:cxn modelId="{27C7E4CE-5C5B-465B-A4A2-1F14580A4254}" type="presParOf" srcId="{235440D1-71E5-4D09-B641-6D232EA1E5E6}" destId="{0C70B863-FBD9-4C51-B651-54FD447D93C0}" srcOrd="0" destOrd="0" presId="urn:microsoft.com/office/officeart/2018/2/layout/IconCircleList"/>
    <dgm:cxn modelId="{03936C8C-0C72-4AA9-B42C-2B9D05F1EF1B}" type="presParOf" srcId="{0C70B863-FBD9-4C51-B651-54FD447D93C0}" destId="{702BC83A-4515-4D21-A9A0-D5CAB65B6034}" srcOrd="0" destOrd="0" presId="urn:microsoft.com/office/officeart/2018/2/layout/IconCircleList"/>
    <dgm:cxn modelId="{354C20D3-B541-47E2-A043-70160687A9FD}" type="presParOf" srcId="{0C70B863-FBD9-4C51-B651-54FD447D93C0}" destId="{0B4F6524-EF8B-4B90-A536-47B3EC46D2BB}" srcOrd="1" destOrd="0" presId="urn:microsoft.com/office/officeart/2018/2/layout/IconCircleList"/>
    <dgm:cxn modelId="{6D7E1E13-59FD-4266-8FF3-B3C1830911D0}" type="presParOf" srcId="{0C70B863-FBD9-4C51-B651-54FD447D93C0}" destId="{3697287D-0925-48FD-A5B5-1B3D00067785}" srcOrd="2" destOrd="0" presId="urn:microsoft.com/office/officeart/2018/2/layout/IconCircleList"/>
    <dgm:cxn modelId="{17D1ECC8-4518-4E51-9D5C-09A537A65E47}" type="presParOf" srcId="{0C70B863-FBD9-4C51-B651-54FD447D93C0}" destId="{5E865273-9CF8-43AD-B330-9BAD6EF05F34}" srcOrd="3" destOrd="0" presId="urn:microsoft.com/office/officeart/2018/2/layout/IconCircleList"/>
    <dgm:cxn modelId="{6AEF477E-095F-42BC-A481-188EF9224C4B}" type="presParOf" srcId="{235440D1-71E5-4D09-B641-6D232EA1E5E6}" destId="{AC60AA88-F5A0-4B4B-8BB8-6C0E40674D2A}" srcOrd="1" destOrd="0" presId="urn:microsoft.com/office/officeart/2018/2/layout/IconCircleList"/>
    <dgm:cxn modelId="{C0A27561-FFFF-4EE1-ABE0-8F07494ACBEE}" type="presParOf" srcId="{235440D1-71E5-4D09-B641-6D232EA1E5E6}" destId="{A8EDBE34-8EB2-4898-BB5A-72108E87C88C}" srcOrd="2" destOrd="0" presId="urn:microsoft.com/office/officeart/2018/2/layout/IconCircleList"/>
    <dgm:cxn modelId="{83D3E29A-5E4E-44EB-A7B2-8E8527E1D61F}" type="presParOf" srcId="{A8EDBE34-8EB2-4898-BB5A-72108E87C88C}" destId="{9D933B94-4E73-401F-9E24-37313059C33E}" srcOrd="0" destOrd="0" presId="urn:microsoft.com/office/officeart/2018/2/layout/IconCircleList"/>
    <dgm:cxn modelId="{A5968C1B-6467-479C-A59B-588AE26BD820}" type="presParOf" srcId="{A8EDBE34-8EB2-4898-BB5A-72108E87C88C}" destId="{1FE977D7-F976-4330-BE8E-855B2AC8AB3A}" srcOrd="1" destOrd="0" presId="urn:microsoft.com/office/officeart/2018/2/layout/IconCircleList"/>
    <dgm:cxn modelId="{9B7F38DD-6A5E-46B7-AC46-A7870BBB002B}" type="presParOf" srcId="{A8EDBE34-8EB2-4898-BB5A-72108E87C88C}" destId="{F9BD67FA-D902-4E7B-A520-125E665E185F}" srcOrd="2" destOrd="0" presId="urn:microsoft.com/office/officeart/2018/2/layout/IconCircleList"/>
    <dgm:cxn modelId="{46F1447A-30C6-493E-A102-DE4989235DEC}" type="presParOf" srcId="{A8EDBE34-8EB2-4898-BB5A-72108E87C88C}" destId="{805DF7F5-32D6-400C-8D09-CEF0109F58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E159B-6738-4426-8CF3-4510ECD937A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3F58F0-67FF-4FE3-969C-F7CE6D8672C1}">
      <dgm:prSet/>
      <dgm:spPr/>
      <dgm:t>
        <a:bodyPr/>
        <a:lstStyle/>
        <a:p>
          <a:r>
            <a:rPr lang="ru-RU"/>
            <a:t>Интуитивный пользовательский интерфейс</a:t>
          </a:r>
          <a:endParaRPr lang="en-US"/>
        </a:p>
      </dgm:t>
    </dgm:pt>
    <dgm:pt modelId="{E9D68D70-E5EE-43EF-AD98-9C518C4C9443}" type="parTrans" cxnId="{2DBA94B2-854B-4431-BA16-D1751F9697D9}">
      <dgm:prSet/>
      <dgm:spPr/>
      <dgm:t>
        <a:bodyPr/>
        <a:lstStyle/>
        <a:p>
          <a:endParaRPr lang="en-US"/>
        </a:p>
      </dgm:t>
    </dgm:pt>
    <dgm:pt modelId="{2F767A5E-7491-4CD4-A141-BED892099ED5}" type="sibTrans" cxnId="{2DBA94B2-854B-4431-BA16-D1751F9697D9}">
      <dgm:prSet/>
      <dgm:spPr/>
      <dgm:t>
        <a:bodyPr/>
        <a:lstStyle/>
        <a:p>
          <a:endParaRPr lang="en-US"/>
        </a:p>
      </dgm:t>
    </dgm:pt>
    <dgm:pt modelId="{0786B206-8E23-4B8E-912D-620ED1D30E0C}">
      <dgm:prSet/>
      <dgm:spPr/>
      <dgm:t>
        <a:bodyPr/>
        <a:lstStyle/>
        <a:p>
          <a:r>
            <a:rPr lang="ru-RU"/>
            <a:t>Привлекательный, экспрессивный, выразительный дизайн - настоящая услада для глаз</a:t>
          </a:r>
          <a:endParaRPr lang="en-US"/>
        </a:p>
      </dgm:t>
    </dgm:pt>
    <dgm:pt modelId="{D8545316-E9DF-4E87-93D0-669D95A0CBBB}" type="parTrans" cxnId="{BA28581B-3868-45A6-90E6-D79062CC852A}">
      <dgm:prSet/>
      <dgm:spPr/>
      <dgm:t>
        <a:bodyPr/>
        <a:lstStyle/>
        <a:p>
          <a:endParaRPr lang="en-US"/>
        </a:p>
      </dgm:t>
    </dgm:pt>
    <dgm:pt modelId="{E5009B9E-6B5C-420D-813D-8B8D42B082B6}" type="sibTrans" cxnId="{BA28581B-3868-45A6-90E6-D79062CC852A}">
      <dgm:prSet/>
      <dgm:spPr/>
      <dgm:t>
        <a:bodyPr/>
        <a:lstStyle/>
        <a:p>
          <a:endParaRPr lang="en-US"/>
        </a:p>
      </dgm:t>
    </dgm:pt>
    <dgm:pt modelId="{DAA8791A-3825-4052-8557-E1F1E0082C9E}">
      <dgm:prSet/>
      <dgm:spPr/>
      <dgm:t>
        <a:bodyPr/>
        <a:lstStyle/>
        <a:p>
          <a:r>
            <a:rPr lang="ru-RU"/>
            <a:t>Высокая надёжность</a:t>
          </a:r>
          <a:endParaRPr lang="en-US"/>
        </a:p>
      </dgm:t>
    </dgm:pt>
    <dgm:pt modelId="{7CF93B2E-6BE4-4926-B6C8-A5AD2297F929}" type="parTrans" cxnId="{870CA330-4499-4E97-8FB6-E4CBD83F3C42}">
      <dgm:prSet/>
      <dgm:spPr/>
      <dgm:t>
        <a:bodyPr/>
        <a:lstStyle/>
        <a:p>
          <a:endParaRPr lang="en-US"/>
        </a:p>
      </dgm:t>
    </dgm:pt>
    <dgm:pt modelId="{11C54A9C-1AD5-46E3-B962-8486A221B176}" type="sibTrans" cxnId="{870CA330-4499-4E97-8FB6-E4CBD83F3C42}">
      <dgm:prSet/>
      <dgm:spPr/>
      <dgm:t>
        <a:bodyPr/>
        <a:lstStyle/>
        <a:p>
          <a:endParaRPr lang="en-US"/>
        </a:p>
      </dgm:t>
    </dgm:pt>
    <dgm:pt modelId="{EC379963-BA0C-42F1-BC55-F7506C042CB5}">
      <dgm:prSet/>
      <dgm:spPr/>
      <dgm:t>
        <a:bodyPr/>
        <a:lstStyle/>
        <a:p>
          <a:r>
            <a:rPr lang="ru-RU"/>
            <a:t>Безграничные, всеобъемлющие возможности для саморазвития, самопознания и самосовершенствования</a:t>
          </a:r>
          <a:endParaRPr lang="en-US"/>
        </a:p>
      </dgm:t>
    </dgm:pt>
    <dgm:pt modelId="{8835A774-464B-4BE9-875A-44B5E7C48A45}" type="parTrans" cxnId="{0FE93FAA-72BD-4C07-8164-D3AC3F8070F2}">
      <dgm:prSet/>
      <dgm:spPr/>
      <dgm:t>
        <a:bodyPr/>
        <a:lstStyle/>
        <a:p>
          <a:endParaRPr lang="en-US"/>
        </a:p>
      </dgm:t>
    </dgm:pt>
    <dgm:pt modelId="{52A30717-BE5F-49A7-8378-E4A2FE10FA96}" type="sibTrans" cxnId="{0FE93FAA-72BD-4C07-8164-D3AC3F8070F2}">
      <dgm:prSet/>
      <dgm:spPr/>
      <dgm:t>
        <a:bodyPr/>
        <a:lstStyle/>
        <a:p>
          <a:endParaRPr lang="en-US"/>
        </a:p>
      </dgm:t>
    </dgm:pt>
    <dgm:pt modelId="{F788CB9F-58FF-4177-83F6-2D6978B11F62}" type="pres">
      <dgm:prSet presAssocID="{33AE159B-6738-4426-8CF3-4510ECD937A8}" presName="matrix" presStyleCnt="0">
        <dgm:presLayoutVars>
          <dgm:chMax val="1"/>
          <dgm:dir/>
          <dgm:resizeHandles val="exact"/>
        </dgm:presLayoutVars>
      </dgm:prSet>
      <dgm:spPr/>
    </dgm:pt>
    <dgm:pt modelId="{AB54E4D3-2782-4463-88B7-D60003B83A41}" type="pres">
      <dgm:prSet presAssocID="{33AE159B-6738-4426-8CF3-4510ECD937A8}" presName="diamond" presStyleLbl="bgShp" presStyleIdx="0" presStyleCnt="1"/>
      <dgm:spPr/>
    </dgm:pt>
    <dgm:pt modelId="{9DFE0DD9-4DF2-4649-9115-88534D37CB5C}" type="pres">
      <dgm:prSet presAssocID="{33AE159B-6738-4426-8CF3-4510ECD937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E2B7D1-376C-4EAD-8302-E6BCD07C5165}" type="pres">
      <dgm:prSet presAssocID="{33AE159B-6738-4426-8CF3-4510ECD937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9F54BE-8BD6-4431-8053-F119956A52B1}" type="pres">
      <dgm:prSet presAssocID="{33AE159B-6738-4426-8CF3-4510ECD937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E74276-5004-422C-ADEF-8E93915229F8}" type="pres">
      <dgm:prSet presAssocID="{33AE159B-6738-4426-8CF3-4510ECD937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28581B-3868-45A6-90E6-D79062CC852A}" srcId="{33AE159B-6738-4426-8CF3-4510ECD937A8}" destId="{0786B206-8E23-4B8E-912D-620ED1D30E0C}" srcOrd="1" destOrd="0" parTransId="{D8545316-E9DF-4E87-93D0-669D95A0CBBB}" sibTransId="{E5009B9E-6B5C-420D-813D-8B8D42B082B6}"/>
    <dgm:cxn modelId="{93534220-0904-43FA-8663-30428D7FC8B8}" type="presOf" srcId="{723F58F0-67FF-4FE3-969C-F7CE6D8672C1}" destId="{9DFE0DD9-4DF2-4649-9115-88534D37CB5C}" srcOrd="0" destOrd="0" presId="urn:microsoft.com/office/officeart/2005/8/layout/matrix3"/>
    <dgm:cxn modelId="{870CA330-4499-4E97-8FB6-E4CBD83F3C42}" srcId="{33AE159B-6738-4426-8CF3-4510ECD937A8}" destId="{DAA8791A-3825-4052-8557-E1F1E0082C9E}" srcOrd="2" destOrd="0" parTransId="{7CF93B2E-6BE4-4926-B6C8-A5AD2297F929}" sibTransId="{11C54A9C-1AD5-46E3-B962-8486A221B176}"/>
    <dgm:cxn modelId="{2FA0D66D-6D38-4A91-AF85-90596C7BD2B7}" type="presOf" srcId="{DAA8791A-3825-4052-8557-E1F1E0082C9E}" destId="{759F54BE-8BD6-4431-8053-F119956A52B1}" srcOrd="0" destOrd="0" presId="urn:microsoft.com/office/officeart/2005/8/layout/matrix3"/>
    <dgm:cxn modelId="{4378D677-B959-436B-A2FA-687FED1F37C8}" type="presOf" srcId="{33AE159B-6738-4426-8CF3-4510ECD937A8}" destId="{F788CB9F-58FF-4177-83F6-2D6978B11F62}" srcOrd="0" destOrd="0" presId="urn:microsoft.com/office/officeart/2005/8/layout/matrix3"/>
    <dgm:cxn modelId="{0FE93FAA-72BD-4C07-8164-D3AC3F8070F2}" srcId="{33AE159B-6738-4426-8CF3-4510ECD937A8}" destId="{EC379963-BA0C-42F1-BC55-F7506C042CB5}" srcOrd="3" destOrd="0" parTransId="{8835A774-464B-4BE9-875A-44B5E7C48A45}" sibTransId="{52A30717-BE5F-49A7-8378-E4A2FE10FA96}"/>
    <dgm:cxn modelId="{734921AC-EB49-4E8A-A5DC-FC51D1A3000B}" type="presOf" srcId="{0786B206-8E23-4B8E-912D-620ED1D30E0C}" destId="{FBE2B7D1-376C-4EAD-8302-E6BCD07C5165}" srcOrd="0" destOrd="0" presId="urn:microsoft.com/office/officeart/2005/8/layout/matrix3"/>
    <dgm:cxn modelId="{2DBA94B2-854B-4431-BA16-D1751F9697D9}" srcId="{33AE159B-6738-4426-8CF3-4510ECD937A8}" destId="{723F58F0-67FF-4FE3-969C-F7CE6D8672C1}" srcOrd="0" destOrd="0" parTransId="{E9D68D70-E5EE-43EF-AD98-9C518C4C9443}" sibTransId="{2F767A5E-7491-4CD4-A141-BED892099ED5}"/>
    <dgm:cxn modelId="{407EE0FC-9F2A-476E-BFB4-5E5AAA60AF26}" type="presOf" srcId="{EC379963-BA0C-42F1-BC55-F7506C042CB5}" destId="{9FE74276-5004-422C-ADEF-8E93915229F8}" srcOrd="0" destOrd="0" presId="urn:microsoft.com/office/officeart/2005/8/layout/matrix3"/>
    <dgm:cxn modelId="{4EB2D409-4F2F-4B64-9BDE-0F52D0717F32}" type="presParOf" srcId="{F788CB9F-58FF-4177-83F6-2D6978B11F62}" destId="{AB54E4D3-2782-4463-88B7-D60003B83A41}" srcOrd="0" destOrd="0" presId="urn:microsoft.com/office/officeart/2005/8/layout/matrix3"/>
    <dgm:cxn modelId="{117ED5FF-DD6B-4868-9E8B-F484BEDDFB3B}" type="presParOf" srcId="{F788CB9F-58FF-4177-83F6-2D6978B11F62}" destId="{9DFE0DD9-4DF2-4649-9115-88534D37CB5C}" srcOrd="1" destOrd="0" presId="urn:microsoft.com/office/officeart/2005/8/layout/matrix3"/>
    <dgm:cxn modelId="{1FFAE82C-501C-4DD3-8B0C-3680EB589A7A}" type="presParOf" srcId="{F788CB9F-58FF-4177-83F6-2D6978B11F62}" destId="{FBE2B7D1-376C-4EAD-8302-E6BCD07C5165}" srcOrd="2" destOrd="0" presId="urn:microsoft.com/office/officeart/2005/8/layout/matrix3"/>
    <dgm:cxn modelId="{6ABDD807-D301-4CB4-8B87-00AE26E83972}" type="presParOf" srcId="{F788CB9F-58FF-4177-83F6-2D6978B11F62}" destId="{759F54BE-8BD6-4431-8053-F119956A52B1}" srcOrd="3" destOrd="0" presId="urn:microsoft.com/office/officeart/2005/8/layout/matrix3"/>
    <dgm:cxn modelId="{07CB2F82-E5F9-4499-A681-E1E561C75E83}" type="presParOf" srcId="{F788CB9F-58FF-4177-83F6-2D6978B11F62}" destId="{9FE74276-5004-422C-ADEF-8E93915229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01EFE3-FA8B-4CBB-8DD0-468F7A8987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46CB42-6652-4F7A-9EAE-00D24E81F11F}">
      <dgm:prSet/>
      <dgm:spPr/>
      <dgm:t>
        <a:bodyPr/>
        <a:lstStyle/>
        <a:p>
          <a:pPr rtl="0"/>
          <a:r>
            <a:rPr lang="ru-RU" dirty="0"/>
            <a:t>Я планирую ни в коем случае не останавливаться на достигнутом и собираюсь постоянно улучшать свой проект, ориентируясь на высочайшие европейские стандарты качества.</a:t>
          </a:r>
          <a:endParaRPr lang="en-US" dirty="0"/>
        </a:p>
      </dgm:t>
    </dgm:pt>
    <dgm:pt modelId="{E7E95922-F401-4F4D-A4E3-E9BA337FE9DF}" type="parTrans" cxnId="{703BE69D-05A4-4F41-8C97-55606E5A37C9}">
      <dgm:prSet/>
      <dgm:spPr/>
      <dgm:t>
        <a:bodyPr/>
        <a:lstStyle/>
        <a:p>
          <a:endParaRPr lang="en-US"/>
        </a:p>
      </dgm:t>
    </dgm:pt>
    <dgm:pt modelId="{383FAF10-C5FF-4CFF-B9A1-24E98D576849}" type="sibTrans" cxnId="{703BE69D-05A4-4F41-8C97-55606E5A37C9}">
      <dgm:prSet/>
      <dgm:spPr/>
      <dgm:t>
        <a:bodyPr/>
        <a:lstStyle/>
        <a:p>
          <a:endParaRPr lang="en-US"/>
        </a:p>
      </dgm:t>
    </dgm:pt>
    <dgm:pt modelId="{1DDECC9A-05B1-4F66-90FA-1948F531E23A}">
      <dgm:prSet/>
      <dgm:spPr/>
      <dgm:t>
        <a:bodyPr/>
        <a:lstStyle/>
        <a:p>
          <a:r>
            <a:rPr lang="ru-RU" dirty="0"/>
            <a:t>В первую очередь, я увеличу целевую аудиторию, добавив перевод на английский и французский.</a:t>
          </a:r>
          <a:endParaRPr lang="en-US" dirty="0"/>
        </a:p>
      </dgm:t>
    </dgm:pt>
    <dgm:pt modelId="{D2E7D6E0-5C21-480E-9309-0D3B8595C177}" type="parTrans" cxnId="{F5FC2600-7AA3-49CC-801D-B990491628AE}">
      <dgm:prSet/>
      <dgm:spPr/>
      <dgm:t>
        <a:bodyPr/>
        <a:lstStyle/>
        <a:p>
          <a:endParaRPr lang="en-US"/>
        </a:p>
      </dgm:t>
    </dgm:pt>
    <dgm:pt modelId="{9773C5FA-A40C-4062-B14E-0E54F495BAD6}" type="sibTrans" cxnId="{F5FC2600-7AA3-49CC-801D-B990491628AE}">
      <dgm:prSet/>
      <dgm:spPr/>
      <dgm:t>
        <a:bodyPr/>
        <a:lstStyle/>
        <a:p>
          <a:endParaRPr lang="en-US"/>
        </a:p>
      </dgm:t>
    </dgm:pt>
    <dgm:pt modelId="{B5F743A6-9FF1-48FC-B4AA-8D2F7DC6E1DD}" type="pres">
      <dgm:prSet presAssocID="{7B01EFE3-FA8B-4CBB-8DD0-468F7A8987A6}" presName="linear" presStyleCnt="0">
        <dgm:presLayoutVars>
          <dgm:animLvl val="lvl"/>
          <dgm:resizeHandles val="exact"/>
        </dgm:presLayoutVars>
      </dgm:prSet>
      <dgm:spPr/>
    </dgm:pt>
    <dgm:pt modelId="{77B6360B-45AB-4E49-83C8-050F5FF501E2}" type="pres">
      <dgm:prSet presAssocID="{B046CB42-6652-4F7A-9EAE-00D24E81F1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2B1E2-C701-484D-989A-C3B8925ADE97}" type="pres">
      <dgm:prSet presAssocID="{383FAF10-C5FF-4CFF-B9A1-24E98D576849}" presName="spacer" presStyleCnt="0"/>
      <dgm:spPr/>
    </dgm:pt>
    <dgm:pt modelId="{F6C7AA9C-0943-41FA-9F69-CB0E91B1F2A6}" type="pres">
      <dgm:prSet presAssocID="{1DDECC9A-05B1-4F66-90FA-1948F531E2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5FC2600-7AA3-49CC-801D-B990491628AE}" srcId="{7B01EFE3-FA8B-4CBB-8DD0-468F7A8987A6}" destId="{1DDECC9A-05B1-4F66-90FA-1948F531E23A}" srcOrd="1" destOrd="0" parTransId="{D2E7D6E0-5C21-480E-9309-0D3B8595C177}" sibTransId="{9773C5FA-A40C-4062-B14E-0E54F495BAD6}"/>
    <dgm:cxn modelId="{CA93CD23-4961-412E-939D-F80448CE6F82}" type="presOf" srcId="{1DDECC9A-05B1-4F66-90FA-1948F531E23A}" destId="{F6C7AA9C-0943-41FA-9F69-CB0E91B1F2A6}" srcOrd="0" destOrd="0" presId="urn:microsoft.com/office/officeart/2005/8/layout/vList2"/>
    <dgm:cxn modelId="{703BE69D-05A4-4F41-8C97-55606E5A37C9}" srcId="{7B01EFE3-FA8B-4CBB-8DD0-468F7A8987A6}" destId="{B046CB42-6652-4F7A-9EAE-00D24E81F11F}" srcOrd="0" destOrd="0" parTransId="{E7E95922-F401-4F4D-A4E3-E9BA337FE9DF}" sibTransId="{383FAF10-C5FF-4CFF-B9A1-24E98D576849}"/>
    <dgm:cxn modelId="{A3A044B5-F201-43F7-8943-AD6341E175FF}" type="presOf" srcId="{B046CB42-6652-4F7A-9EAE-00D24E81F11F}" destId="{77B6360B-45AB-4E49-83C8-050F5FF501E2}" srcOrd="0" destOrd="0" presId="urn:microsoft.com/office/officeart/2005/8/layout/vList2"/>
    <dgm:cxn modelId="{BD2D7ED7-4CA2-4831-81B9-478FB5EC0934}" type="presOf" srcId="{7B01EFE3-FA8B-4CBB-8DD0-468F7A8987A6}" destId="{B5F743A6-9FF1-48FC-B4AA-8D2F7DC6E1DD}" srcOrd="0" destOrd="0" presId="urn:microsoft.com/office/officeart/2005/8/layout/vList2"/>
    <dgm:cxn modelId="{05C7E889-17FA-44B6-951C-72935530FB42}" type="presParOf" srcId="{B5F743A6-9FF1-48FC-B4AA-8D2F7DC6E1DD}" destId="{77B6360B-45AB-4E49-83C8-050F5FF501E2}" srcOrd="0" destOrd="0" presId="urn:microsoft.com/office/officeart/2005/8/layout/vList2"/>
    <dgm:cxn modelId="{CE595BA8-660C-4E71-9E97-93DE73F20000}" type="presParOf" srcId="{B5F743A6-9FF1-48FC-B4AA-8D2F7DC6E1DD}" destId="{8E42B1E2-C701-484D-989A-C3B8925ADE97}" srcOrd="1" destOrd="0" presId="urn:microsoft.com/office/officeart/2005/8/layout/vList2"/>
    <dgm:cxn modelId="{2EBCE316-11AC-4041-9481-74A0587361EE}" type="presParOf" srcId="{B5F743A6-9FF1-48FC-B4AA-8D2F7DC6E1DD}" destId="{F6C7AA9C-0943-41FA-9F69-CB0E91B1F2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7EBA8-8805-4570-A6CE-F516C0C96D15}">
      <dsp:nvSpPr>
        <dsp:cNvPr id="0" name=""/>
        <dsp:cNvSpPr/>
      </dsp:nvSpPr>
      <dsp:spPr>
        <a:xfrm>
          <a:off x="3940801" y="2113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1. Введение</a:t>
          </a:r>
        </a:p>
      </dsp:txBody>
      <dsp:txXfrm>
        <a:off x="3940801" y="2113"/>
        <a:ext cx="1001218" cy="1001218"/>
      </dsp:txXfrm>
    </dsp:sp>
    <dsp:sp modelId="{051C8B44-2765-4892-A568-B18B81AE4881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9828625"/>
            <a:gd name="adj4" fmla="val 18604051"/>
            <a:gd name="adj5" fmla="val 43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057DD-C2DA-49B7-B0C0-D0FF56A62D1D}">
      <dsp:nvSpPr>
        <dsp:cNvPr id="0" name=""/>
        <dsp:cNvSpPr/>
      </dsp:nvSpPr>
      <dsp:spPr>
        <a:xfrm>
          <a:off x="5231763" y="1620928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2. </a:t>
          </a:r>
          <a:r>
            <a:rPr lang="en-US" sz="1200" kern="1200" dirty="0">
              <a:latin typeface="Neue Haas Grotesk Text Pro"/>
            </a:rPr>
            <a:t>Технологии</a:t>
          </a:r>
          <a:endParaRPr lang="en-US" sz="1200" kern="1200" dirty="0" err="1"/>
        </a:p>
      </dsp:txBody>
      <dsp:txXfrm>
        <a:off x="5231763" y="1620928"/>
        <a:ext cx="1001218" cy="1001218"/>
      </dsp:txXfrm>
    </dsp:sp>
    <dsp:sp modelId="{D6952C21-9D78-49A1-BF95-D2CB7949C029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231731"/>
            <a:gd name="adj4" fmla="val 21556289"/>
            <a:gd name="adj5" fmla="val 43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333E-E7D3-4144-8904-BF8CC95EEABD}">
      <dsp:nvSpPr>
        <dsp:cNvPr id="0" name=""/>
        <dsp:cNvSpPr/>
      </dsp:nvSpPr>
      <dsp:spPr>
        <a:xfrm>
          <a:off x="4771024" y="3639557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3. Ключевая цель</a:t>
          </a:r>
          <a:endParaRPr lang="en-US" sz="1200" kern="1200" dirty="0" err="1"/>
        </a:p>
      </dsp:txBody>
      <dsp:txXfrm>
        <a:off x="4771024" y="3639557"/>
        <a:ext cx="1001218" cy="1001218"/>
      </dsp:txXfrm>
    </dsp:sp>
    <dsp:sp modelId="{DE586DEA-689A-460A-B34C-8E87D8F3B09E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4438885"/>
            <a:gd name="adj4" fmla="val 3306506"/>
            <a:gd name="adj5" fmla="val 438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25972-D3ED-424C-AA82-4A0398907251}">
      <dsp:nvSpPr>
        <dsp:cNvPr id="0" name=""/>
        <dsp:cNvSpPr/>
      </dsp:nvSpPr>
      <dsp:spPr>
        <a:xfrm>
          <a:off x="2905530" y="4537931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4. Преимущества</a:t>
          </a:r>
          <a:endParaRPr lang="en-US" sz="1200" kern="1200" dirty="0"/>
        </a:p>
      </dsp:txBody>
      <dsp:txXfrm>
        <a:off x="2905530" y="4537931"/>
        <a:ext cx="1001218" cy="1001218"/>
      </dsp:txXfrm>
    </dsp:sp>
    <dsp:sp modelId="{0091358F-14B5-4ED8-9753-0C28EBA922C3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7259039"/>
            <a:gd name="adj4" fmla="val 6126660"/>
            <a:gd name="adj5" fmla="val 438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D6A3E-2E9C-4D0B-A438-90B9738B3724}">
      <dsp:nvSpPr>
        <dsp:cNvPr id="0" name=""/>
        <dsp:cNvSpPr/>
      </dsp:nvSpPr>
      <dsp:spPr>
        <a:xfrm>
          <a:off x="1040036" y="3639557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5. Нововведения</a:t>
          </a:r>
          <a:endParaRPr lang="en-US" sz="1200" kern="1200" dirty="0" err="1"/>
        </a:p>
      </dsp:txBody>
      <dsp:txXfrm>
        <a:off x="1040036" y="3639557"/>
        <a:ext cx="1001218" cy="1001218"/>
      </dsp:txXfrm>
    </dsp:sp>
    <dsp:sp modelId="{B2A2C39C-47BF-4FE2-9368-9BCB88099470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0609256"/>
            <a:gd name="adj4" fmla="val 9333813"/>
            <a:gd name="adj5" fmla="val 438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2D04-6984-400A-8FA0-F2014C6DB727}">
      <dsp:nvSpPr>
        <dsp:cNvPr id="0" name=""/>
        <dsp:cNvSpPr/>
      </dsp:nvSpPr>
      <dsp:spPr>
        <a:xfrm>
          <a:off x="579297" y="1620928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6. Источники информации</a:t>
          </a:r>
          <a:endParaRPr lang="en-US" sz="1200" kern="1200" dirty="0"/>
        </a:p>
      </dsp:txBody>
      <dsp:txXfrm>
        <a:off x="579297" y="1620928"/>
        <a:ext cx="1001218" cy="1001218"/>
      </dsp:txXfrm>
    </dsp:sp>
    <dsp:sp modelId="{564E29A3-2F4F-4A63-86F1-1D2AC3532C57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3561493"/>
            <a:gd name="adj4" fmla="val 12336920"/>
            <a:gd name="adj5" fmla="val 43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233A4-7607-43CB-8538-CA2E1391052D}">
      <dsp:nvSpPr>
        <dsp:cNvPr id="0" name=""/>
        <dsp:cNvSpPr/>
      </dsp:nvSpPr>
      <dsp:spPr>
        <a:xfrm>
          <a:off x="1870259" y="2113"/>
          <a:ext cx="1001218" cy="1001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7. Заключение</a:t>
          </a:r>
          <a:endParaRPr lang="en-US" sz="1200" kern="1200" dirty="0"/>
        </a:p>
      </dsp:txBody>
      <dsp:txXfrm>
        <a:off x="1870259" y="2113"/>
        <a:ext cx="1001218" cy="1001218"/>
      </dsp:txXfrm>
    </dsp:sp>
    <dsp:sp modelId="{B42035A1-6AFE-440A-9DF7-0FD29727E3B6}">
      <dsp:nvSpPr>
        <dsp:cNvPr id="0" name=""/>
        <dsp:cNvSpPr/>
      </dsp:nvSpPr>
      <dsp:spPr>
        <a:xfrm>
          <a:off x="808576" y="54921"/>
          <a:ext cx="5195127" cy="5195127"/>
        </a:xfrm>
        <a:prstGeom prst="circularArrow">
          <a:avLst>
            <a:gd name="adj1" fmla="val 3758"/>
            <a:gd name="adj2" fmla="val 234455"/>
            <a:gd name="adj3" fmla="val 16742463"/>
            <a:gd name="adj4" fmla="val 15423082"/>
            <a:gd name="adj5" fmla="val 43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BC83A-4515-4D21-A9A0-D5CAB65B6034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6524-EF8B-4B90-A536-47B3EC46D2BB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65273-9CF8-43AD-B330-9BAD6EF05F34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Моя социальная сеть предоставляет возможность создания любым пользователем легитимно-интимной группы, не взирая на его культуру, верования, сексуальную ориентацию и гендерную принадлежность.</a:t>
          </a:r>
          <a:endParaRPr lang="en-US" sz="1300" kern="1200"/>
        </a:p>
      </dsp:txBody>
      <dsp:txXfrm>
        <a:off x="1738691" y="1194332"/>
        <a:ext cx="3077276" cy="1305511"/>
      </dsp:txXfrm>
    </dsp:sp>
    <dsp:sp modelId="{9D933B94-4E73-401F-9E24-37313059C33E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977D7-F976-4330-BE8E-855B2AC8AB3A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F7F5-32D6-400C-8D09-CEF0109F581E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 также возможность вступать в группы только по приглашению, и вся информация должна быть максимально конфиденциальной и защищённой.</a:t>
          </a:r>
          <a:endParaRPr lang="en-US" sz="1300" kern="1200"/>
        </a:p>
      </dsp:txBody>
      <dsp:txXfrm>
        <a:off x="6937423" y="1194332"/>
        <a:ext cx="3077276" cy="1305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4E4D3-2782-4463-88B7-D60003B83A41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E0DD9-4DF2-4649-9115-88534D37CB5C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Интуитивный пользовательский интерфейс</a:t>
          </a:r>
          <a:endParaRPr lang="en-US" sz="1200" kern="1200"/>
        </a:p>
      </dsp:txBody>
      <dsp:txXfrm>
        <a:off x="1267424" y="631916"/>
        <a:ext cx="1950100" cy="1950100"/>
      </dsp:txXfrm>
    </dsp:sp>
    <dsp:sp modelId="{FBE2B7D1-376C-4EAD-8302-E6BCD07C5165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Привлекательный, экспрессивный, выразительный дизайн - настоящая услада для глаз</a:t>
          </a:r>
          <a:endParaRPr lang="en-US" sz="1200" kern="1200"/>
        </a:p>
      </dsp:txBody>
      <dsp:txXfrm>
        <a:off x="3594754" y="631916"/>
        <a:ext cx="1950100" cy="1950100"/>
      </dsp:txXfrm>
    </dsp:sp>
    <dsp:sp modelId="{759F54BE-8BD6-4431-8053-F119956A52B1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Высокая надёжность</a:t>
          </a:r>
          <a:endParaRPr lang="en-US" sz="1200" kern="1200"/>
        </a:p>
      </dsp:txBody>
      <dsp:txXfrm>
        <a:off x="1267424" y="2959246"/>
        <a:ext cx="1950100" cy="1950100"/>
      </dsp:txXfrm>
    </dsp:sp>
    <dsp:sp modelId="{9FE74276-5004-422C-ADEF-8E93915229F8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Безграничные, всеобъемлющие возможности для саморазвития, самопознания и самосовершенствования</a:t>
          </a:r>
          <a:endParaRPr lang="en-US" sz="1200" kern="1200"/>
        </a:p>
      </dsp:txBody>
      <dsp:txXfrm>
        <a:off x="3594754" y="2959246"/>
        <a:ext cx="1950100" cy="1950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6360B-45AB-4E49-83C8-050F5FF501E2}">
      <dsp:nvSpPr>
        <dsp:cNvPr id="0" name=""/>
        <dsp:cNvSpPr/>
      </dsp:nvSpPr>
      <dsp:spPr>
        <a:xfrm>
          <a:off x="0" y="234288"/>
          <a:ext cx="10168127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Я планирую ни в коем случае не останавливаться на достигнутом и собираюсь постоянно улучшать свой проект, ориентируясь на высочайшие европейские стандарты качества.</a:t>
          </a:r>
          <a:endParaRPr lang="en-US" sz="2800" kern="1200" dirty="0"/>
        </a:p>
      </dsp:txBody>
      <dsp:txXfrm>
        <a:off x="76762" y="311050"/>
        <a:ext cx="10014603" cy="1418956"/>
      </dsp:txXfrm>
    </dsp:sp>
    <dsp:sp modelId="{F6C7AA9C-0943-41FA-9F69-CB0E91B1F2A6}">
      <dsp:nvSpPr>
        <dsp:cNvPr id="0" name=""/>
        <dsp:cNvSpPr/>
      </dsp:nvSpPr>
      <dsp:spPr>
        <a:xfrm>
          <a:off x="0" y="1887408"/>
          <a:ext cx="10168127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В первую очередь, я увеличу целевую аудиторию, добавив перевод на английский и французский.</a:t>
          </a:r>
          <a:endParaRPr lang="en-US" sz="2800" kern="1200" dirty="0"/>
        </a:p>
      </dsp:txBody>
      <dsp:txXfrm>
        <a:off x="76762" y="1964170"/>
        <a:ext cx="10014603" cy="141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98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Верхний вид руки, держащий чашку кофе">
            <a:extLst>
              <a:ext uri="{FF2B5EF4-FFF2-40B4-BE49-F238E27FC236}">
                <a16:creationId xmlns:a16="http://schemas.microsoft.com/office/drawing/2014/main" id="{1835D6AB-060B-4853-A5D9-4BC0766DD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" b="1322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5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Courier New"/>
                <a:cs typeface="Courier New"/>
              </a:rPr>
              <a:t>Культ Космоса</a:t>
            </a:r>
            <a:endParaRPr lang="ru-RU" sz="6600">
              <a:latin typeface="Courier New"/>
              <a:cs typeface="Courier New"/>
            </a:endParaRPr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ru-RU" dirty="0">
                <a:latin typeface="Century Gothic"/>
              </a:rPr>
              <a:t>Иванушко Иван Олегович</a:t>
            </a:r>
            <a:endParaRPr lang="ru-RU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ru-RU" sz="5600" b="1" dirty="0">
                <a:latin typeface="Courier New"/>
                <a:ea typeface="+mj-lt"/>
                <a:cs typeface="+mj-lt"/>
              </a:rPr>
              <a:t>Засим всё.</a:t>
            </a:r>
            <a:endParaRPr lang="ru-RU" sz="5600">
              <a:latin typeface="Courier New"/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1575" y="3988451"/>
            <a:ext cx="9469211" cy="2051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dirty="0">
                <a:latin typeface="Century Gothic"/>
                <a:ea typeface="+mn-lt"/>
                <a:cs typeface="+mn-lt"/>
              </a:rPr>
              <a:t>Что же, братцы, милые сестрицы, полно. Уже изрядно умными словесами набеседовались. Так что, прощайте пока!</a:t>
            </a:r>
            <a:endParaRPr lang="ru-RU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809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B7B09-9EB4-4A69-8735-3D4E477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pPr algn="ctr"/>
            <a:r>
              <a:rPr lang="ru-RU" dirty="0">
                <a:latin typeface="Courier New"/>
                <a:cs typeface="Courier New"/>
              </a:rPr>
              <a:t>План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7E0D826E-19A9-4C3D-BB80-6D2166EEB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6265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26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B42DD-2318-4653-A98D-1AA7962C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>
                <a:latin typeface="Courier New"/>
                <a:cs typeface="Calibri Light" panose="020F0302020204030204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AE3EB-AB90-4D35-8D7E-0668DD2C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buNone/>
            </a:pPr>
            <a:r>
              <a:rPr lang="ru-RU" sz="2000" dirty="0">
                <a:latin typeface="Century Gothic"/>
                <a:cs typeface="Calibri" panose="020F0502020204030204"/>
              </a:rPr>
              <a:t>Предпосылкой к созданию инновационной, экстраординарной, эксцентричной социальной сети послужило неудовлетворение моих желаний даже в самых тривиальных ситуациях в ординарных контекстах существовавшими на тот момент аналогами.</a:t>
            </a:r>
            <a:endParaRPr lang="ru-RU" sz="2000" dirty="0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11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9FCB-DB8B-4624-B749-982E0534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Courier New"/>
                <a:ea typeface="+mj-lt"/>
                <a:cs typeface="+mj-lt"/>
              </a:rPr>
              <a:t>Технологии</a:t>
            </a:r>
            <a:endParaRPr lang="ru-RU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66CD-4BE5-4DA2-AABA-D799C702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2040" y="216797"/>
            <a:ext cx="3426676" cy="2870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ru-RU" sz="1800" dirty="0">
                <a:latin typeface="Century Gothic"/>
                <a:ea typeface="+mn-lt"/>
                <a:cs typeface="+mn-lt"/>
              </a:rPr>
              <a:t>В данном проекте я использовал столь разнообразные технологии, что для их описания не хватит и дюжины слайдов, поэтому приведу только самые что ни на есть фундаментальные инструменты.</a:t>
            </a:r>
            <a:endParaRPr lang="ru-RU" dirty="0">
              <a:latin typeface="Century Gothic"/>
            </a:endParaRPr>
          </a:p>
          <a:p>
            <a:pPr marL="0" indent="0" algn="ctr">
              <a:buNone/>
            </a:pPr>
            <a:endParaRPr lang="ru-RU" sz="2000" dirty="0">
              <a:cs typeface="Calibri" panose="020F0502020204030204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8C1E74-A3C6-49BF-B9E4-56DFAFC4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БД 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SQLIte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ЯП 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Python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Сервер 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LocalHost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Облако  –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GitHub</a:t>
            </a:r>
            <a:endParaRPr lang="ru-RU" sz="2000">
              <a:latin typeface="Century Gothic"/>
              <a:ea typeface="+mn-lt"/>
              <a:cs typeface="+mn-lt"/>
            </a:endParaRPr>
          </a:p>
          <a:p>
            <a:pPr algn="ctr">
              <a:lnSpc>
                <a:spcPct val="110000"/>
              </a:lnSpc>
              <a:buFont typeface="Arial"/>
            </a:pPr>
            <a:r>
              <a:rPr lang="ru-RU" sz="2000" dirty="0">
                <a:latin typeface="Century Gothic"/>
                <a:ea typeface="+mn-lt"/>
                <a:cs typeface="+mn-lt"/>
              </a:rPr>
              <a:t>ИСР - </a:t>
            </a:r>
            <a:r>
              <a:rPr lang="ru-RU" sz="2000" dirty="0" err="1">
                <a:latin typeface="Century Gothic"/>
                <a:ea typeface="+mn-lt"/>
                <a:cs typeface="+mn-lt"/>
              </a:rPr>
              <a:t>PyCharm</a:t>
            </a:r>
            <a:endParaRPr lang="ru-RU" sz="2000" dirty="0">
              <a:latin typeface="Century Gothic"/>
              <a:ea typeface="+mn-lt"/>
              <a:cs typeface="+mn-lt"/>
            </a:endParaRPr>
          </a:p>
          <a:p>
            <a:pPr marL="0" indent="0" algn="ctr">
              <a:buNone/>
            </a:pP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3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7A64-0CCD-4479-A861-D7EEF8DB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urier New"/>
                <a:cs typeface="Courier New"/>
              </a:rPr>
              <a:t>Ключевая цель</a:t>
            </a: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F67DC1E1-4A06-42F9-BDD4-F22271FFF3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8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9F5E1-0F76-4365-A005-FD6E63C6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624888" cy="4943105"/>
          </a:xfrm>
        </p:spPr>
        <p:txBody>
          <a:bodyPr anchor="ctr">
            <a:normAutofit/>
          </a:bodyPr>
          <a:lstStyle/>
          <a:p>
            <a:r>
              <a:rPr lang="ru-RU" sz="3700" dirty="0">
                <a:latin typeface="Courier New"/>
                <a:cs typeface="Courier New"/>
              </a:rPr>
              <a:t>Преимущества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A8CD82D-544F-4531-A24D-9C5DF874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38794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94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FB2D-7B8E-4F6A-BCB7-884DA894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ourier New"/>
                <a:cs typeface="Courier New"/>
              </a:rPr>
              <a:t>Нововведения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D2149856-6F10-4B3A-ADA8-487F947097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2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6C9F2-80A9-4D55-8FC1-DE46EE06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95" y="885651"/>
            <a:ext cx="3833827" cy="462460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urier New"/>
                <a:ea typeface="+mj-lt"/>
                <a:cs typeface="+mj-lt"/>
              </a:rPr>
              <a:t>Источники информации</a:t>
            </a:r>
            <a:endParaRPr lang="ru-RU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2EE35-170A-47DC-BC7E-2A04C3BB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560407"/>
            <a:ext cx="7212878" cy="62988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В связи с обилием оных приведу лишь самые незыблемые, совершенно меняющие представление о программировании книги:</a:t>
            </a:r>
            <a:endParaRPr lang="ru-RU" sz="1600" b="1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1. </a:t>
            </a:r>
            <a:r>
              <a:rPr lang="ru-RU" sz="1600" dirty="0">
                <a:latin typeface="Calibri"/>
                <a:ea typeface="+mn-lt"/>
                <a:cs typeface="+mn-lt"/>
              </a:rPr>
              <a:t>Чистый код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Создание анализ и рефакторинг</a:t>
            </a:r>
            <a:r>
              <a:rPr lang="ru-RU" sz="1600" b="1" dirty="0">
                <a:latin typeface="Calibri"/>
                <a:ea typeface="+mn-lt"/>
                <a:cs typeface="+mn-lt"/>
              </a:rPr>
              <a:t>:</a:t>
            </a:r>
            <a:r>
              <a:rPr lang="ru-RU" sz="1600" dirty="0">
                <a:latin typeface="Calibri"/>
                <a:ea typeface="+mn-lt"/>
                <a:cs typeface="+mn-lt"/>
              </a:rPr>
              <a:t> Роберт К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r>
              <a:rPr lang="ru-RU" sz="1600" dirty="0">
                <a:latin typeface="Calibri"/>
                <a:ea typeface="+mn-lt"/>
                <a:cs typeface="+mn-lt"/>
              </a:rPr>
              <a:t> Мартин</a:t>
            </a:r>
            <a:endParaRPr lang="ru-RU" sz="1600">
              <a:latin typeface="Calibri"/>
              <a:cs typeface="Calibri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2. </a:t>
            </a:r>
            <a:r>
              <a:rPr lang="ru-RU" sz="1600" dirty="0">
                <a:latin typeface="Calibri"/>
                <a:ea typeface="+mn-lt"/>
                <a:cs typeface="+mn-lt"/>
              </a:rPr>
              <a:t>Совершенный код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Стив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МакКоннелл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3.</a:t>
            </a:r>
            <a:r>
              <a:rPr lang="ru-RU" sz="1600" dirty="0">
                <a:latin typeface="Calibri"/>
                <a:ea typeface="+mn-lt"/>
                <a:cs typeface="+mn-lt"/>
              </a:rPr>
              <a:t> Жемчужины программирования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Джон Бентли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4. </a:t>
            </a:r>
            <a:r>
              <a:rPr lang="ru-RU" sz="1600" dirty="0">
                <a:latin typeface="Calibri"/>
                <a:ea typeface="+mn-lt"/>
                <a:cs typeface="+mn-lt"/>
              </a:rPr>
              <a:t>Рефакторинг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Улучшение существующего кода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Мартин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Фаулер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5.</a:t>
            </a:r>
            <a:r>
              <a:rPr lang="ru-RU" sz="1600" dirty="0">
                <a:latin typeface="Calibri"/>
                <a:ea typeface="+mn-lt"/>
                <a:cs typeface="+mn-lt"/>
              </a:rPr>
              <a:t> Приёмы объектно</a:t>
            </a:r>
            <a:r>
              <a:rPr lang="ru-RU" sz="1600" b="1" dirty="0">
                <a:latin typeface="Calibri"/>
                <a:ea typeface="+mn-lt"/>
                <a:cs typeface="+mn-lt"/>
              </a:rPr>
              <a:t>-</a:t>
            </a:r>
            <a:r>
              <a:rPr lang="ru-RU" sz="1600" dirty="0">
                <a:latin typeface="Calibri"/>
                <a:ea typeface="+mn-lt"/>
                <a:cs typeface="+mn-lt"/>
              </a:rPr>
              <a:t>ориентированного проектирования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Паттерны проектирования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Эрих Гамма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Ричард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Хелм</a:t>
            </a:r>
            <a:r>
              <a:rPr lang="ru-RU" sz="1600" b="1" dirty="0">
                <a:latin typeface="Calibri"/>
                <a:ea typeface="+mn-lt"/>
                <a:cs typeface="+mn-lt"/>
              </a:rPr>
              <a:t>,</a:t>
            </a:r>
            <a:r>
              <a:rPr lang="ru-RU" sz="1600" dirty="0">
                <a:latin typeface="Calibri"/>
                <a:ea typeface="+mn-lt"/>
                <a:cs typeface="+mn-lt"/>
              </a:rPr>
              <a:t> Ральф Джонсон и Джон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Влиссидес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6.</a:t>
            </a:r>
            <a:r>
              <a:rPr lang="ru-RU" sz="1600" dirty="0">
                <a:latin typeface="Calibri"/>
                <a:ea typeface="+mn-lt"/>
                <a:cs typeface="+mn-lt"/>
              </a:rPr>
              <a:t> Язык программирования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 C: </a:t>
            </a:r>
            <a:r>
              <a:rPr lang="ru-RU" sz="1600" dirty="0">
                <a:latin typeface="Calibri"/>
                <a:ea typeface="+mn-lt"/>
                <a:cs typeface="+mn-lt"/>
              </a:rPr>
              <a:t>Брайан В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Керниган</a:t>
            </a:r>
            <a:r>
              <a:rPr lang="ru-RU" sz="1600" dirty="0">
                <a:latin typeface="Calibri"/>
                <a:ea typeface="+mn-lt"/>
                <a:cs typeface="+mn-lt"/>
              </a:rPr>
              <a:t> и Деннис М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Ричи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7. </a:t>
            </a:r>
            <a:r>
              <a:rPr lang="ru-RU" sz="1600" dirty="0">
                <a:latin typeface="Calibri"/>
                <a:ea typeface="+mn-lt"/>
                <a:cs typeface="+mn-lt"/>
              </a:rPr>
              <a:t>Структура и интерпретация компьютерных программ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 Харольд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Абельсон</a:t>
            </a:r>
            <a:r>
              <a:rPr lang="ru-RU" sz="1600" dirty="0">
                <a:latin typeface="Calibri"/>
                <a:ea typeface="+mn-lt"/>
                <a:cs typeface="+mn-lt"/>
              </a:rPr>
              <a:t> и Джеральд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Сассман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8. </a:t>
            </a:r>
            <a:r>
              <a:rPr lang="ru-RU" sz="1600" dirty="0">
                <a:latin typeface="Calibri"/>
                <a:ea typeface="+mn-lt"/>
                <a:cs typeface="+mn-lt"/>
              </a:rPr>
              <a:t>Алгоритмы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Построение и анализ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Кормен</a:t>
            </a:r>
            <a:r>
              <a:rPr lang="ru-RU" sz="1600" dirty="0">
                <a:latin typeface="Calibri"/>
                <a:ea typeface="+mn-lt"/>
                <a:cs typeface="+mn-lt"/>
              </a:rPr>
              <a:t> Томас Х</a:t>
            </a:r>
            <a:r>
              <a:rPr lang="ru-RU" sz="1600" b="1" dirty="0">
                <a:latin typeface="Calibri"/>
                <a:ea typeface="+mn-lt"/>
                <a:cs typeface="+mn-lt"/>
              </a:rPr>
              <a:t>.,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Лейзерсон</a:t>
            </a:r>
            <a:r>
              <a:rPr lang="ru-RU" sz="1600" dirty="0">
                <a:latin typeface="Calibri"/>
                <a:ea typeface="+mn-lt"/>
                <a:cs typeface="+mn-lt"/>
              </a:rPr>
              <a:t> Чарльз И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9. </a:t>
            </a:r>
            <a:r>
              <a:rPr lang="ru-RU" sz="1600" dirty="0">
                <a:latin typeface="Calibri"/>
                <a:ea typeface="+mn-lt"/>
                <a:cs typeface="+mn-lt"/>
              </a:rPr>
              <a:t>Чистая архитектура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Искусство разработки программного обеспечения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Мартин Роберт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10.</a:t>
            </a:r>
            <a:r>
              <a:rPr lang="ru-RU" sz="1600" dirty="0">
                <a:latin typeface="Calibri"/>
                <a:ea typeface="+mn-lt"/>
                <a:cs typeface="+mn-lt"/>
              </a:rPr>
              <a:t> Экстремальное программирование</a:t>
            </a:r>
            <a:r>
              <a:rPr lang="ru-RU" sz="1600" b="1" dirty="0">
                <a:latin typeface="Calibri"/>
                <a:ea typeface="+mn-lt"/>
                <a:cs typeface="+mn-lt"/>
              </a:rPr>
              <a:t>.</a:t>
            </a:r>
            <a:r>
              <a:rPr lang="ru-RU" sz="1600" dirty="0">
                <a:latin typeface="Calibri"/>
                <a:ea typeface="+mn-lt"/>
                <a:cs typeface="+mn-lt"/>
              </a:rPr>
              <a:t> Разработка через тестирование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Кент Бек</a:t>
            </a:r>
          </a:p>
          <a:p>
            <a:r>
              <a:rPr lang="ru-RU" sz="1600" b="1" dirty="0">
                <a:latin typeface="Calibri"/>
                <a:ea typeface="+mn-lt"/>
                <a:cs typeface="+mn-lt"/>
              </a:rPr>
              <a:t>11. </a:t>
            </a:r>
            <a:r>
              <a:rPr lang="ru-RU" sz="1600" dirty="0">
                <a:latin typeface="Calibri"/>
                <a:ea typeface="+mn-lt"/>
                <a:cs typeface="+mn-lt"/>
              </a:rPr>
              <a:t>Компиляторы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принципы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технологии и инструменты</a:t>
            </a:r>
            <a:r>
              <a:rPr lang="ru-RU" sz="1600" b="1" dirty="0">
                <a:latin typeface="Calibri"/>
                <a:ea typeface="+mn-lt"/>
                <a:cs typeface="+mn-lt"/>
              </a:rPr>
              <a:t>: </a:t>
            </a:r>
            <a:r>
              <a:rPr lang="ru-RU" sz="1600" dirty="0">
                <a:latin typeface="Calibri"/>
                <a:ea typeface="+mn-lt"/>
                <a:cs typeface="+mn-lt"/>
              </a:rPr>
              <a:t>Альфред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Ахо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Моника С</a:t>
            </a:r>
            <a:r>
              <a:rPr lang="ru-RU" sz="1600" b="1" dirty="0">
                <a:latin typeface="Calibri"/>
                <a:ea typeface="+mn-lt"/>
                <a:cs typeface="+mn-lt"/>
              </a:rPr>
              <a:t>. </a:t>
            </a:r>
            <a:r>
              <a:rPr lang="ru-RU" sz="1600" dirty="0">
                <a:latin typeface="Calibri"/>
                <a:ea typeface="+mn-lt"/>
                <a:cs typeface="+mn-lt"/>
              </a:rPr>
              <a:t>Лам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Рави</a:t>
            </a:r>
            <a:r>
              <a:rPr lang="ru-RU" sz="1600" dirty="0">
                <a:latin typeface="Calibri"/>
                <a:ea typeface="+mn-lt"/>
                <a:cs typeface="+mn-lt"/>
              </a:rPr>
              <a:t> Сети</a:t>
            </a:r>
            <a:r>
              <a:rPr lang="ru-RU" sz="1600" b="1" dirty="0">
                <a:latin typeface="Calibri"/>
                <a:ea typeface="+mn-lt"/>
                <a:cs typeface="+mn-lt"/>
              </a:rPr>
              <a:t>, </a:t>
            </a:r>
            <a:r>
              <a:rPr lang="ru-RU" sz="1600" dirty="0">
                <a:latin typeface="Calibri"/>
                <a:ea typeface="+mn-lt"/>
                <a:cs typeface="+mn-lt"/>
              </a:rPr>
              <a:t>Джеффри Ульман</a:t>
            </a:r>
          </a:p>
        </p:txBody>
      </p:sp>
    </p:spTree>
    <p:extLst>
      <p:ext uri="{BB962C8B-B14F-4D97-AF65-F5344CB8AC3E}">
        <p14:creationId xmlns:p14="http://schemas.microsoft.com/office/powerpoint/2010/main" val="203442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8553B86A-3688-4590-934F-8CD074A9B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F036222-7F97-43EF-AF1A-2B06BAC9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5EC638B7-C55E-4E8E-ABDC-CBD417F0D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Freeform: Shape 13">
            <a:extLst>
              <a:ext uri="{FF2B5EF4-FFF2-40B4-BE49-F238E27FC236}">
                <a16:creationId xmlns:a16="http://schemas.microsoft.com/office/drawing/2014/main" id="{47159AC2-C98F-4C93-B774-B19EE1BEB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8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95600" y="990600"/>
            <a:ext cx="92964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3901-1C64-4F0B-A037-E8DA8602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676400"/>
            <a:ext cx="6781800" cy="1216153"/>
          </a:xfrm>
        </p:spPr>
        <p:txBody>
          <a:bodyPr anchor="t">
            <a:normAutofit/>
          </a:bodyPr>
          <a:lstStyle/>
          <a:p>
            <a:pPr algn="ctr"/>
            <a:r>
              <a:rPr lang="ru-RU" sz="4000" b="1" dirty="0">
                <a:latin typeface="Courier New"/>
                <a:ea typeface="+mj-lt"/>
                <a:cs typeface="+mj-lt"/>
              </a:rPr>
              <a:t>Заключение</a:t>
            </a:r>
            <a:endParaRPr lang="ru-RU" dirty="0">
              <a:latin typeface="Courier New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FDA81-FD55-4647-8869-1EC50F65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3429000"/>
            <a:ext cx="6781800" cy="1752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10000"/>
              </a:lnSpc>
              <a:buFont typeface="Arial"/>
              <a:buChar char="•"/>
            </a:pPr>
            <a:r>
              <a:rPr lang="ru-RU" sz="1800" dirty="0">
                <a:latin typeface="Century Gothic"/>
                <a:ea typeface="+mn-lt"/>
                <a:cs typeface="+mn-lt"/>
              </a:rPr>
              <a:t>Работая над этой социальной сетью, я испытал многократный катарсис, новые эмоции и ощущения, яркие всплески, духовное просветление и, вообще, изменил взгляды на многие вещи, как абстрактные, так и материальные.</a:t>
            </a:r>
            <a:endParaRPr lang="en-US" sz="180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3214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AccentBoxVTI</vt:lpstr>
      <vt:lpstr>Тема Office</vt:lpstr>
      <vt:lpstr>Культ Космоса</vt:lpstr>
      <vt:lpstr>План</vt:lpstr>
      <vt:lpstr>Введение</vt:lpstr>
      <vt:lpstr>Технологии</vt:lpstr>
      <vt:lpstr>Ключевая цель</vt:lpstr>
      <vt:lpstr>Преимущества</vt:lpstr>
      <vt:lpstr>Нововведения</vt:lpstr>
      <vt:lpstr>Источники информации</vt:lpstr>
      <vt:lpstr>Заключение</vt:lpstr>
      <vt:lpstr>Засим всё.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422</cp:revision>
  <dcterms:created xsi:type="dcterms:W3CDTF">2021-04-24T14:16:09Z</dcterms:created>
  <dcterms:modified xsi:type="dcterms:W3CDTF">2021-04-24T19:37:22Z</dcterms:modified>
</cp:coreProperties>
</file>