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BE28CBF-264B-48A3-AF4E-F0BD923F4F1B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6"/>
            <p14:sldId id="267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5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7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3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3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1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D9453-6E0F-4AF2-B1B4-BE51EBF4ACD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9A5CF3-6C77-4DE5-9F66-EDBC988DF04A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338-DD92-4CCE-AA84-89ECDE5F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Démonstration Programmation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D7DB-7F7C-4B7E-87A8-B8CF209AE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737360"/>
            <a:ext cx="2343150" cy="497205"/>
          </a:xfrm>
        </p:spPr>
        <p:txBody>
          <a:bodyPr/>
          <a:lstStyle/>
          <a:p>
            <a:r>
              <a:rPr lang="fr-FR" dirty="0"/>
              <a:t>Web Développeur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75068-AB69-4432-A219-3BC08798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2234565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10E-4006-446B-B368-36B569D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C956-4810-4F2C-A50B-80289DAC1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36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49A72C-BAFC-43D3-932B-65F1321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Bootstrap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B6980-503E-4448-8341-C75DD6907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Bootstrap est une Framework CSS</a:t>
            </a:r>
          </a:p>
          <a:p>
            <a:r>
              <a:rPr lang="fr-FR" dirty="0"/>
              <a:t>(Framework est un ensemble d’outils)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Bootstrap permet d’aller plus vite sur le design de la page web.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7485C2-A082-4D3F-8EE4-BC4F9B3A36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14525"/>
            <a:ext cx="4876800" cy="3886200"/>
          </a:xfrm>
        </p:spPr>
      </p:pic>
    </p:spTree>
    <p:extLst>
      <p:ext uri="{BB962C8B-B14F-4D97-AF65-F5344CB8AC3E}">
        <p14:creationId xmlns:p14="http://schemas.microsoft.com/office/powerpoint/2010/main" val="120634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10E-4006-446B-B368-36B569D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 Final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C956-4810-4F2C-A50B-80289DAC1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490A-7AC2-4C15-99F9-450DFDED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Aperçu du Morpion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94BB1-F82D-4DCB-9F01-9DADE26F3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3" y="1846263"/>
            <a:ext cx="8573460" cy="4022725"/>
          </a:xfrm>
        </p:spPr>
      </p:pic>
    </p:spTree>
    <p:extLst>
      <p:ext uri="{BB962C8B-B14F-4D97-AF65-F5344CB8AC3E}">
        <p14:creationId xmlns:p14="http://schemas.microsoft.com/office/powerpoint/2010/main" val="3674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2157-80B7-414B-A4EF-A61B54A5AB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22220" y="2848292"/>
            <a:ext cx="7147560" cy="1161415"/>
          </a:xfrm>
        </p:spPr>
        <p:txBody>
          <a:bodyPr>
            <a:noAutofit/>
          </a:bodyPr>
          <a:lstStyle/>
          <a:p>
            <a:pPr algn="ctr"/>
            <a:r>
              <a:rPr lang="fr-FR" sz="9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361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E77B-D240-403D-98DD-176CFA41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jeu</a:t>
            </a:r>
            <a:br>
              <a:rPr lang="fr-FR" dirty="0"/>
            </a:br>
            <a:r>
              <a:rPr lang="fr-FR" dirty="0"/>
              <a:t>Morpion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464F3-502B-4DE8-954C-3FD1BA8D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931988"/>
            <a:ext cx="40227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FF1A6-C066-4426-97E6-86ED00383197}"/>
              </a:ext>
            </a:extLst>
          </p:cNvPr>
          <p:cNvSpPr txBox="1"/>
          <p:nvPr/>
        </p:nvSpPr>
        <p:spPr>
          <a:xfrm>
            <a:off x="7210425" y="2147639"/>
            <a:ext cx="3952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Grâce à la programmation on peut créer</a:t>
            </a:r>
          </a:p>
          <a:p>
            <a:r>
              <a:rPr lang="fr-FR" dirty="0"/>
              <a:t>plein de choses comme un Morpion.</a:t>
            </a:r>
          </a:p>
          <a:p>
            <a:endParaRPr lang="fr-FR" dirty="0"/>
          </a:p>
          <a:p>
            <a:r>
              <a:rPr lang="fr-FR" dirty="0"/>
              <a:t>J’ai utilisé des logiciels tels que : </a:t>
            </a:r>
          </a:p>
          <a:p>
            <a:r>
              <a:rPr lang="fr-FR" dirty="0"/>
              <a:t> Javascript, HTML, CSS.</a:t>
            </a:r>
          </a:p>
          <a:p>
            <a:endParaRPr lang="fr-FR" dirty="0"/>
          </a:p>
          <a:p>
            <a:r>
              <a:rPr lang="fr-FR" dirty="0"/>
              <a:t>Et un Framework Bootstrap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35F0D-7E17-4D36-8BC5-8931F6A37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3943350"/>
            <a:ext cx="1567647" cy="1754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31F652-6A39-4AAE-94C9-8CF52365D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55" y="4176781"/>
            <a:ext cx="1615640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10E-4006-446B-B368-36B569D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Quelques lignes de codes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C956-4810-4F2C-A50B-80289DAC1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0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EEE7-C2E3-41AE-B2F4-004FB114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 HTML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456A66-244E-40B3-907B-3843921A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1BDCCC-6F37-40F9-B002-032CF9C2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Ligne HTML</a:t>
            </a:r>
          </a:p>
          <a:p>
            <a:r>
              <a:rPr lang="fr-FR" dirty="0"/>
              <a:t>(</a:t>
            </a:r>
            <a:r>
              <a:rPr lang="fr-FR" dirty="0" err="1"/>
              <a:t>Hypertext</a:t>
            </a:r>
            <a:r>
              <a:rPr lang="fr-FR" dirty="0"/>
              <a:t> Markup </a:t>
            </a:r>
            <a:r>
              <a:rPr lang="fr-FR" dirty="0" err="1"/>
              <a:t>Language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HTML est pour la structure d’une page web / son contenu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6CD5D-DC79-4AD8-A99A-FC8E6D24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4" y="178526"/>
            <a:ext cx="7093120" cy="64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3899-C352-4296-934E-FD3EB49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 CSS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87A6DC-FC23-41EC-9E7A-84CBBB505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99" y="303592"/>
            <a:ext cx="4297898" cy="62508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897C4-A1E7-4F95-9882-778369EF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Ligne CSS</a:t>
            </a:r>
          </a:p>
          <a:p>
            <a:r>
              <a:rPr lang="fr-FR" dirty="0"/>
              <a:t>(</a:t>
            </a:r>
            <a:r>
              <a:rPr lang="fr-FR" dirty="0" err="1"/>
              <a:t>Cascading</a:t>
            </a:r>
            <a:r>
              <a:rPr lang="fr-FR" dirty="0"/>
              <a:t> Style Sheets)</a:t>
            </a:r>
          </a:p>
          <a:p>
            <a:endParaRPr lang="fr-FR" dirty="0"/>
          </a:p>
          <a:p>
            <a:r>
              <a:rPr lang="fr-FR" dirty="0"/>
              <a:t>Le CSS permet de faire le design de la page web.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009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4052-FD17-4C5C-8178-E89DA219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 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40FE9-AD8C-4842-833D-56A9CDAF1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Ligne en JS</a:t>
            </a:r>
          </a:p>
          <a:p>
            <a:r>
              <a:rPr lang="fr-FR" dirty="0"/>
              <a:t>(Javascript)</a:t>
            </a:r>
          </a:p>
          <a:p>
            <a:r>
              <a:rPr lang="fr-FR" dirty="0"/>
              <a:t>Javascript est un langage de programmation donc qui permet de faire de l'algorithmique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E8CF8D-CE2D-4F42-9732-C5D18442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01" y="153904"/>
            <a:ext cx="6880175" cy="6550191"/>
          </a:xfrm>
        </p:spPr>
      </p:pic>
    </p:spTree>
    <p:extLst>
      <p:ext uri="{BB962C8B-B14F-4D97-AF65-F5344CB8AC3E}">
        <p14:creationId xmlns:p14="http://schemas.microsoft.com/office/powerpoint/2010/main" val="11542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10E-4006-446B-B368-36B569D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C956-4810-4F2C-A50B-80289DAC1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37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49A72C-BAFC-43D3-932B-65F1321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Webstorm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B6980-503E-4448-8341-C75DD6907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Webstorm</a:t>
            </a:r>
            <a:r>
              <a:rPr lang="fr-FR" dirty="0"/>
              <a:t> est un IDE </a:t>
            </a:r>
          </a:p>
          <a:p>
            <a:r>
              <a:rPr lang="fr-FR" dirty="0"/>
              <a:t>(Integrated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Cette application aide beaucoup pour les développeurs qui permet de coder beaucoup plus vite.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F3FA3D-0691-4D70-A036-A9E7E18094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38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10388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608F95-A95B-497C-BE9D-46B64B20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Interface </a:t>
            </a:r>
            <a:r>
              <a:rPr lang="fr-FR" dirty="0" err="1"/>
              <a:t>Webstorm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96E86F-FA0A-4105-9F45-0F0967E6F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40" y="1815783"/>
            <a:ext cx="8227340" cy="4435051"/>
          </a:xfrm>
        </p:spPr>
      </p:pic>
    </p:spTree>
    <p:extLst>
      <p:ext uri="{BB962C8B-B14F-4D97-AF65-F5344CB8AC3E}">
        <p14:creationId xmlns:p14="http://schemas.microsoft.com/office/powerpoint/2010/main" val="792631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168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Démonstration Programmation</vt:lpstr>
      <vt:lpstr>Présentation du jeu Morpion</vt:lpstr>
      <vt:lpstr>Quelques lignes de codes</vt:lpstr>
      <vt:lpstr>Code HTML</vt:lpstr>
      <vt:lpstr>Code CSS</vt:lpstr>
      <vt:lpstr>Code JS</vt:lpstr>
      <vt:lpstr>Application</vt:lpstr>
      <vt:lpstr>Webstorm</vt:lpstr>
      <vt:lpstr>Interface Webstorm</vt:lpstr>
      <vt:lpstr>Framework</vt:lpstr>
      <vt:lpstr>Bootstrap</vt:lpstr>
      <vt:lpstr>Résultat Final</vt:lpstr>
      <vt:lpstr>Aperçu du Morpion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Démonstration Programmation</dc:title>
  <dc:creator>secret secret</dc:creator>
  <cp:lastModifiedBy>secret secret</cp:lastModifiedBy>
  <cp:revision>6</cp:revision>
  <dcterms:created xsi:type="dcterms:W3CDTF">2022-12-15T10:16:56Z</dcterms:created>
  <dcterms:modified xsi:type="dcterms:W3CDTF">2022-12-15T14:16:10Z</dcterms:modified>
</cp:coreProperties>
</file>