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329" r:id="rId3"/>
    <p:sldId id="333" r:id="rId4"/>
    <p:sldId id="330" r:id="rId5"/>
    <p:sldId id="331" r:id="rId6"/>
    <p:sldId id="332" r:id="rId7"/>
    <p:sldId id="334" r:id="rId8"/>
    <p:sldId id="335" r:id="rId9"/>
    <p:sldId id="337" r:id="rId10"/>
    <p:sldId id="336" r:id="rId11"/>
    <p:sldId id="338" r:id="rId12"/>
    <p:sldId id="339" r:id="rId13"/>
    <p:sldId id="341" r:id="rId14"/>
    <p:sldId id="340" r:id="rId15"/>
    <p:sldId id="342" r:id="rId16"/>
    <p:sldId id="323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8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7882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0FAA-75D9-9849-88B7-49F3AFB44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9314-A15D-FA45-BD8A-B989B557C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F4FF0-A798-4C43-B1DF-F135CFEC5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5B041-65B8-A047-97F3-DF998CC3B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5C7EC-EDF3-2842-A98A-24CF2AE43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230BC-A7A1-1045-8C18-4FF138B86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709C2-830F-0844-A5F8-99BE37EE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1FD0-8A22-CB40-B52C-508134E9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B4AE-F2D1-FC4E-B853-04C3C8D31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4588-865D-1644-9233-E55E425B7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399C0-AD9E-224C-94B6-04B8FA67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926D-2FA3-864B-A120-1E04D68AE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B7B45030-D82A-F246-87A2-BC73EC7EC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action_cable_overview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7: </a:t>
            </a:r>
            <a:r>
              <a:rPr lang="en-US" altLang="ja-JP" sz="3000" dirty="0" smtClean="0"/>
              <a:t>2</a:t>
            </a:r>
            <a:r>
              <a:rPr lang="en-US" altLang="ja-JP" sz="3000" dirty="0" smtClean="0"/>
              <a:t>5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May/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Merge the design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b="0" dirty="0" smtClean="0"/>
              <a:t> </a:t>
            </a:r>
            <a:r>
              <a:rPr kumimoji="1" lang="en-US" altLang="ja-JP" sz="4000" b="0" dirty="0" smtClean="0"/>
              <a:t>app/assets/</a:t>
            </a:r>
            <a:r>
              <a:rPr kumimoji="1" lang="en-US" altLang="ja-JP" sz="4000" b="0" dirty="0" err="1" smtClean="0"/>
              <a:t>javascripts</a:t>
            </a:r>
            <a:r>
              <a:rPr kumimoji="1" lang="en-US" altLang="ja-JP" sz="4000" b="0" dirty="0" smtClean="0"/>
              <a:t>/</a:t>
            </a:r>
            <a:r>
              <a:rPr kumimoji="1" lang="en-US" altLang="ja-JP" sz="4000" b="0" dirty="0" err="1" smtClean="0"/>
              <a:t>application.js</a:t>
            </a:r>
            <a:endParaRPr kumimoji="1" lang="ja-JP" altLang="en-US" sz="4000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z="1800" dirty="0"/>
          </a:p>
          <a:p>
            <a:r>
              <a:rPr lang="en-US" altLang="ja-JP" sz="1800" dirty="0" err="1"/>
              <a:t>window.addEventListener</a:t>
            </a:r>
            <a:r>
              <a:rPr lang="en-US" altLang="ja-JP" sz="1800" dirty="0"/>
              <a:t>('load', ()=&gt; {</a:t>
            </a:r>
          </a:p>
          <a:p>
            <a:r>
              <a:rPr lang="en-US" altLang="ja-JP" sz="1800" dirty="0"/>
              <a:t>  </a:t>
            </a:r>
            <a:r>
              <a:rPr lang="en-US" altLang="ja-JP" sz="1800" dirty="0" err="1"/>
              <a:t>document.getElementById</a:t>
            </a:r>
            <a:r>
              <a:rPr lang="en-US" altLang="ja-JP" sz="1800" dirty="0"/>
              <a:t>('message').</a:t>
            </a:r>
            <a:r>
              <a:rPr lang="en-US" altLang="ja-JP" sz="1800" dirty="0" err="1"/>
              <a:t>onsubmit</a:t>
            </a:r>
            <a:r>
              <a:rPr lang="en-US" altLang="ja-JP" sz="1800" dirty="0"/>
              <a:t> = () =&gt; {</a:t>
            </a:r>
          </a:p>
          <a:p>
            <a:r>
              <a:rPr lang="en-US" altLang="ja-JP" sz="1800" dirty="0"/>
              <a:t>    </a:t>
            </a:r>
            <a:r>
              <a:rPr lang="en-US" altLang="ja-JP" sz="1800" dirty="0" err="1"/>
              <a:t>App.chat.put_message</a:t>
            </a:r>
            <a:r>
              <a:rPr lang="en-US" altLang="ja-JP" sz="1800" dirty="0"/>
              <a:t>(</a:t>
            </a:r>
            <a:r>
              <a:rPr lang="en-US" altLang="ja-JP" sz="1800" dirty="0" err="1"/>
              <a:t>document.getElementById</a:t>
            </a:r>
            <a:r>
              <a:rPr lang="en-US" altLang="ja-JP" sz="1800" dirty="0"/>
              <a:t>('body').value);</a:t>
            </a:r>
          </a:p>
          <a:p>
            <a:r>
              <a:rPr lang="en-US" altLang="ja-JP" sz="1800" dirty="0"/>
              <a:t>    return false;</a:t>
            </a:r>
          </a:p>
          <a:p>
            <a:r>
              <a:rPr lang="en-US" altLang="ja-JP" sz="1800" dirty="0"/>
              <a:t>  }</a:t>
            </a:r>
          </a:p>
          <a:p>
            <a:r>
              <a:rPr lang="en-US" altLang="ja-JP" sz="1800" dirty="0"/>
              <a:t>});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51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b="0" dirty="0"/>
              <a:t> </a:t>
            </a:r>
            <a:r>
              <a:rPr lang="en-US" altLang="ja-JP" sz="4000" b="0" dirty="0"/>
              <a:t>app/assets/</a:t>
            </a:r>
            <a:r>
              <a:rPr lang="en-US" altLang="ja-JP" sz="4000" b="0" dirty="0" err="1"/>
              <a:t>javascripts</a:t>
            </a:r>
            <a:r>
              <a:rPr lang="en-US" altLang="ja-JP" sz="4000" b="0" dirty="0"/>
              <a:t>/</a:t>
            </a:r>
            <a:r>
              <a:rPr lang="en-US" altLang="ja-JP" sz="4000" b="0" dirty="0" err="1"/>
              <a:t>application.js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25600"/>
            <a:ext cx="8382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app/assets/</a:t>
            </a:r>
            <a:r>
              <a:rPr kumimoji="1" lang="en-US" altLang="ja-JP" dirty="0" err="1" smtClean="0"/>
              <a:t>javascriopts</a:t>
            </a:r>
            <a:r>
              <a:rPr kumimoji="1" lang="en-US" altLang="ja-JP" dirty="0" smtClean="0"/>
              <a:t>/channels/</a:t>
            </a:r>
            <a:r>
              <a:rPr kumimoji="1" lang="en-US" altLang="ja-JP" dirty="0" err="1" smtClean="0"/>
              <a:t>chat.coffee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400" dirty="0" err="1"/>
              <a:t>App.chat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App.cable.subscriptions.create</a:t>
            </a:r>
            <a:r>
              <a:rPr lang="en-US" altLang="ja-JP" sz="1400" dirty="0"/>
              <a:t> "</a:t>
            </a:r>
            <a:r>
              <a:rPr lang="en-US" altLang="ja-JP" sz="1400" dirty="0" err="1"/>
              <a:t>ChatChannel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  connected: -&gt;</a:t>
            </a:r>
          </a:p>
          <a:p>
            <a:r>
              <a:rPr lang="en-US" altLang="ja-JP" sz="1400" dirty="0"/>
              <a:t>    # Called when the subscription is ready for use on the server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disconnected: -&gt;</a:t>
            </a:r>
          </a:p>
          <a:p>
            <a:r>
              <a:rPr lang="en-US" altLang="ja-JP" sz="1400" dirty="0"/>
              <a:t>    # Called when the subscription has been terminated by the server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received: (data) -&gt;</a:t>
            </a:r>
          </a:p>
          <a:p>
            <a:r>
              <a:rPr lang="en-US" altLang="ja-JP" sz="1400" dirty="0"/>
              <a:t>    li = </a:t>
            </a:r>
            <a:r>
              <a:rPr lang="en-US" altLang="ja-JP" sz="1400" dirty="0" err="1"/>
              <a:t>document.createElement</a:t>
            </a:r>
            <a:r>
              <a:rPr lang="en-US" altLang="ja-JP" sz="1400" dirty="0"/>
              <a:t>('li')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li.textContent</a:t>
            </a:r>
            <a:r>
              <a:rPr lang="en-US" altLang="ja-JP" sz="1400" dirty="0"/>
              <a:t> = data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document.getElementById</a:t>
            </a:r>
            <a:r>
              <a:rPr lang="en-US" altLang="ja-JP" sz="1400" dirty="0"/>
              <a:t>('message-list').</a:t>
            </a:r>
            <a:r>
              <a:rPr lang="en-US" altLang="ja-JP" sz="1400" dirty="0" err="1"/>
              <a:t>appendChild</a:t>
            </a:r>
            <a:r>
              <a:rPr lang="en-US" altLang="ja-JP" sz="1400" dirty="0"/>
              <a:t>(li)</a:t>
            </a:r>
          </a:p>
          <a:p>
            <a:r>
              <a:rPr lang="en-US" altLang="ja-JP" sz="1400" dirty="0"/>
              <a:t>    # </a:t>
            </a:r>
            <a:r>
              <a:rPr lang="en-US" altLang="ja-JP" sz="1400" dirty="0" err="1"/>
              <a:t>console.log</a:t>
            </a:r>
            <a:r>
              <a:rPr lang="en-US" altLang="ja-JP" sz="1400" dirty="0"/>
              <a:t>(data)</a:t>
            </a:r>
          </a:p>
          <a:p>
            <a:r>
              <a:rPr lang="en-US" altLang="ja-JP" sz="1400" dirty="0"/>
              <a:t>    # Called when there's incoming data on the </a:t>
            </a:r>
            <a:r>
              <a:rPr lang="en-US" altLang="ja-JP" sz="1400" dirty="0" err="1"/>
              <a:t>websocket</a:t>
            </a:r>
            <a:r>
              <a:rPr lang="en-US" altLang="ja-JP" sz="1400" dirty="0"/>
              <a:t> for this channel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put_message</a:t>
            </a:r>
            <a:r>
              <a:rPr lang="en-US" altLang="ja-JP" sz="1400" dirty="0"/>
              <a:t>: (</a:t>
            </a:r>
            <a:r>
              <a:rPr lang="en-US" altLang="ja-JP" sz="1400" dirty="0" err="1"/>
              <a:t>msg</a:t>
            </a:r>
            <a:r>
              <a:rPr lang="en-US" altLang="ja-JP" sz="1400" dirty="0"/>
              <a:t>) -&gt;</a:t>
            </a:r>
          </a:p>
          <a:p>
            <a:r>
              <a:rPr lang="en-US" altLang="ja-JP" sz="1400" dirty="0"/>
              <a:t>    @perform('</a:t>
            </a:r>
            <a:r>
              <a:rPr lang="en-US" altLang="ja-JP" sz="1400" dirty="0" err="1"/>
              <a:t>put_message</a:t>
            </a:r>
            <a:r>
              <a:rPr lang="en-US" altLang="ja-JP" sz="1400" dirty="0"/>
              <a:t>', { data: </a:t>
            </a:r>
            <a:r>
              <a:rPr lang="en-US" altLang="ja-JP" sz="1400" dirty="0" err="1"/>
              <a:t>msg</a:t>
            </a:r>
            <a:r>
              <a:rPr lang="en-US" altLang="ja-JP" sz="1400" dirty="0"/>
              <a:t> })</a:t>
            </a:r>
          </a:p>
          <a:p>
            <a:r>
              <a:rPr lang="en-US" altLang="ja-JP" sz="1400" dirty="0"/>
              <a:t>    return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42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app/assets/</a:t>
            </a:r>
            <a:r>
              <a:rPr lang="en-US" altLang="ja-JP" dirty="0" err="1"/>
              <a:t>javascriopts</a:t>
            </a:r>
            <a:r>
              <a:rPr lang="en-US" altLang="ja-JP" dirty="0"/>
              <a:t>/channels/</a:t>
            </a:r>
            <a:r>
              <a:rPr lang="en-US" altLang="ja-JP" dirty="0" err="1"/>
              <a:t>chat.coffee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35671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Run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056784" cy="52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Make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library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Relocate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</a:t>
            </a:r>
            <a:r>
              <a:rPr lang="ja-JP" altLang="en-US" dirty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_</a:t>
            </a:r>
            <a:r>
              <a:rPr lang="en-US" altLang="ja-JP" dirty="0" err="1" smtClean="0"/>
              <a:t>right_bar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possible.</a:t>
            </a:r>
          </a:p>
          <a:p>
            <a:r>
              <a:rPr kumimoji="1" lang="ja-JP" altLang="ja-JP" dirty="0"/>
              <a:t> </a:t>
            </a:r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Refacter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chat, to make this a library, so that other members can use.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week:</a:t>
            </a:r>
          </a:p>
          <a:p>
            <a:r>
              <a:rPr lang="ja-JP" altLang="ja-JP" dirty="0"/>
              <a:t> </a:t>
            </a:r>
            <a:r>
              <a:rPr lang="en-US" altLang="ja-JP" dirty="0" smtClean="0"/>
              <a:t>(1)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Introduce</a:t>
            </a:r>
            <a:r>
              <a:rPr lang="ja-JP" altLang="en-US" dirty="0" smtClean="0"/>
              <a:t> </a:t>
            </a:r>
            <a:r>
              <a:rPr lang="en-US" altLang="ja-JP" dirty="0" smtClean="0"/>
              <a:t>login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identify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user.</a:t>
            </a:r>
          </a:p>
          <a:p>
            <a:r>
              <a:rPr lang="ja-JP" altLang="ja-JP" dirty="0"/>
              <a:t> </a:t>
            </a:r>
            <a:r>
              <a:rPr lang="en-US" altLang="ja-JP" dirty="0" smtClean="0"/>
              <a:t>(2)</a:t>
            </a:r>
            <a:r>
              <a:rPr lang="ja-JP" altLang="en-US" dirty="0" smtClean="0"/>
              <a:t> 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message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speaker</a:t>
            </a:r>
          </a:p>
          <a:p>
            <a:r>
              <a:rPr lang="ja-JP" altLang="ja-JP" dirty="0"/>
              <a:t> </a:t>
            </a:r>
            <a:r>
              <a:rPr lang="en-US" altLang="ja-JP" dirty="0" smtClean="0"/>
              <a:t>(3)</a:t>
            </a:r>
            <a:r>
              <a:rPr lang="ja-JP" altLang="en-US" dirty="0" smtClean="0"/>
              <a:t> </a:t>
            </a:r>
            <a:r>
              <a:rPr lang="en-US" altLang="ja-JP" dirty="0" smtClean="0"/>
              <a:t>save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messages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database.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2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Okane’s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Everyone,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/>
              <a:t> </a:t>
            </a:r>
            <a:r>
              <a:rPr lang="en-US" altLang="ja-JP" dirty="0" smtClean="0"/>
              <a:t>blank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skeleton,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ja-JP" altLang="ja-JP" dirty="0" smtClean="0"/>
              <a:t>b</a:t>
            </a:r>
            <a:r>
              <a:rPr lang="en-US" altLang="ja-JP" dirty="0" smtClean="0"/>
              <a:t>lank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project.</a:t>
            </a:r>
          </a:p>
          <a:p>
            <a:pPr>
              <a:defRPr/>
            </a:pPr>
            <a:r>
              <a:rPr lang="en-US" altLang="ja-JP" dirty="0" smtClean="0"/>
              <a:t>Do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one,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avoid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unnecessary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conflict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project.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smtClean="0"/>
              <a:t>Note: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designer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controller.</a:t>
            </a:r>
          </a:p>
          <a:p>
            <a:pPr>
              <a:defRPr/>
            </a:pPr>
            <a:r>
              <a:rPr lang="en-US" altLang="ja-JP" dirty="0" err="1" smtClean="0"/>
              <a:t>Hatuka</a:t>
            </a:r>
            <a:r>
              <a:rPr lang="en-US" altLang="ja-JP" dirty="0" smtClean="0"/>
              <a:t>-k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‘pull’</a:t>
            </a:r>
            <a:r>
              <a:rPr lang="ja-JP" altLang="en-US" dirty="0" smtClean="0"/>
              <a:t> </a:t>
            </a:r>
            <a:r>
              <a:rPr lang="en-US" altLang="ja-JP" dirty="0" smtClean="0"/>
              <a:t>those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changes.</a:t>
            </a:r>
          </a:p>
          <a:p>
            <a:pPr>
              <a:defRPr/>
            </a:pPr>
            <a:r>
              <a:rPr lang="ja-JP" altLang="en-US" dirty="0" smtClean="0"/>
              <a:t> 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bootstrap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rails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smtClean="0"/>
              <a:t>Update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err="1" smtClean="0"/>
              <a:t>Gemfile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Add the following line;</a:t>
            </a:r>
          </a:p>
          <a:p>
            <a:r>
              <a:rPr kumimoji="1" lang="en-US" altLang="ja-JP" sz="2000" dirty="0" smtClean="0">
                <a:solidFill>
                  <a:srgbClr val="008000"/>
                </a:solidFill>
              </a:rPr>
              <a:t> </a:t>
            </a:r>
            <a:r>
              <a:rPr lang="en-US" altLang="ja-JP" sz="2000" dirty="0" smtClean="0">
                <a:solidFill>
                  <a:srgbClr val="008000"/>
                </a:solidFill>
              </a:rPr>
              <a:t>gem 'less-rails'</a:t>
            </a:r>
          </a:p>
          <a:p>
            <a:r>
              <a:rPr lang="ja-JP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ja-JP" sz="2000" dirty="0" smtClean="0">
                <a:solidFill>
                  <a:srgbClr val="008000"/>
                </a:solidFill>
              </a:rPr>
              <a:t>gem '</a:t>
            </a:r>
            <a:r>
              <a:rPr lang="en-US" altLang="ja-JP" sz="2000" dirty="0" err="1" smtClean="0">
                <a:solidFill>
                  <a:srgbClr val="008000"/>
                </a:solidFill>
              </a:rPr>
              <a:t>execjs</a:t>
            </a:r>
            <a:r>
              <a:rPr lang="en-US" altLang="ja-JP" sz="20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ja-JP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ja-JP" sz="2000" dirty="0" smtClean="0">
                <a:solidFill>
                  <a:srgbClr val="008000"/>
                </a:solidFill>
              </a:rPr>
              <a:t>gem 'twitter-bootstrap-rails'</a:t>
            </a:r>
            <a:endParaRPr kumimoji="1" lang="en-US" altLang="ja-JP" sz="20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Then bundle install.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221960"/>
            <a:ext cx="7380312" cy="1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bootstrap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rails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g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0090"/>
                </a:solidFill>
              </a:rPr>
              <a:t>bootstrap:install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less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Now, check bootstrap classes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Also, check LESS, and SASS</a:t>
            </a:r>
          </a:p>
          <a:p>
            <a:r>
              <a:rPr lang="en-US" altLang="ja-JP" dirty="0" smtClean="0"/>
              <a:t>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847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Generate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portal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rails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g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</a:rPr>
              <a:t>controller</a:t>
            </a:r>
            <a:r>
              <a:rPr lang="ja-JP" altLang="en-US" dirty="0" smtClean="0">
                <a:solidFill>
                  <a:srgbClr val="000090"/>
                </a:solidFill>
              </a:rPr>
              <a:t> </a:t>
            </a:r>
            <a:r>
              <a:rPr lang="en-US" altLang="ja-JP" dirty="0" err="1" smtClean="0">
                <a:solidFill>
                  <a:srgbClr val="000090"/>
                </a:solidFill>
              </a:rPr>
              <a:t>your_handle</a:t>
            </a:r>
            <a:r>
              <a:rPr lang="ja-JP" altLang="en-US" dirty="0" smtClean="0">
                <a:solidFill>
                  <a:srgbClr val="000090"/>
                </a:solidFill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</a:rPr>
              <a:t>index</a:t>
            </a:r>
          </a:p>
          <a:p>
            <a:endParaRPr kumimoji="1" lang="en-US" altLang="ja-JP" dirty="0" smtClean="0"/>
          </a:p>
          <a:p>
            <a:r>
              <a:rPr lang="ja-JP" altLang="ja-JP" dirty="0" smtClean="0"/>
              <a:t>T</a:t>
            </a:r>
            <a:r>
              <a:rPr lang="en-US" altLang="ja-JP" dirty="0" smtClean="0"/>
              <a:t>hen,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submit</a:t>
            </a:r>
            <a:r>
              <a:rPr lang="ja-JP" altLang="en-US" dirty="0" smtClean="0"/>
              <a:t> </a:t>
            </a:r>
            <a:r>
              <a:rPr lang="en-US" altLang="ja-JP" dirty="0" smtClean="0"/>
              <a:t>pull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me.</a:t>
            </a:r>
          </a:p>
          <a:p>
            <a:r>
              <a:rPr kumimoji="1" lang="en-US" altLang="ja-JP" dirty="0" smtClean="0"/>
              <a:t>Let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works.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Now</a:t>
            </a:r>
            <a:r>
              <a:rPr lang="ja-JP" altLang="en-US" dirty="0" smtClean="0"/>
              <a:t> </a:t>
            </a:r>
            <a:r>
              <a:rPr lang="en-US" altLang="ja-JP" dirty="0" smtClean="0"/>
              <a:t>I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will(should)</a:t>
            </a:r>
            <a:r>
              <a:rPr lang="ja-JP" altLang="en-US" dirty="0" smtClean="0"/>
              <a:t> </a:t>
            </a:r>
            <a:r>
              <a:rPr lang="en-US" altLang="ja-JP" dirty="0" smtClean="0"/>
              <a:t>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routes.rb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conflicts,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successfully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own</a:t>
            </a:r>
            <a:r>
              <a:rPr lang="ja-JP" altLang="en-US" dirty="0" smtClean="0"/>
              <a:t> </a:t>
            </a:r>
            <a:r>
              <a:rPr lang="en-US" altLang="ja-JP" smtClean="0"/>
              <a:t>portal.</a:t>
            </a:r>
          </a:p>
          <a:p>
            <a:r>
              <a:rPr lang="ja-JP" altLang="en-US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7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introduce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Module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smtClean="0"/>
              <a:t>Reference:</a:t>
            </a:r>
          </a:p>
          <a:p>
            <a:r>
              <a:rPr lang="en-US" altLang="ja-JP" sz="2000" dirty="0">
                <a:hlinkClick r:id="rId2"/>
              </a:rPr>
              <a:t>http://guides.rubyonrails.org/</a:t>
            </a:r>
            <a:r>
              <a:rPr lang="en-US" altLang="ja-JP" sz="2000" dirty="0" smtClean="0">
                <a:hlinkClick r:id="rId2"/>
              </a:rPr>
              <a:t>action_cable_overview.html</a:t>
            </a:r>
            <a:endParaRPr lang="en-US" altLang="ja-JP" sz="2000" dirty="0" smtClean="0"/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Method:</a:t>
            </a:r>
          </a:p>
          <a:p>
            <a:r>
              <a:rPr lang="ja-JP" altLang="ja-JP" sz="2400" dirty="0"/>
              <a:t> </a:t>
            </a:r>
            <a:r>
              <a:rPr lang="en-US" altLang="ja-JP" sz="2400" dirty="0" smtClean="0"/>
              <a:t>Step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1: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make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another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clone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for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you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to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trace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the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command.</a:t>
            </a:r>
          </a:p>
          <a:p>
            <a:r>
              <a:rPr kumimoji="1" lang="en-US" altLang="ja-JP" sz="2400" dirty="0"/>
              <a:t> </a:t>
            </a:r>
            <a:r>
              <a:rPr lang="en-US" altLang="ja-JP" sz="2400" dirty="0" smtClean="0"/>
              <a:t>Step 2: Introduce Chat Sample / gem update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Confirm that every member can run the server.</a:t>
            </a:r>
          </a:p>
          <a:p>
            <a:r>
              <a:rPr kumimoji="1" lang="en-US" altLang="ja-JP" sz="2400" dirty="0"/>
              <a:t> </a:t>
            </a:r>
            <a:r>
              <a:rPr lang="en-US" altLang="ja-JP" sz="2400" dirty="0" smtClean="0"/>
              <a:t>Step 3: Use </a:t>
            </a:r>
            <a:r>
              <a:rPr lang="en-US" altLang="ja-JP" sz="2400" dirty="0" err="1" smtClean="0"/>
              <a:t>Okane’s</a:t>
            </a:r>
            <a:r>
              <a:rPr lang="en-US" altLang="ja-JP" sz="2400" dirty="0" smtClean="0"/>
              <a:t> sample to merge design.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How to introduce?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91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: </a:t>
            </a:r>
            <a:r>
              <a:rPr lang="en-US" altLang="ja-JP" dirty="0" smtClean="0"/>
              <a:t>make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another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Purpose: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When you clone the project master, you have no chance to modify the rails project by yourself.  So, make another clone to try the rails command on the copy.</a:t>
            </a:r>
          </a:p>
          <a:p>
            <a:endParaRPr lang="en-US" altLang="ja-JP" dirty="0" smtClean="0"/>
          </a:p>
          <a:p>
            <a:r>
              <a:rPr lang="en-US" altLang="ja-JP" sz="2000" dirty="0">
                <a:solidFill>
                  <a:srgbClr val="000090"/>
                </a:solidFill>
              </a:rPr>
              <a:t> </a:t>
            </a:r>
            <a:r>
              <a:rPr lang="en-US" altLang="ja-JP" sz="2000" dirty="0" err="1" smtClean="0">
                <a:solidFill>
                  <a:srgbClr val="000090"/>
                </a:solidFill>
              </a:rPr>
              <a:t>mkdir</a:t>
            </a:r>
            <a:r>
              <a:rPr lang="en-US" altLang="ja-JP" sz="2000" dirty="0" smtClean="0">
                <a:solidFill>
                  <a:srgbClr val="000090"/>
                </a:solidFill>
              </a:rPr>
              <a:t> trial</a:t>
            </a:r>
          </a:p>
          <a:p>
            <a:r>
              <a:rPr kumimoji="1" lang="en-US" altLang="ja-JP" sz="2000" dirty="0">
                <a:solidFill>
                  <a:srgbClr val="000090"/>
                </a:solidFill>
              </a:rPr>
              <a:t> </a:t>
            </a:r>
            <a:r>
              <a:rPr lang="en-US" altLang="ja-JP" sz="2000" dirty="0" smtClean="0">
                <a:solidFill>
                  <a:srgbClr val="000090"/>
                </a:solidFill>
              </a:rPr>
              <a:t>cd trial</a:t>
            </a:r>
          </a:p>
          <a:p>
            <a:r>
              <a:rPr kumimoji="1" lang="en-US" altLang="ja-JP" sz="2000" dirty="0">
                <a:solidFill>
                  <a:srgbClr val="000090"/>
                </a:solidFill>
              </a:rPr>
              <a:t> </a:t>
            </a:r>
            <a:r>
              <a:rPr kumimoji="1" lang="en-US" altLang="ja-JP" sz="2000" dirty="0" err="1" smtClean="0">
                <a:solidFill>
                  <a:srgbClr val="000090"/>
                </a:solidFill>
              </a:rPr>
              <a:t>git</a:t>
            </a:r>
            <a:r>
              <a:rPr lang="en-US" altLang="ja-JP" sz="2000" dirty="0">
                <a:solidFill>
                  <a:srgbClr val="000090"/>
                </a:solidFill>
              </a:rPr>
              <a:t> clone https://</a:t>
            </a:r>
            <a:r>
              <a:rPr lang="en-US" altLang="ja-JP" sz="2000" dirty="0" err="1">
                <a:solidFill>
                  <a:srgbClr val="000090"/>
                </a:solidFill>
              </a:rPr>
              <a:t>github.com</a:t>
            </a:r>
            <a:r>
              <a:rPr lang="en-US" altLang="ja-JP" sz="2000" dirty="0">
                <a:solidFill>
                  <a:srgbClr val="000090"/>
                </a:solidFill>
              </a:rPr>
              <a:t>/</a:t>
            </a:r>
            <a:r>
              <a:rPr lang="en-US" altLang="ja-JP" sz="2000" dirty="0" err="1">
                <a:solidFill>
                  <a:srgbClr val="000090"/>
                </a:solidFill>
              </a:rPr>
              <a:t>webdbhosei</a:t>
            </a:r>
            <a:r>
              <a:rPr lang="en-US" altLang="ja-JP" sz="2000" dirty="0">
                <a:solidFill>
                  <a:srgbClr val="000090"/>
                </a:solidFill>
              </a:rPr>
              <a:t>/</a:t>
            </a:r>
            <a:r>
              <a:rPr lang="en-US" altLang="ja-JP" sz="2000" dirty="0" err="1">
                <a:solidFill>
                  <a:srgbClr val="000090"/>
                </a:solidFill>
              </a:rPr>
              <a:t>ScopsOwl.git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7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Gemfile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Last </a:t>
            </a:r>
            <a:r>
              <a:rPr lang="en-US" altLang="ja-JP" dirty="0" smtClean="0"/>
              <a:t>week,</a:t>
            </a:r>
            <a:r>
              <a:rPr lang="ja-JP" altLang="en-US" dirty="0" smtClean="0"/>
              <a:t> </a:t>
            </a:r>
            <a:r>
              <a:rPr lang="en-US" altLang="ja-JP" dirty="0" smtClean="0"/>
              <a:t>I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following</a:t>
            </a:r>
          </a:p>
          <a:p>
            <a:r>
              <a:rPr kumimoji="1" lang="ja-JP" altLang="ja-JP" dirty="0"/>
              <a:t> </a:t>
            </a:r>
            <a:r>
              <a:rPr kumimoji="1" lang="ja-JP" altLang="en-US" dirty="0" smtClean="0"/>
              <a:t>   </a:t>
            </a:r>
            <a:r>
              <a:rPr lang="en-US" altLang="ja-JP" dirty="0"/>
              <a:t># gem 'i18n-</a:t>
            </a:r>
            <a:r>
              <a:rPr lang="en-US" altLang="ja-JP" dirty="0" smtClean="0"/>
              <a:t>tasks</a:t>
            </a:r>
            <a:r>
              <a:rPr lang="en-US" altLang="ja-JP" dirty="0" smtClean="0"/>
              <a:t>'</a:t>
            </a:r>
          </a:p>
          <a:p>
            <a:r>
              <a:rPr lang="en-US" altLang="ja-JP" dirty="0" smtClean="0"/>
              <a:t>    This had caused another gem’s installation problem, so I had commented out.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7236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Generate the chat controller</a:t>
            </a:r>
          </a:p>
          <a:p>
            <a:r>
              <a:rPr kumimoji="1" lang="ja-JP" altLang="en-US" dirty="0" smtClean="0">
                <a:solidFill>
                  <a:srgbClr val="000090"/>
                </a:solidFill>
              </a:rPr>
              <a:t>  </a:t>
            </a:r>
            <a:r>
              <a:rPr kumimoji="1" lang="en-US" altLang="ja-JP" dirty="0" smtClean="0">
                <a:solidFill>
                  <a:srgbClr val="000090"/>
                </a:solidFill>
              </a:rPr>
              <a:t>rails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g</a:t>
            </a:r>
            <a:r>
              <a:rPr kumimoji="1" lang="ja-JP" altLang="en-US" dirty="0" smtClean="0">
                <a:solidFill>
                  <a:srgbClr val="000090"/>
                </a:solidFill>
              </a:rPr>
              <a:t> </a:t>
            </a:r>
            <a:r>
              <a:rPr kumimoji="1" lang="en-US" altLang="ja-JP" dirty="0" smtClean="0">
                <a:solidFill>
                  <a:srgbClr val="000090"/>
                </a:solidFill>
              </a:rPr>
              <a:t>controller chat index</a:t>
            </a:r>
          </a:p>
          <a:p>
            <a:r>
              <a:rPr kumimoji="1" lang="en-US" altLang="ja-JP" dirty="0" smtClean="0">
                <a:solidFill>
                  <a:srgbClr val="000090"/>
                </a:solidFill>
              </a:rPr>
              <a:t>  rails g channel chat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Modify the routing Path</a:t>
            </a:r>
          </a:p>
          <a:p>
            <a:r>
              <a:rPr kumimoji="1"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get </a:t>
            </a:r>
            <a:r>
              <a:rPr lang="en-US" altLang="ja-JP" dirty="0">
                <a:solidFill>
                  <a:srgbClr val="008000"/>
                </a:solidFill>
              </a:rPr>
              <a:t>'chat/index'</a:t>
            </a:r>
          </a:p>
          <a:p>
            <a:r>
              <a:rPr lang="en-US" altLang="ja-JP" dirty="0">
                <a:solidFill>
                  <a:srgbClr val="008000"/>
                </a:solidFill>
              </a:rPr>
              <a:t>  post 'chat/</a:t>
            </a:r>
            <a:r>
              <a:rPr lang="en-US" altLang="ja-JP" dirty="0" smtClean="0">
                <a:solidFill>
                  <a:srgbClr val="008000"/>
                </a:solidFill>
              </a:rPr>
              <a:t>index'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653136"/>
            <a:ext cx="4940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app/channels/</a:t>
            </a:r>
            <a:r>
              <a:rPr kumimoji="1" lang="en-US" altLang="ja-JP" dirty="0" err="1" smtClean="0"/>
              <a:t>chat_channel.rb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class </a:t>
            </a:r>
            <a:r>
              <a:rPr lang="en-US" altLang="ja-JP" sz="1800" dirty="0" err="1"/>
              <a:t>ChatChannel</a:t>
            </a:r>
            <a:r>
              <a:rPr lang="en-US" altLang="ja-JP" sz="1800" dirty="0"/>
              <a:t> &lt; </a:t>
            </a:r>
            <a:r>
              <a:rPr lang="en-US" altLang="ja-JP" sz="1800" dirty="0" err="1"/>
              <a:t>ApplicationCable</a:t>
            </a:r>
            <a:r>
              <a:rPr lang="en-US" altLang="ja-JP" sz="1800" dirty="0"/>
              <a:t>::Channel</a:t>
            </a:r>
          </a:p>
          <a:p>
            <a:r>
              <a:rPr lang="en-US" altLang="ja-JP" sz="1800" dirty="0"/>
              <a:t>  </a:t>
            </a:r>
            <a:r>
              <a:rPr lang="en-US" altLang="ja-JP" sz="1800" dirty="0" err="1"/>
              <a:t>def</a:t>
            </a:r>
            <a:r>
              <a:rPr lang="en-US" altLang="ja-JP" sz="1800" dirty="0"/>
              <a:t> subscribed</a:t>
            </a:r>
          </a:p>
          <a:p>
            <a:r>
              <a:rPr lang="en-US" altLang="ja-JP" sz="1800" dirty="0"/>
              <a:t>    </a:t>
            </a:r>
            <a:r>
              <a:rPr lang="en-US" altLang="ja-JP" sz="1800" dirty="0" err="1"/>
              <a:t>stream_from</a:t>
            </a:r>
            <a:r>
              <a:rPr lang="en-US" altLang="ja-JP" sz="1800" dirty="0"/>
              <a:t> "</a:t>
            </a:r>
            <a:r>
              <a:rPr lang="en-US" altLang="ja-JP" sz="1800" dirty="0" err="1"/>
              <a:t>chat:message</a:t>
            </a:r>
            <a:r>
              <a:rPr lang="en-US" altLang="ja-JP" sz="1800" dirty="0"/>
              <a:t>"</a:t>
            </a:r>
          </a:p>
          <a:p>
            <a:r>
              <a:rPr lang="en-US" altLang="ja-JP" sz="1800" dirty="0"/>
              <a:t>  end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</a:t>
            </a:r>
            <a:r>
              <a:rPr lang="en-US" altLang="ja-JP" sz="1800" dirty="0" err="1"/>
              <a:t>def</a:t>
            </a:r>
            <a:r>
              <a:rPr lang="en-US" altLang="ja-JP" sz="1800" dirty="0"/>
              <a:t> unsubscribed</a:t>
            </a:r>
          </a:p>
          <a:p>
            <a:r>
              <a:rPr lang="en-US" altLang="ja-JP" sz="1800" dirty="0"/>
              <a:t>    # Any cleanup needed when channel is unsubscribed</a:t>
            </a:r>
          </a:p>
          <a:p>
            <a:r>
              <a:rPr lang="en-US" altLang="ja-JP" sz="1800" dirty="0"/>
              <a:t>  end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</a:t>
            </a:r>
            <a:r>
              <a:rPr lang="en-US" altLang="ja-JP" sz="1800" dirty="0" err="1"/>
              <a:t>def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put_message</a:t>
            </a:r>
            <a:r>
              <a:rPr lang="en-US" altLang="ja-JP" sz="1800" dirty="0"/>
              <a:t> (</a:t>
            </a:r>
            <a:r>
              <a:rPr lang="en-US" altLang="ja-JP" sz="1800" dirty="0" err="1"/>
              <a:t>msg</a:t>
            </a:r>
            <a:r>
              <a:rPr lang="en-US" altLang="ja-JP" sz="1800" dirty="0"/>
              <a:t>)</a:t>
            </a:r>
          </a:p>
          <a:p>
            <a:r>
              <a:rPr lang="en-US" altLang="ja-JP" sz="1800" dirty="0"/>
              <a:t>    </a:t>
            </a:r>
            <a:r>
              <a:rPr lang="en-US" altLang="ja-JP" sz="1800" dirty="0" err="1"/>
              <a:t>ChatChannel.broadcast_to</a:t>
            </a:r>
            <a:r>
              <a:rPr lang="en-US" altLang="ja-JP" sz="1800" dirty="0"/>
              <a:t>('message', </a:t>
            </a:r>
            <a:r>
              <a:rPr lang="en-US" altLang="ja-JP" sz="1800" dirty="0" err="1"/>
              <a:t>msg</a:t>
            </a:r>
            <a:r>
              <a:rPr lang="en-US" altLang="ja-JP" sz="1800" dirty="0"/>
              <a:t>['data'] )</a:t>
            </a:r>
          </a:p>
          <a:p>
            <a:r>
              <a:rPr lang="en-US" altLang="ja-JP" sz="1800" dirty="0"/>
              <a:t>  end</a:t>
            </a:r>
          </a:p>
          <a:p>
            <a:r>
              <a:rPr lang="en-US" altLang="ja-JP" sz="1800" dirty="0"/>
              <a:t>end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23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app/channels/</a:t>
            </a:r>
            <a:r>
              <a:rPr lang="en-US" altLang="ja-JP" dirty="0" err="1" smtClean="0"/>
              <a:t>chat_channel.r</a:t>
            </a:r>
            <a:r>
              <a:rPr lang="en-US" altLang="ja-JP" dirty="0" err="1" smtClean="0"/>
              <a:t>b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628800"/>
            <a:ext cx="764865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 </a:t>
            </a:r>
            <a:r>
              <a:rPr lang="en-US" altLang="ja-JP" dirty="0" smtClean="0"/>
              <a:t>app/views/chat/</a:t>
            </a:r>
            <a:r>
              <a:rPr lang="en-US" altLang="ja-JP" dirty="0" err="1" smtClean="0"/>
              <a:t>index.html.erb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/>
              <a:t>&lt;h1&gt;</a:t>
            </a:r>
            <a:r>
              <a:rPr lang="en-US" altLang="ja-JP" sz="2000" dirty="0" err="1"/>
              <a:t>Chat#index</a:t>
            </a:r>
            <a:r>
              <a:rPr lang="en-US" altLang="ja-JP" sz="2000" dirty="0"/>
              <a:t>&lt;/h1&gt;</a:t>
            </a:r>
          </a:p>
          <a:p>
            <a:r>
              <a:rPr lang="en-US" altLang="ja-JP" sz="2000" dirty="0"/>
              <a:t>&lt;p&gt;Find me in app/views/chat/</a:t>
            </a:r>
            <a:r>
              <a:rPr lang="en-US" altLang="ja-JP" sz="2000" dirty="0" err="1"/>
              <a:t>index.html.erb</a:t>
            </a:r>
            <a:r>
              <a:rPr lang="en-US" altLang="ja-JP" sz="2000" dirty="0"/>
              <a:t>&lt;/p&gt;</a:t>
            </a:r>
          </a:p>
          <a:p>
            <a:endParaRPr lang="en-US" altLang="ja-JP" sz="2000" dirty="0"/>
          </a:p>
          <a:p>
            <a:r>
              <a:rPr lang="en-US" altLang="ja-JP" sz="2000" dirty="0"/>
              <a:t>&lt;%= </a:t>
            </a:r>
            <a:r>
              <a:rPr lang="en-US" altLang="ja-JP" sz="2000" dirty="0" err="1"/>
              <a:t>form_tag</a:t>
            </a:r>
            <a:r>
              <a:rPr lang="en-US" altLang="ja-JP" sz="2000" dirty="0"/>
              <a:t> 'index', id: 'message' do %&gt;</a:t>
            </a:r>
          </a:p>
          <a:p>
            <a:r>
              <a:rPr lang="en-US" altLang="ja-JP" sz="2000" dirty="0"/>
              <a:t>  &lt;%= </a:t>
            </a:r>
            <a:r>
              <a:rPr lang="en-US" altLang="ja-JP" sz="2000" dirty="0" err="1"/>
              <a:t>text_field_tag</a:t>
            </a:r>
            <a:r>
              <a:rPr lang="en-US" altLang="ja-JP" sz="2000" dirty="0"/>
              <a:t> 'body' %&gt;</a:t>
            </a:r>
          </a:p>
          <a:p>
            <a:r>
              <a:rPr lang="en-US" altLang="ja-JP" sz="2000" dirty="0"/>
              <a:t>&lt;% end %&gt;</a:t>
            </a:r>
          </a:p>
          <a:p>
            <a:endParaRPr lang="en-US" altLang="ja-JP" sz="2000" dirty="0"/>
          </a:p>
          <a:p>
            <a:r>
              <a:rPr lang="en-US" altLang="ja-JP" sz="2000" dirty="0"/>
              <a:t>&lt;</a:t>
            </a:r>
            <a:r>
              <a:rPr lang="en-US" altLang="ja-JP" sz="2000" dirty="0" err="1"/>
              <a:t>ul</a:t>
            </a:r>
            <a:r>
              <a:rPr lang="en-US" altLang="ja-JP" sz="2000" dirty="0"/>
              <a:t> id="message-list"&gt;</a:t>
            </a:r>
          </a:p>
          <a:p>
            <a:r>
              <a:rPr lang="en-US" altLang="ja-JP" sz="2000" dirty="0"/>
              <a:t>&lt;/</a:t>
            </a:r>
            <a:r>
              <a:rPr lang="en-US" altLang="ja-JP" sz="2000" dirty="0" err="1"/>
              <a:t>ul</a:t>
            </a:r>
            <a:r>
              <a:rPr lang="en-US" altLang="ja-JP" sz="2000" dirty="0"/>
              <a:t>&gt;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5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lang="ja-JP" altLang="ja-JP" dirty="0" smtClean="0"/>
              <a:t> </a:t>
            </a:r>
            <a:r>
              <a:rPr lang="en-US" altLang="ja-JP" dirty="0" smtClean="0"/>
              <a:t>app/views/chat/</a:t>
            </a:r>
            <a:r>
              <a:rPr lang="en-US" altLang="ja-JP" dirty="0" err="1" smtClean="0"/>
              <a:t>index.html.erb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7620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9450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2632</TotalTime>
  <Words>814</Words>
  <Application>Microsoft Macintosh PowerPoint</Application>
  <PresentationFormat>画面に合わせる (4:3)</PresentationFormat>
  <Paragraphs>129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Let us introduce Chat Module</vt:lpstr>
      <vt:lpstr>Step 1: make another clone</vt:lpstr>
      <vt:lpstr>Gemfile update</vt:lpstr>
      <vt:lpstr>Step 2 : Chat introduction</vt:lpstr>
      <vt:lpstr> app/channels/chat_channel.rb</vt:lpstr>
      <vt:lpstr> app/channels/chat_channel.rb</vt:lpstr>
      <vt:lpstr> app/views/chat/index.html.erb</vt:lpstr>
      <vt:lpstr>  app/views/chat/index.html.erb</vt:lpstr>
      <vt:lpstr> app/assets/javascripts/application.js</vt:lpstr>
      <vt:lpstr> app/assets/javascripts/application.js</vt:lpstr>
      <vt:lpstr> app/assets/javascriopts/channels/chat.coffee</vt:lpstr>
      <vt:lpstr> app/assets/javascriopts/channels/chat.coffee</vt:lpstr>
      <vt:lpstr>Test Run</vt:lpstr>
      <vt:lpstr>Mission : Make this Chat a library</vt:lpstr>
      <vt:lpstr>Step 3 : bind Okane’s sample </vt:lpstr>
      <vt:lpstr>Bind bootstrap into rails</vt:lpstr>
      <vt:lpstr>Install bootstrap</vt:lpstr>
      <vt:lpstr>Generate your own portal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93</cp:revision>
  <cp:lastPrinted>2017-05-24T11:12:53Z</cp:lastPrinted>
  <dcterms:created xsi:type="dcterms:W3CDTF">2010-08-16T02:34:59Z</dcterms:created>
  <dcterms:modified xsi:type="dcterms:W3CDTF">2017-05-24T11:13:06Z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