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9dc3ea62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9dc3ea62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9dc3ea62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9dc3ea62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9dc3ea6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9dc3ea6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9dc3ea62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9dc3ea62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9dc3ea62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9dc3ea62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9dc3ea62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9dc3ea62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9dc3ea62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9dc3ea62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9dc3ea62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9dc3ea62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9dc3ea62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9dc3ea62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9fa48cd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9fa48cd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ub.towardsai.net/openai-api-from-basics-to-chatbot-implementation-with-gpt-4o-mini-streamlit-1c4de9c3c31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1" Type="http://schemas.openxmlformats.org/officeDocument/2006/relationships/slide" Target="/ppt/slides/slide11.xml"/><Relationship Id="rId10" Type="http://schemas.openxmlformats.org/officeDocument/2006/relationships/slide" Target="/ppt/slides/slide10.xml"/><Relationship Id="rId9" Type="http://schemas.openxmlformats.org/officeDocument/2006/relationships/slide" Target="/ppt/slides/slide9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 API ChatBot GPT-4o with Streamlit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237950" y="3959900"/>
            <a:ext cx="4211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Jubaida Tasnim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Review the main steps of building a chatbot with GPT-4o and Streamlit.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Mention ideas for improving the chatbot, like adding more conversational features or integrating with other APIs.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References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OpenAI API: From Basics to Chatbot Implementation with GPT-4o Mini &amp; Streamlit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32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3"/>
              </a:rPr>
              <a:t>Introduction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4"/>
              </a:rPr>
              <a:t>Overview of GPT-4o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5"/>
              </a:rPr>
              <a:t>OpenAI API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6"/>
              </a:rPr>
              <a:t>Building the ChatBot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7"/>
              </a:rPr>
              <a:t>Streamlit Integration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8"/>
              </a:rPr>
              <a:t>Testing and Deployment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9"/>
              </a:rPr>
              <a:t>Result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10"/>
              </a:rPr>
              <a:t>Conclusion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11"/>
              </a:rPr>
              <a:t>References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42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Introduce the project to build a chatbot using OpenAI’s GPT-4o with the help of Streamlit for the front-end interface.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Highlight the importance of AI and NLP in building chatbots for real-time communication.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Overview of GPT-4o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GPT-4o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: Introduce the GPT-4 model and its capabilities.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Key Features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Natural language understanding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Conversational capabilities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Large-scale language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Usage in Chatbots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: Explain why GPT-4o is ideal for chatbots due to its human-like conversational skills.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OpenAI API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What is OpenAI API?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: Explain how to access GPT-4o through the OpenAI API.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Key API Features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Easy integration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Scalable requests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Support for various tasks (text generation, Q&amp;A, etc.)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Usage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: Provide an example of how API calls are made to OpenAI to get responses.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Building the ChatBot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latin typeface="Arial"/>
                <a:ea typeface="Arial"/>
                <a:cs typeface="Arial"/>
                <a:sym typeface="Arial"/>
              </a:rPr>
              <a:t>Step-by-Step Process</a:t>
            </a:r>
            <a:r>
              <a:rPr lang="en" sz="2350">
                <a:latin typeface="Arial"/>
                <a:ea typeface="Arial"/>
                <a:cs typeface="Arial"/>
                <a:sym typeface="Arial"/>
              </a:rPr>
              <a:t>: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35544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Install necessary libraries (</a:t>
            </a:r>
            <a:r>
              <a:rPr lang="en" sz="2350">
                <a:latin typeface="Roboto Mono"/>
                <a:ea typeface="Roboto Mono"/>
                <a:cs typeface="Roboto Mono"/>
                <a:sym typeface="Roboto Mono"/>
              </a:rPr>
              <a:t>openai</a:t>
            </a:r>
            <a:r>
              <a:rPr lang="en" sz="235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350">
                <a:latin typeface="Roboto Mono"/>
                <a:ea typeface="Roboto Mono"/>
                <a:cs typeface="Roboto Mono"/>
                <a:sym typeface="Roboto Mono"/>
              </a:rPr>
              <a:t>streamlit</a:t>
            </a:r>
            <a:r>
              <a:rPr lang="en" sz="2350">
                <a:latin typeface="Arial"/>
                <a:ea typeface="Arial"/>
                <a:cs typeface="Arial"/>
                <a:sym typeface="Arial"/>
              </a:rPr>
              <a:t>).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35544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Authenticate with OpenAI using an API key.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35544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Write a function to make API requests to GPT-4o.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50">
                <a:latin typeface="Arial"/>
                <a:ea typeface="Arial"/>
                <a:cs typeface="Arial"/>
                <a:sym typeface="Arial"/>
              </a:rPr>
              <a:t>Code Example</a:t>
            </a:r>
            <a:r>
              <a:rPr lang="en" sz="2350">
                <a:latin typeface="Arial"/>
                <a:ea typeface="Arial"/>
                <a:cs typeface="Arial"/>
                <a:sym typeface="Arial"/>
              </a:rPr>
              <a:t>: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35544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Provide a basic example of Python code that communicates with the GPT-4 API.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Streamlit Integration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50">
                <a:latin typeface="Arial"/>
                <a:ea typeface="Arial"/>
                <a:cs typeface="Arial"/>
                <a:sym typeface="Arial"/>
              </a:rPr>
              <a:t>What is Streamlit?</a:t>
            </a:r>
            <a:r>
              <a:rPr lang="en" sz="6150">
                <a:latin typeface="Arial"/>
                <a:ea typeface="Arial"/>
                <a:cs typeface="Arial"/>
                <a:sym typeface="Arial"/>
              </a:rPr>
              <a:t>: Introduce Streamlit as an easy-to-use framework for building web applications.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50">
                <a:latin typeface="Arial"/>
                <a:ea typeface="Arial"/>
                <a:cs typeface="Arial"/>
                <a:sym typeface="Arial"/>
              </a:rPr>
              <a:t>Integration Steps</a:t>
            </a:r>
            <a:r>
              <a:rPr lang="en" sz="6150">
                <a:latin typeface="Arial"/>
                <a:ea typeface="Arial"/>
                <a:cs typeface="Arial"/>
                <a:sym typeface="Arial"/>
              </a:rPr>
              <a:t>: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-3262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6150">
                <a:latin typeface="Arial"/>
                <a:ea typeface="Arial"/>
                <a:cs typeface="Arial"/>
                <a:sym typeface="Arial"/>
              </a:rPr>
              <a:t>Install Streamlit.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-3262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6150">
                <a:latin typeface="Arial"/>
                <a:ea typeface="Arial"/>
                <a:cs typeface="Arial"/>
                <a:sym typeface="Arial"/>
              </a:rPr>
              <a:t>Set up the chatbot interface with Streamlit widgets (text input, submit button).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-3262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6150">
                <a:latin typeface="Arial"/>
                <a:ea typeface="Arial"/>
                <a:cs typeface="Arial"/>
                <a:sym typeface="Arial"/>
              </a:rPr>
              <a:t>Display chatbot responses in real-time.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50">
                <a:latin typeface="Arial"/>
                <a:ea typeface="Arial"/>
                <a:cs typeface="Arial"/>
                <a:sym typeface="Arial"/>
              </a:rPr>
              <a:t>Code Example</a:t>
            </a:r>
            <a:r>
              <a:rPr lang="en" sz="6150">
                <a:latin typeface="Arial"/>
                <a:ea typeface="Arial"/>
                <a:cs typeface="Arial"/>
                <a:sym typeface="Arial"/>
              </a:rPr>
              <a:t>: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-3262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6150">
                <a:latin typeface="Arial"/>
                <a:ea typeface="Arial"/>
                <a:cs typeface="Arial"/>
                <a:sym typeface="Arial"/>
              </a:rPr>
              <a:t>Provide a simple example of how to set up a chatbot interface using Streamlit.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Testing and Deployment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Testing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Walk through the process of testing the chatbot.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Deployment Options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Streamlit Cloud for easy sharing.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Alternative hosting solutions for scaling the application.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execution results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5"/>
            <a:ext cx="83682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4184100" cy="337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150" y="1489825"/>
            <a:ext cx="4119949" cy="33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