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9ab2adab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a9ab2adab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a9ab2adab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a9ab2adab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a9ab2adab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a9ab2adab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a9ab2adab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a9ab2adab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a9ab2ada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a9ab2ada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a9ab2adab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a9ab2adab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9ab2adab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9ab2adab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9ab2adab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9ab2ada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9ab2ada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9ab2ada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9ab2adab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9ab2ada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9ab2adab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9ab2adab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9e8738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a9e8738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9ab2adab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a9ab2adab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9" Type="http://schemas.openxmlformats.org/officeDocument/2006/relationships/slide" Target="/ppt/slides/slide1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Keyword and Semantic Searches with ReRank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Jubaida Tasnim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404975"/>
            <a:ext cx="85206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404975"/>
            <a:ext cx="8553626" cy="41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420025"/>
            <a:ext cx="8520600" cy="4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50" y="411551"/>
            <a:ext cx="8482949" cy="41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427575"/>
            <a:ext cx="8520600" cy="4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27575"/>
            <a:ext cx="8520602" cy="414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92850"/>
            <a:ext cx="85206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Enhancement Ideas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017775"/>
            <a:ext cx="85206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Improvements: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with different embedding models (e.g., GPT-based embeddings).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Fine-tune ReRank for domain-specific queries.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Search: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keyword-based and dense retrieval approaches with ReRank.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performance for larger datasets and complex queries.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additional metrics like NDCG (Normalized Discounted Cumulative Gain).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92850"/>
            <a:ext cx="85206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017775"/>
            <a:ext cx="85206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ReRank significantly improves retrieval relevance for both dense retrieval and keyword-based searches.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Leveraging Cohere's NLP capabilities ensures accurate and context-aware results.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ReRank with conversational AI models for better question answering.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for domain-specific applications like healthcare and legal search engines.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 Table of Content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Design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and understand the problems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Investigate possible solutions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solutions and select the best one.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Implementation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 and Results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Enhancement Ideas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improve semantic search results using the ReRank methodology.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Applying dense retrieval and keyword search techniques with ReRank to reorder results based on relevance.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ReRank?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ReRank leverages advanced NLP models to enhance both dense retrieval and keyword-based searches by evaluating query-document relevance.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Design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00000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and Understand the Problems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search often retrieves irrelevant results because it focuses solely on term matches.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retrieval captures semantic meaning but can still include irrelevant results due to embedding proximity.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Investigate Possible Solutions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Search: Enhance by re-ranking results for higher precision.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Retrieval: Integrate relevance scoring to highlight accurate responses.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integration of Cohere's ReRank API for relevance scoring.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Compare Solutions and Select the Best One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Evaluated methods: Direct dense retrieval, hybrid retrieval, and re-ranking.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ReRank as it provides query-document relevance scoring to reorder results effectively.</a:t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17775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Setup:</a:t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libraries: Cohere and Weaviate.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environment variables and API keys.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Search:</a:t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a keyword search for queries with 3 and 500 results.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ReRank to reorder results by relevance.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Retrieval:</a:t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dense retrieval to extract semantically relevant results.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ReRank to enhance ranking precision.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ReRank Integration:</a:t>
            </a:r>
            <a:endParaRPr b="1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rerank API from Cohere to reorder query responses.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custom logic to process and display results.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Test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17775"/>
            <a:ext cx="85206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Metrics: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Precision: Measure accuracy of retrieved results.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Recall: Determine relevance coverage.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Reciprocal Rank (MRR): Assess ranking quality.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Queries: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“What is the capital of Canada?”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“Who is the tallest person in history?”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search without ReRank: High noise in results.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 search with ReRank: Improved precision and relevance.</a:t>
            </a:r>
            <a:endParaRPr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retrieval with ReRank: Balanced precision and recall with accurate top results.</a:t>
            </a:r>
            <a:endParaRPr b="1" sz="6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and Results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017775"/>
            <a:ext cx="85206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75"/>
            <a:ext cx="8520602" cy="38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379100"/>
            <a:ext cx="8520600" cy="4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9100"/>
            <a:ext cx="4181775" cy="418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84975"/>
            <a:ext cx="4260301" cy="418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344700"/>
            <a:ext cx="8520600" cy="45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4700"/>
            <a:ext cx="8520602" cy="45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