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170376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170376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1703766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1703766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1703766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1703766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31703766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3170376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1703766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1703766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1703766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170376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1703766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1703766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170376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17037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170376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170376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1703766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31703766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31703766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31703766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1703766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1703766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1703766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31703766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1703766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1703766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5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LangChain Chat with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42851" y="3172900"/>
            <a:ext cx="1974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Jubaida Tasnim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119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Result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7922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792200" cy="31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1376625"/>
            <a:ext cx="7688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76625"/>
            <a:ext cx="7688699" cy="35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1399200"/>
            <a:ext cx="76887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99200"/>
            <a:ext cx="7688699" cy="3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1444400"/>
            <a:ext cx="76887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44400"/>
            <a:ext cx="7688699" cy="3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Enhancement Ideas</a:t>
            </a:r>
            <a:endParaRPr sz="3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advanced retrieval techniques to address diversity and specificity in retrieval results.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support to more data types (e.g., audio files, databases).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user interface for better user experience.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project successfully demonstrates a LangChain-based customer support system that can retrieve relevant answers from a variety of document types.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a foundation for building complex, data-driven chatbots using retrieval-based generation.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167475"/>
            <a:ext cx="76881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Introduction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Implementation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Result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8"/>
              </a:rPr>
              <a:t>Enhancement Ideas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9"/>
              </a:rPr>
              <a:t>Conclusion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461250"/>
            <a:ext cx="76887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</a:t>
            </a:r>
            <a:r>
              <a:rPr lang="en" sz="2600"/>
              <a:t>he project goal - building a customer support system using LangChain and ChatGPT for answering questions from various documents.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- Problem Identification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and understand the problems.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and retrieving information from different document types (PDFs, YouTube videos, URLs).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accurate and relevant responses from a large document set.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- Solution Investigation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Solutions Considered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Vectorstores and Embeddings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embeddings for storing document chunks.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Search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Implementing similarity-based retrieval for relevant document chunks.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Idea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Retrieval Augmented Generation (RAG) using vectorized document retrieval.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- Solution Selection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Solution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Selected RetrievalQA Chain and ConversationalRetrievalChain in LangChain for effective document retrieval and conversational AI.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accurate and contextually relevant responses by combining embeddings and vector storage with a conversational memory.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Workflow Overview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Document Loading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Content Splitting into Chunks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Embedding and Indexing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Storage in Vectorstore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 Retrieval of Relevant Chunks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 - Detailed Steps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</a:t>
            </a:r>
            <a:r>
              <a:rPr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9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vector embeddings for each document chunk.</a:t>
            </a:r>
            <a:endParaRPr sz="2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9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embeddings in a vector database (e.g., Chroma).</a:t>
            </a:r>
            <a:endParaRPr sz="2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9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similarity search to retrieve relevant content based on user queries.</a:t>
            </a:r>
            <a:endParaRPr sz="2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9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6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conversational memory to handle multi-turn conversations.</a:t>
            </a:r>
            <a:endParaRPr sz="226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Plan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accuracy of document retrieval for various questions.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conversational memory with follow-up questions.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Queries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“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scholarship available?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and follow-up questions.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