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dbb7e90d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dbb7e90d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adbb7e90d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adbb7e90d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adbb7e90d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adbb7e90d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dbb7e90d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dbb7e90d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dbb7e90d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dbb7e90d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dbb7e90d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dbb7e90d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dbb7e90d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dbb7e90d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dbb7e90d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adbb7e90d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adbb7e90d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adbb7e90d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dbb7e90d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adbb7e90d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dbb7e90d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dbb7e90d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2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Real-time Speech to Text to Speech : Building Your AI-Based Alexa - using Google's gTTS for Text-to-Speech</a:t>
            </a:r>
            <a:endParaRPr sz="5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034350" y="3182325"/>
            <a:ext cx="3599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Jubaida Tasnim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97425"/>
            <a:ext cx="85206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00" y="397425"/>
            <a:ext cx="8565801" cy="41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Enhancement Ideas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Text-to-Speech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gTTS with OpenAI Text-to-Speech for higher quality.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Multilingual Support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transcription and responses to other languages.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Enrich Functionality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external APIs (e.g., Google Calendar).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voice-triggered controls for smart devices.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built a real-time, conversational AI-powered voice assistant.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interactivity and capabilities.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real-world challenges like background noise and latency.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Table of Content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this approach?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identification and solution selection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and tools used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and Results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Enhancement Ideas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an AI-based voice assistant that integrates real-time speech-to-text and text-to-speech with OpenAI GPT.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Whisper for transcription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 for conversational replies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gTTS for voice responses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Design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approach?</a:t>
            </a:r>
            <a:endParaRPr b="1"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Problems</a:t>
            </a: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an accurate and responsive voice assistant.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transcription, response generation, and voice playback.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Possible Solutions</a:t>
            </a: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Whisper for transcription, OpenAI for GPT responses, and gTTS for TTS conversion.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other libraries and APIs but focus on accuracy and simplicity.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and Select Best</a:t>
            </a: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Whisper for its superior transcription accuracy.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 GPT for state-of-the-art conversational abilities.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gTTS for straightforward TTS conversion.</a:t>
            </a:r>
            <a:endParaRPr sz="1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this was achieved?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Recording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 user’s speech with </a:t>
            </a:r>
            <a:r>
              <a:rPr lang="en" sz="15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speech_recognition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audio into tensors using PyTorch.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Speech-to-Text (Whisper)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Whisper’s </a:t>
            </a:r>
            <a:r>
              <a:rPr lang="en" sz="15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for transcription.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Processing (OpenAI GPT)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queries and generate intelligent responses.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Text-to-Speech (gTTS)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generated text to speech and play the audio.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Test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the Implementation</a:t>
            </a:r>
            <a:endParaRPr b="1"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57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57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the program in a terminal with </a:t>
            </a:r>
            <a:r>
              <a:rPr lang="en" sz="2406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options.</a:t>
            </a:r>
            <a:endParaRPr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command:</a:t>
            </a:r>
            <a:b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</a:t>
            </a:r>
            <a:b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6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python app.py --model base --wake_word "hey computer"</a:t>
            </a:r>
            <a:endParaRPr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57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Scenarios</a:t>
            </a: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57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 commands prefixed with the wake word.</a:t>
            </a:r>
            <a:endParaRPr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57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transcription accuracy.</a:t>
            </a:r>
            <a:endParaRPr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57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meaningful responses and audio output</a:t>
            </a:r>
            <a:endParaRPr sz="240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8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Code and Results</a:t>
            </a:r>
            <a:endParaRPr b="1" sz="30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62350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350"/>
            <a:ext cx="4225970" cy="360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475" y="962350"/>
            <a:ext cx="4109823" cy="3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59775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9775"/>
            <a:ext cx="8520602" cy="420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337175"/>
            <a:ext cx="8520600" cy="4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175"/>
            <a:ext cx="8520602" cy="42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