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72" r:id="rId9"/>
    <p:sldId id="273" r:id="rId10"/>
    <p:sldId id="281" r:id="rId11"/>
    <p:sldId id="282" r:id="rId12"/>
    <p:sldId id="285" r:id="rId13"/>
    <p:sldId id="28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0"/>
  </p:normalViewPr>
  <p:slideViewPr>
    <p:cSldViewPr snapToGrid="0" snapToObjects="1">
      <p:cViewPr varScale="1">
        <p:scale>
          <a:sx n="130" d="100"/>
          <a:sy n="130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Consistent themes, fonts, colors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None/>
              <a:defRPr sz="1800"/>
            </a:lvl1pPr>
            <a:lvl2pPr lvl="1">
              <a:spcBef>
                <a:spcPts val="0"/>
              </a:spcBef>
              <a:buSzPts val="1800"/>
              <a:buNone/>
              <a:defRPr sz="1800"/>
            </a:lvl2pPr>
            <a:lvl3pPr lvl="2">
              <a:spcBef>
                <a:spcPts val="0"/>
              </a:spcBef>
              <a:buSzPts val="1800"/>
              <a:buNone/>
              <a:defRPr sz="1800"/>
            </a:lvl3pPr>
            <a:lvl4pPr lvl="3">
              <a:spcBef>
                <a:spcPts val="0"/>
              </a:spcBef>
              <a:buSzPts val="1800"/>
              <a:buNone/>
              <a:defRPr sz="1800"/>
            </a:lvl4pPr>
            <a:lvl5pPr lvl="4">
              <a:spcBef>
                <a:spcPts val="0"/>
              </a:spcBef>
              <a:buSzPts val="1800"/>
              <a:buNone/>
              <a:defRPr sz="1800"/>
            </a:lvl5pPr>
            <a:lvl6pPr lvl="5">
              <a:spcBef>
                <a:spcPts val="0"/>
              </a:spcBef>
              <a:buSzPts val="1800"/>
              <a:buNone/>
              <a:defRPr sz="1800"/>
            </a:lvl6pPr>
            <a:lvl7pPr lvl="6">
              <a:spcBef>
                <a:spcPts val="0"/>
              </a:spcBef>
              <a:buSzPts val="1800"/>
              <a:buNone/>
              <a:defRPr sz="1800"/>
            </a:lvl7pPr>
            <a:lvl8pPr lvl="7">
              <a:spcBef>
                <a:spcPts val="0"/>
              </a:spcBef>
              <a:buSzPts val="1800"/>
              <a:buNone/>
              <a:defRPr sz="1800"/>
            </a:lvl8pPr>
            <a:lvl9pPr lvl="8">
              <a:spcBef>
                <a:spcPts val="0"/>
              </a:spcBef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05326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4600"/>
              <a:t>Wheaton College Android App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CSCI 335 Term Project</a:t>
            </a:r>
          </a:p>
        </p:txBody>
      </p:sp>
      <p:pic>
        <p:nvPicPr>
          <p:cNvPr id="69" name="Shape 69" descr="File:Android dance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771623" y="-302374"/>
            <a:ext cx="1439875" cy="2044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Mockups and reused code</a:t>
            </a:r>
          </a:p>
          <a:p>
            <a:pPr marL="914400" lvl="1" indent="-330200" rtl="0">
              <a:spcBef>
                <a:spcPts val="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Consistent themes, fonts, colors</a:t>
            </a:r>
          </a:p>
          <a:p>
            <a:pPr marL="457200" lvl="0" indent="-330200" rtl="0">
              <a:spcBef>
                <a:spcPts val="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XML built from design information</a:t>
            </a:r>
          </a:p>
          <a:p>
            <a:pPr marL="914400" lvl="1" indent="-330200" rtl="0">
              <a:spcBef>
                <a:spcPts val="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Layouts, item files</a:t>
            </a:r>
          </a:p>
          <a:p>
            <a:pPr marL="457200" lvl="0" indent="-330200" rtl="0">
              <a:spcBef>
                <a:spcPts val="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Android specific design:</a:t>
            </a:r>
          </a:p>
          <a:p>
            <a:pPr marL="914400" lvl="1" indent="-330200" rtl="0">
              <a:spcBef>
                <a:spcPts val="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Connecting xml to java, styles.xml, colors.xml</a:t>
            </a:r>
          </a:p>
          <a:p>
            <a:pPr marL="45720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Design Process Beginnings: Mockups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01" y="100125"/>
            <a:ext cx="7914998" cy="44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Backend API Documentation</a:t>
            </a: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t="10438" r="17088" b="4483"/>
          <a:stretch/>
        </p:blipFill>
        <p:spPr>
          <a:xfrm>
            <a:off x="1047400" y="163075"/>
            <a:ext cx="7049200" cy="42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451175" y="3088100"/>
            <a:ext cx="6567300" cy="91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Evan Cameron, Michelle Chuang, Caleb Clark, Aleks Glavnik, Ainslie Hartopo, Quin Kent, Michael Liu, Mitch McRay, Nathan Miller, Jacob Rhoda, Jesse Tatum, Morgan Whitman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This semester our project has been to overhaul the Android app, giving it a facelift, fixing several bugs, adding three new features and generating some much-needed documentation.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Housekeeping improvements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Changed colors to match the iOS app.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Fixed several broken or disabled features.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Who's Who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Campus </a:t>
            </a:r>
            <a:r>
              <a:rPr lang="en" dirty="0" smtClean="0"/>
              <a:t>Map</a:t>
            </a:r>
            <a:endParaRPr lang="en-US" dirty="0" smtClean="0"/>
          </a:p>
          <a:p>
            <a:pPr marL="458788" indent="-342900">
              <a:spcAft>
                <a:spcPts val="0"/>
              </a:spcAft>
            </a:pPr>
            <a:r>
              <a:rPr lang="en-US" dirty="0" smtClean="0"/>
              <a:t>Added new features to increase interest in app.</a:t>
            </a:r>
          </a:p>
          <a:p>
            <a:pPr marL="917575" lvl="1" indent="-282575">
              <a:spcAft>
                <a:spcPts val="0"/>
              </a:spcAft>
            </a:pPr>
            <a:r>
              <a:rPr lang="en-US" dirty="0" smtClean="0"/>
              <a:t>Ride Sharing Forum</a:t>
            </a:r>
          </a:p>
          <a:p>
            <a:pPr marL="917575" lvl="1" indent="-282575">
              <a:spcAft>
                <a:spcPts val="0"/>
              </a:spcAft>
            </a:pPr>
            <a:r>
              <a:rPr lang="en-US" dirty="0" smtClean="0"/>
              <a:t>Game Rankings</a:t>
            </a:r>
          </a:p>
          <a:p>
            <a:pPr marL="917575" lvl="1" indent="-282575">
              <a:spcAft>
                <a:spcPts val="0"/>
              </a:spcAft>
            </a:pPr>
            <a:r>
              <a:rPr lang="en-US" dirty="0" smtClean="0"/>
              <a:t>Prayer Board</a:t>
            </a:r>
            <a:endParaRPr lang="en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Changed </a:t>
            </a:r>
            <a:r>
              <a:rPr lang="en" dirty="0"/>
              <a:t>several things to affect User Experience.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Before and after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52400"/>
            <a:ext cx="2727370" cy="43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320" y="152400"/>
            <a:ext cx="2727370" cy="43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100" y="696825"/>
            <a:ext cx="1895076" cy="33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1050" y="663900"/>
            <a:ext cx="1895076" cy="3369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Overview of main improvements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725" y="1634613"/>
            <a:ext cx="1892450" cy="18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875" y="1661638"/>
            <a:ext cx="1838400" cy="18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9800" y="1652538"/>
            <a:ext cx="1838400" cy="18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3400" y="1661638"/>
            <a:ext cx="1838400" cy="18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7825" y="1661638"/>
            <a:ext cx="1838400" cy="18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3199500" cy="95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Ride Sharing Forum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045500" y="93835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1000"/>
              </a:spcAft>
              <a:buSzPts val="1200"/>
              <a:buChar char="●"/>
            </a:pPr>
            <a:r>
              <a:rPr lang="en"/>
              <a:t>Functionalities:</a:t>
            </a:r>
          </a:p>
          <a:p>
            <a:pPr marL="914400" lvl="1" indent="-304800" rtl="0">
              <a:spcBef>
                <a:spcPts val="0"/>
              </a:spcBef>
              <a:spcAft>
                <a:spcPts val="1000"/>
              </a:spcAft>
              <a:buSzPts val="1200"/>
              <a:buChar char="○"/>
            </a:pPr>
            <a:r>
              <a:rPr lang="en"/>
              <a:t>Post Ride</a:t>
            </a:r>
          </a:p>
          <a:p>
            <a:pPr marL="914400" lvl="1" indent="-304800" rtl="0">
              <a:spcBef>
                <a:spcPts val="0"/>
              </a:spcBef>
              <a:spcAft>
                <a:spcPts val="1000"/>
              </a:spcAft>
              <a:buSzPts val="1200"/>
              <a:buChar char="○"/>
            </a:pPr>
            <a:r>
              <a:rPr lang="en"/>
              <a:t>Search Ride</a:t>
            </a:r>
          </a:p>
          <a:p>
            <a:pPr marL="914400" lvl="1" indent="-304800" rtl="0">
              <a:spcBef>
                <a:spcPts val="0"/>
              </a:spcBef>
              <a:spcAft>
                <a:spcPts val="1000"/>
              </a:spcAft>
              <a:buSzPts val="1200"/>
              <a:buChar char="○"/>
            </a:pPr>
            <a:r>
              <a:rPr lang="en"/>
              <a:t>View Ride Details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378" y="152400"/>
            <a:ext cx="3004746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700" y="715625"/>
            <a:ext cx="2088101" cy="37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226075" y="1311200"/>
            <a:ext cx="2808000" cy="331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Accessible only within College</a:t>
            </a:r>
          </a:p>
          <a:p>
            <a:pPr marL="457200" lvl="0" indent="-317500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Easy to Use</a:t>
            </a:r>
          </a:p>
          <a:p>
            <a:pPr marL="457200" lvl="0" indent="-317500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Intentional Community Guaranteed</a:t>
            </a:r>
          </a:p>
          <a:p>
            <a:pPr marL="457200" lvl="0" indent="-317500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Make Spontaneous Los Trip Possible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Rankings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Users can switch games</a:t>
            </a:r>
          </a:p>
          <a:p>
            <a:pPr marL="457200" lvl="0" indent="-317500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Users can add a game</a:t>
            </a:r>
          </a:p>
          <a:p>
            <a:pPr marL="457200" lvl="0" indent="-317500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Users can see leaders</a:t>
            </a:r>
          </a:p>
          <a:p>
            <a:pPr marL="457200" lvl="0" indent="-317500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Users can view their games</a:t>
            </a:r>
          </a:p>
          <a:p>
            <a:pPr marL="457200" lvl="0" indent="-317500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Validation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378" y="152400"/>
            <a:ext cx="3004746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425" y="733000"/>
            <a:ext cx="2095499" cy="3725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Prayer Board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Contained within college community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Anonymous / Public Posting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Allow for interaction via “Amen” button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Maintain positive atmosphere through report button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378" y="152400"/>
            <a:ext cx="3004746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362" y="747592"/>
            <a:ext cx="2074774" cy="368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Only college accounts are allowed to login.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25" y="1762125"/>
            <a:ext cx="31718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255</Words>
  <Application>Microsoft Macintosh PowerPoint</Application>
  <PresentationFormat>On-screen Show (16:9)</PresentationFormat>
  <Paragraphs>50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Roboto</vt:lpstr>
      <vt:lpstr>Arial</vt:lpstr>
      <vt:lpstr>Material</vt:lpstr>
      <vt:lpstr>Wheaton College Android App</vt:lpstr>
      <vt:lpstr>Goal</vt:lpstr>
      <vt:lpstr>Housekeeping improvements</vt:lpstr>
      <vt:lpstr>PowerPoint Presentation</vt:lpstr>
      <vt:lpstr>Overview of main improvements</vt:lpstr>
      <vt:lpstr>Ride Sharing Forum</vt:lpstr>
      <vt:lpstr>Rankings</vt:lpstr>
      <vt:lpstr>Prayer Board</vt:lpstr>
      <vt:lpstr>PowerPoint Presentation</vt:lpstr>
      <vt:lpstr>Design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Wheaton College Android App</dc:title>
  <cp:lastModifiedBy> </cp:lastModifiedBy>
  <cp:revision>4</cp:revision>
  <dcterms:modified xsi:type="dcterms:W3CDTF">2018-01-03T15:47:31Z</dcterms:modified>
</cp:coreProperties>
</file>