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4" r:id="rId6"/>
    <p:sldId id="277" r:id="rId7"/>
    <p:sldId id="278" r:id="rId8"/>
    <p:sldId id="279" r:id="rId9"/>
    <p:sldId id="268" r:id="rId10"/>
    <p:sldId id="321" r:id="rId11"/>
    <p:sldId id="3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1422F-81D9-4E48-8776-A6AF5F10D65F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BB17879D-02C5-4F7F-96CE-DAE3ECCFDA3F}">
      <dgm:prSet phldrT="[Text]"/>
      <dgm:spPr/>
      <dgm:t>
        <a:bodyPr/>
        <a:lstStyle/>
        <a:p>
          <a:r>
            <a:rPr lang="en-US" dirty="0"/>
            <a:t>Data Ingestion</a:t>
          </a:r>
        </a:p>
      </dgm:t>
    </dgm:pt>
    <dgm:pt modelId="{1A8C5E42-6BA5-4C35-9182-90B4AB35F22F}" type="parTrans" cxnId="{DF49F2A3-7846-4C14-82AE-7B4E2B36D442}">
      <dgm:prSet/>
      <dgm:spPr/>
      <dgm:t>
        <a:bodyPr/>
        <a:lstStyle/>
        <a:p>
          <a:endParaRPr lang="en-US"/>
        </a:p>
      </dgm:t>
    </dgm:pt>
    <dgm:pt modelId="{06BF6E4A-B1E9-4AC7-8B84-03DBBEFF26E9}" type="sibTrans" cxnId="{DF49F2A3-7846-4C14-82AE-7B4E2B36D442}">
      <dgm:prSet/>
      <dgm:spPr/>
      <dgm:t>
        <a:bodyPr/>
        <a:lstStyle/>
        <a:p>
          <a:endParaRPr lang="en-US"/>
        </a:p>
      </dgm:t>
    </dgm:pt>
    <dgm:pt modelId="{33539605-8145-4632-B3A8-ED28A8703A03}">
      <dgm:prSet phldrT="[Text]"/>
      <dgm:spPr/>
      <dgm:t>
        <a:bodyPr/>
        <a:lstStyle/>
        <a:p>
          <a:r>
            <a:rPr lang="en-US" dirty="0"/>
            <a:t>Data Storage</a:t>
          </a:r>
        </a:p>
      </dgm:t>
    </dgm:pt>
    <dgm:pt modelId="{C9F3006E-9024-448C-BEC0-F1D7AFBED0A3}" type="parTrans" cxnId="{34338C0B-6AC7-4E66-AC18-06588A6E46FD}">
      <dgm:prSet/>
      <dgm:spPr/>
      <dgm:t>
        <a:bodyPr/>
        <a:lstStyle/>
        <a:p>
          <a:endParaRPr lang="en-US"/>
        </a:p>
      </dgm:t>
    </dgm:pt>
    <dgm:pt modelId="{C6C4E66A-D46D-4C9A-8024-D766A283A422}" type="sibTrans" cxnId="{34338C0B-6AC7-4E66-AC18-06588A6E46FD}">
      <dgm:prSet/>
      <dgm:spPr/>
      <dgm:t>
        <a:bodyPr/>
        <a:lstStyle/>
        <a:p>
          <a:endParaRPr lang="en-US"/>
        </a:p>
      </dgm:t>
    </dgm:pt>
    <dgm:pt modelId="{E2584D1A-F932-47A2-AB1B-AB4EA1BD8297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1AD12112-5DC5-4F56-8678-553A870E7CE8}" type="parTrans" cxnId="{0C7380B2-D3BA-4545-A84B-1BE99E7B9052}">
      <dgm:prSet/>
      <dgm:spPr/>
      <dgm:t>
        <a:bodyPr/>
        <a:lstStyle/>
        <a:p>
          <a:endParaRPr lang="en-US"/>
        </a:p>
      </dgm:t>
    </dgm:pt>
    <dgm:pt modelId="{A5C78362-10A7-47B3-A307-7C9F6E823BC2}" type="sibTrans" cxnId="{0C7380B2-D3BA-4545-A84B-1BE99E7B9052}">
      <dgm:prSet/>
      <dgm:spPr/>
      <dgm:t>
        <a:bodyPr/>
        <a:lstStyle/>
        <a:p>
          <a:endParaRPr lang="en-US"/>
        </a:p>
      </dgm:t>
    </dgm:pt>
    <dgm:pt modelId="{D496945B-ACE8-4D31-B5E3-E55787437567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E6819366-9C85-4420-8D8B-C9BDCFF3C472}" type="parTrans" cxnId="{64AA55D6-44E9-49E7-9614-CDAAD6E55390}">
      <dgm:prSet/>
      <dgm:spPr/>
      <dgm:t>
        <a:bodyPr/>
        <a:lstStyle/>
        <a:p>
          <a:endParaRPr lang="en-US"/>
        </a:p>
      </dgm:t>
    </dgm:pt>
    <dgm:pt modelId="{54880F92-2C0C-43D5-97A3-7B67D054A828}" type="sibTrans" cxnId="{64AA55D6-44E9-49E7-9614-CDAAD6E55390}">
      <dgm:prSet/>
      <dgm:spPr/>
      <dgm:t>
        <a:bodyPr/>
        <a:lstStyle/>
        <a:p>
          <a:endParaRPr lang="en-US"/>
        </a:p>
      </dgm:t>
    </dgm:pt>
    <dgm:pt modelId="{88A08023-D227-4FBD-9886-7F78E93C78BC}" type="pres">
      <dgm:prSet presAssocID="{96E1422F-81D9-4E48-8776-A6AF5F10D65F}" presName="Name0" presStyleCnt="0">
        <dgm:presLayoutVars>
          <dgm:dir/>
          <dgm:resizeHandles val="exact"/>
        </dgm:presLayoutVars>
      </dgm:prSet>
      <dgm:spPr/>
    </dgm:pt>
    <dgm:pt modelId="{48D3B9D5-2E19-49DB-9255-0CDB47D8C049}" type="pres">
      <dgm:prSet presAssocID="{BB17879D-02C5-4F7F-96CE-DAE3ECCFDA3F}" presName="node" presStyleLbl="node1" presStyleIdx="0" presStyleCnt="4">
        <dgm:presLayoutVars>
          <dgm:bulletEnabled val="1"/>
        </dgm:presLayoutVars>
      </dgm:prSet>
      <dgm:spPr/>
    </dgm:pt>
    <dgm:pt modelId="{9E366690-AE7D-4A1F-8CC8-5A4B37AAFBB9}" type="pres">
      <dgm:prSet presAssocID="{06BF6E4A-B1E9-4AC7-8B84-03DBBEFF26E9}" presName="sibTrans" presStyleLbl="sibTrans2D1" presStyleIdx="0" presStyleCnt="3"/>
      <dgm:spPr/>
    </dgm:pt>
    <dgm:pt modelId="{BA58A5BF-BDA0-46AA-94FA-94C6ECE92646}" type="pres">
      <dgm:prSet presAssocID="{06BF6E4A-B1E9-4AC7-8B84-03DBBEFF26E9}" presName="connectorText" presStyleLbl="sibTrans2D1" presStyleIdx="0" presStyleCnt="3"/>
      <dgm:spPr/>
    </dgm:pt>
    <dgm:pt modelId="{13A77F5C-8935-4C54-92B5-3ABDE0918D93}" type="pres">
      <dgm:prSet presAssocID="{33539605-8145-4632-B3A8-ED28A8703A03}" presName="node" presStyleLbl="node1" presStyleIdx="1" presStyleCnt="4">
        <dgm:presLayoutVars>
          <dgm:bulletEnabled val="1"/>
        </dgm:presLayoutVars>
      </dgm:prSet>
      <dgm:spPr/>
    </dgm:pt>
    <dgm:pt modelId="{584596FA-5EC5-4029-91AE-C4398B659ED0}" type="pres">
      <dgm:prSet presAssocID="{C6C4E66A-D46D-4C9A-8024-D766A283A422}" presName="sibTrans" presStyleLbl="sibTrans2D1" presStyleIdx="1" presStyleCnt="3"/>
      <dgm:spPr/>
    </dgm:pt>
    <dgm:pt modelId="{CEBEBA43-8DD7-4BBD-9394-8D09B71B0BC6}" type="pres">
      <dgm:prSet presAssocID="{C6C4E66A-D46D-4C9A-8024-D766A283A422}" presName="connectorText" presStyleLbl="sibTrans2D1" presStyleIdx="1" presStyleCnt="3"/>
      <dgm:spPr/>
    </dgm:pt>
    <dgm:pt modelId="{6439695F-3544-4FE6-B8A5-9951189F50DE}" type="pres">
      <dgm:prSet presAssocID="{E2584D1A-F932-47A2-AB1B-AB4EA1BD8297}" presName="node" presStyleLbl="node1" presStyleIdx="2" presStyleCnt="4">
        <dgm:presLayoutVars>
          <dgm:bulletEnabled val="1"/>
        </dgm:presLayoutVars>
      </dgm:prSet>
      <dgm:spPr/>
    </dgm:pt>
    <dgm:pt modelId="{AF377652-759B-4EC3-81E4-3797E060AB41}" type="pres">
      <dgm:prSet presAssocID="{A5C78362-10A7-47B3-A307-7C9F6E823BC2}" presName="sibTrans" presStyleLbl="sibTrans2D1" presStyleIdx="2" presStyleCnt="3"/>
      <dgm:spPr/>
    </dgm:pt>
    <dgm:pt modelId="{4507928E-8744-463C-AAAF-3B48F96CF8BA}" type="pres">
      <dgm:prSet presAssocID="{A5C78362-10A7-47B3-A307-7C9F6E823BC2}" presName="connectorText" presStyleLbl="sibTrans2D1" presStyleIdx="2" presStyleCnt="3"/>
      <dgm:spPr/>
    </dgm:pt>
    <dgm:pt modelId="{71664102-5048-4DE3-98FC-DFD58844F424}" type="pres">
      <dgm:prSet presAssocID="{D496945B-ACE8-4D31-B5E3-E55787437567}" presName="node" presStyleLbl="node1" presStyleIdx="3" presStyleCnt="4">
        <dgm:presLayoutVars>
          <dgm:bulletEnabled val="1"/>
        </dgm:presLayoutVars>
      </dgm:prSet>
      <dgm:spPr/>
    </dgm:pt>
  </dgm:ptLst>
  <dgm:cxnLst>
    <dgm:cxn modelId="{B0A12C03-0C2B-4179-B5BD-1A0477C128E2}" type="presOf" srcId="{C6C4E66A-D46D-4C9A-8024-D766A283A422}" destId="{584596FA-5EC5-4029-91AE-C4398B659ED0}" srcOrd="0" destOrd="0" presId="urn:microsoft.com/office/officeart/2005/8/layout/process1"/>
    <dgm:cxn modelId="{34338C0B-6AC7-4E66-AC18-06588A6E46FD}" srcId="{96E1422F-81D9-4E48-8776-A6AF5F10D65F}" destId="{33539605-8145-4632-B3A8-ED28A8703A03}" srcOrd="1" destOrd="0" parTransId="{C9F3006E-9024-448C-BEC0-F1D7AFBED0A3}" sibTransId="{C6C4E66A-D46D-4C9A-8024-D766A283A422}"/>
    <dgm:cxn modelId="{52590622-59F8-4CDA-B546-FB7DAB73F807}" type="presOf" srcId="{C6C4E66A-D46D-4C9A-8024-D766A283A422}" destId="{CEBEBA43-8DD7-4BBD-9394-8D09B71B0BC6}" srcOrd="1" destOrd="0" presId="urn:microsoft.com/office/officeart/2005/8/layout/process1"/>
    <dgm:cxn modelId="{68D5852B-2218-4847-B22C-6AF31B9325FB}" type="presOf" srcId="{BB17879D-02C5-4F7F-96CE-DAE3ECCFDA3F}" destId="{48D3B9D5-2E19-49DB-9255-0CDB47D8C049}" srcOrd="0" destOrd="0" presId="urn:microsoft.com/office/officeart/2005/8/layout/process1"/>
    <dgm:cxn modelId="{C05AB14F-144D-44F4-B0EE-DC998C3EDD4B}" type="presOf" srcId="{96E1422F-81D9-4E48-8776-A6AF5F10D65F}" destId="{88A08023-D227-4FBD-9886-7F78E93C78BC}" srcOrd="0" destOrd="0" presId="urn:microsoft.com/office/officeart/2005/8/layout/process1"/>
    <dgm:cxn modelId="{462B1F57-B964-430E-83A0-DA6B2555EF50}" type="presOf" srcId="{33539605-8145-4632-B3A8-ED28A8703A03}" destId="{13A77F5C-8935-4C54-92B5-3ABDE0918D93}" srcOrd="0" destOrd="0" presId="urn:microsoft.com/office/officeart/2005/8/layout/process1"/>
    <dgm:cxn modelId="{AE07D27F-5183-4E46-8ACB-6E90ABED4C17}" type="presOf" srcId="{D496945B-ACE8-4D31-B5E3-E55787437567}" destId="{71664102-5048-4DE3-98FC-DFD58844F424}" srcOrd="0" destOrd="0" presId="urn:microsoft.com/office/officeart/2005/8/layout/process1"/>
    <dgm:cxn modelId="{A141F28A-A684-4BAF-B697-B81B728E18AE}" type="presOf" srcId="{A5C78362-10A7-47B3-A307-7C9F6E823BC2}" destId="{4507928E-8744-463C-AAAF-3B48F96CF8BA}" srcOrd="1" destOrd="0" presId="urn:microsoft.com/office/officeart/2005/8/layout/process1"/>
    <dgm:cxn modelId="{E7B0B493-F624-449D-B2BB-6C9957DF58FA}" type="presOf" srcId="{E2584D1A-F932-47A2-AB1B-AB4EA1BD8297}" destId="{6439695F-3544-4FE6-B8A5-9951189F50DE}" srcOrd="0" destOrd="0" presId="urn:microsoft.com/office/officeart/2005/8/layout/process1"/>
    <dgm:cxn modelId="{DF49F2A3-7846-4C14-82AE-7B4E2B36D442}" srcId="{96E1422F-81D9-4E48-8776-A6AF5F10D65F}" destId="{BB17879D-02C5-4F7F-96CE-DAE3ECCFDA3F}" srcOrd="0" destOrd="0" parTransId="{1A8C5E42-6BA5-4C35-9182-90B4AB35F22F}" sibTransId="{06BF6E4A-B1E9-4AC7-8B84-03DBBEFF26E9}"/>
    <dgm:cxn modelId="{0C7380B2-D3BA-4545-A84B-1BE99E7B9052}" srcId="{96E1422F-81D9-4E48-8776-A6AF5F10D65F}" destId="{E2584D1A-F932-47A2-AB1B-AB4EA1BD8297}" srcOrd="2" destOrd="0" parTransId="{1AD12112-5DC5-4F56-8678-553A870E7CE8}" sibTransId="{A5C78362-10A7-47B3-A307-7C9F6E823BC2}"/>
    <dgm:cxn modelId="{3586D9C1-1D76-4F74-884E-8E4F04A9E30E}" type="presOf" srcId="{A5C78362-10A7-47B3-A307-7C9F6E823BC2}" destId="{AF377652-759B-4EC3-81E4-3797E060AB41}" srcOrd="0" destOrd="0" presId="urn:microsoft.com/office/officeart/2005/8/layout/process1"/>
    <dgm:cxn modelId="{1C1F60D5-69FA-4E64-BD8C-FCCB68D3FAEE}" type="presOf" srcId="{06BF6E4A-B1E9-4AC7-8B84-03DBBEFF26E9}" destId="{9E366690-AE7D-4A1F-8CC8-5A4B37AAFBB9}" srcOrd="0" destOrd="0" presId="urn:microsoft.com/office/officeart/2005/8/layout/process1"/>
    <dgm:cxn modelId="{64AA55D6-44E9-49E7-9614-CDAAD6E55390}" srcId="{96E1422F-81D9-4E48-8776-A6AF5F10D65F}" destId="{D496945B-ACE8-4D31-B5E3-E55787437567}" srcOrd="3" destOrd="0" parTransId="{E6819366-9C85-4420-8D8B-C9BDCFF3C472}" sibTransId="{54880F92-2C0C-43D5-97A3-7B67D054A828}"/>
    <dgm:cxn modelId="{1E50B9F1-ADAF-4CDC-9F1C-865CA1E3167A}" type="presOf" srcId="{06BF6E4A-B1E9-4AC7-8B84-03DBBEFF26E9}" destId="{BA58A5BF-BDA0-46AA-94FA-94C6ECE92646}" srcOrd="1" destOrd="0" presId="urn:microsoft.com/office/officeart/2005/8/layout/process1"/>
    <dgm:cxn modelId="{42E94E35-0D3A-4EA4-8A63-2C85525136B7}" type="presParOf" srcId="{88A08023-D227-4FBD-9886-7F78E93C78BC}" destId="{48D3B9D5-2E19-49DB-9255-0CDB47D8C049}" srcOrd="0" destOrd="0" presId="urn:microsoft.com/office/officeart/2005/8/layout/process1"/>
    <dgm:cxn modelId="{65DB16D5-1889-41A7-A142-31A38605F961}" type="presParOf" srcId="{88A08023-D227-4FBD-9886-7F78E93C78BC}" destId="{9E366690-AE7D-4A1F-8CC8-5A4B37AAFBB9}" srcOrd="1" destOrd="0" presId="urn:microsoft.com/office/officeart/2005/8/layout/process1"/>
    <dgm:cxn modelId="{3A6C9F9E-ACC8-4C6F-9A45-A26F41F53B33}" type="presParOf" srcId="{9E366690-AE7D-4A1F-8CC8-5A4B37AAFBB9}" destId="{BA58A5BF-BDA0-46AA-94FA-94C6ECE92646}" srcOrd="0" destOrd="0" presId="urn:microsoft.com/office/officeart/2005/8/layout/process1"/>
    <dgm:cxn modelId="{36A0A8AC-7845-48F6-BE29-27D51AD421C5}" type="presParOf" srcId="{88A08023-D227-4FBD-9886-7F78E93C78BC}" destId="{13A77F5C-8935-4C54-92B5-3ABDE0918D93}" srcOrd="2" destOrd="0" presId="urn:microsoft.com/office/officeart/2005/8/layout/process1"/>
    <dgm:cxn modelId="{9AC775AE-8D2E-47F5-ABFC-BD0C4F7B90F6}" type="presParOf" srcId="{88A08023-D227-4FBD-9886-7F78E93C78BC}" destId="{584596FA-5EC5-4029-91AE-C4398B659ED0}" srcOrd="3" destOrd="0" presId="urn:microsoft.com/office/officeart/2005/8/layout/process1"/>
    <dgm:cxn modelId="{6D28C958-A7AC-455B-BB2F-69EBA4C5B3F6}" type="presParOf" srcId="{584596FA-5EC5-4029-91AE-C4398B659ED0}" destId="{CEBEBA43-8DD7-4BBD-9394-8D09B71B0BC6}" srcOrd="0" destOrd="0" presId="urn:microsoft.com/office/officeart/2005/8/layout/process1"/>
    <dgm:cxn modelId="{4421342B-53D1-4219-919B-EF7D9B5945A6}" type="presParOf" srcId="{88A08023-D227-4FBD-9886-7F78E93C78BC}" destId="{6439695F-3544-4FE6-B8A5-9951189F50DE}" srcOrd="4" destOrd="0" presId="urn:microsoft.com/office/officeart/2005/8/layout/process1"/>
    <dgm:cxn modelId="{5EE8C587-020B-4935-88F4-9D1C823E4730}" type="presParOf" srcId="{88A08023-D227-4FBD-9886-7F78E93C78BC}" destId="{AF377652-759B-4EC3-81E4-3797E060AB41}" srcOrd="5" destOrd="0" presId="urn:microsoft.com/office/officeart/2005/8/layout/process1"/>
    <dgm:cxn modelId="{ECA3507C-E360-414F-B94E-FCA83AC0F1EF}" type="presParOf" srcId="{AF377652-759B-4EC3-81E4-3797E060AB41}" destId="{4507928E-8744-463C-AAAF-3B48F96CF8BA}" srcOrd="0" destOrd="0" presId="urn:microsoft.com/office/officeart/2005/8/layout/process1"/>
    <dgm:cxn modelId="{A07E0137-D973-4BE6-AFA1-2CFBB931966A}" type="presParOf" srcId="{88A08023-D227-4FBD-9886-7F78E93C78BC}" destId="{71664102-5048-4DE3-98FC-DFD58844F42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3B9D5-2E19-49DB-9255-0CDB47D8C049}">
      <dsp:nvSpPr>
        <dsp:cNvPr id="0" name=""/>
        <dsp:cNvSpPr/>
      </dsp:nvSpPr>
      <dsp:spPr>
        <a:xfrm>
          <a:off x="4873" y="449251"/>
          <a:ext cx="2130870" cy="12785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Ingestion</a:t>
          </a:r>
        </a:p>
      </dsp:txBody>
      <dsp:txXfrm>
        <a:off x="42320" y="486698"/>
        <a:ext cx="2055976" cy="1203628"/>
      </dsp:txXfrm>
    </dsp:sp>
    <dsp:sp modelId="{9E366690-AE7D-4A1F-8CC8-5A4B37AAFBB9}">
      <dsp:nvSpPr>
        <dsp:cNvPr id="0" name=""/>
        <dsp:cNvSpPr/>
      </dsp:nvSpPr>
      <dsp:spPr>
        <a:xfrm>
          <a:off x="2348831" y="824284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48831" y="929975"/>
        <a:ext cx="316221" cy="317073"/>
      </dsp:txXfrm>
    </dsp:sp>
    <dsp:sp modelId="{13A77F5C-8935-4C54-92B5-3ABDE0918D93}">
      <dsp:nvSpPr>
        <dsp:cNvPr id="0" name=""/>
        <dsp:cNvSpPr/>
      </dsp:nvSpPr>
      <dsp:spPr>
        <a:xfrm>
          <a:off x="2988092" y="449251"/>
          <a:ext cx="2130870" cy="12785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Storage</a:t>
          </a:r>
        </a:p>
      </dsp:txBody>
      <dsp:txXfrm>
        <a:off x="3025539" y="486698"/>
        <a:ext cx="2055976" cy="1203628"/>
      </dsp:txXfrm>
    </dsp:sp>
    <dsp:sp modelId="{584596FA-5EC5-4029-91AE-C4398B659ED0}">
      <dsp:nvSpPr>
        <dsp:cNvPr id="0" name=""/>
        <dsp:cNvSpPr/>
      </dsp:nvSpPr>
      <dsp:spPr>
        <a:xfrm>
          <a:off x="5332050" y="824284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32050" y="929975"/>
        <a:ext cx="316221" cy="317073"/>
      </dsp:txXfrm>
    </dsp:sp>
    <dsp:sp modelId="{6439695F-3544-4FE6-B8A5-9951189F50DE}">
      <dsp:nvSpPr>
        <dsp:cNvPr id="0" name=""/>
        <dsp:cNvSpPr/>
      </dsp:nvSpPr>
      <dsp:spPr>
        <a:xfrm>
          <a:off x="5971311" y="449251"/>
          <a:ext cx="2130870" cy="12785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Processing</a:t>
          </a:r>
        </a:p>
      </dsp:txBody>
      <dsp:txXfrm>
        <a:off x="6008758" y="486698"/>
        <a:ext cx="2055976" cy="1203628"/>
      </dsp:txXfrm>
    </dsp:sp>
    <dsp:sp modelId="{AF377652-759B-4EC3-81E4-3797E060AB41}">
      <dsp:nvSpPr>
        <dsp:cNvPr id="0" name=""/>
        <dsp:cNvSpPr/>
      </dsp:nvSpPr>
      <dsp:spPr>
        <a:xfrm>
          <a:off x="8315269" y="824284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15269" y="929975"/>
        <a:ext cx="316221" cy="317073"/>
      </dsp:txXfrm>
    </dsp:sp>
    <dsp:sp modelId="{71664102-5048-4DE3-98FC-DFD58844F424}">
      <dsp:nvSpPr>
        <dsp:cNvPr id="0" name=""/>
        <dsp:cNvSpPr/>
      </dsp:nvSpPr>
      <dsp:spPr>
        <a:xfrm>
          <a:off x="8954530" y="449251"/>
          <a:ext cx="2130870" cy="12785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Deployment</a:t>
          </a:r>
        </a:p>
      </dsp:txBody>
      <dsp:txXfrm>
        <a:off x="8991977" y="486698"/>
        <a:ext cx="2055976" cy="120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Magic the Gathering Card Browser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Metis Engineering</a:t>
            </a:r>
          </a:p>
          <a:p>
            <a:r>
              <a:rPr lang="en-US" dirty="0"/>
              <a:t>John Tazioli</a:t>
            </a:r>
          </a:p>
          <a:p>
            <a:r>
              <a:rPr lang="en-US" dirty="0"/>
              <a:t>5OCT2022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video game screen capture&#10;&#10;Description automatically generated with medium confidence">
            <a:extLst>
              <a:ext uri="{FF2B5EF4-FFF2-40B4-BE49-F238E27FC236}">
                <a16:creationId xmlns:a16="http://schemas.microsoft.com/office/drawing/2014/main" id="{AB40FFB9-C771-3327-A5FF-C969C491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90" y="2864361"/>
            <a:ext cx="6612969" cy="371979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04051" y="62893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15"/>
          </p:nvPr>
        </p:nvSpPr>
        <p:spPr>
          <a:xfrm>
            <a:off x="5315751" y="63023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Hugely Popular deck building game with thousands of cards</a:t>
            </a:r>
          </a:p>
          <a:p>
            <a:pPr lvl="1"/>
            <a:r>
              <a:rPr lang="en-US" dirty="0"/>
              <a:t>40-60-100 cards per deck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5F2EF0-61A8-D5B2-9093-BFEE474BB5E9}"/>
              </a:ext>
            </a:extLst>
          </p:cNvPr>
          <p:cNvGrpSpPr/>
          <p:nvPr/>
        </p:nvGrpSpPr>
        <p:grpSpPr>
          <a:xfrm>
            <a:off x="4084886" y="4018959"/>
            <a:ext cx="3758174" cy="923330"/>
            <a:chOff x="1817571" y="3871245"/>
            <a:chExt cx="3758174" cy="9233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6D987B-21B4-CC22-F0B1-DB19898793E4}"/>
                </a:ext>
              </a:extLst>
            </p:cNvPr>
            <p:cNvSpPr/>
            <p:nvPr/>
          </p:nvSpPr>
          <p:spPr>
            <a:xfrm>
              <a:off x="1817571" y="387124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BD78EDFD-CD97-FBDB-ACF9-7D1C2AAB2ABB}"/>
                </a:ext>
              </a:extLst>
            </p:cNvPr>
            <p:cNvSpPr txBox="1">
              <a:spLocks/>
            </p:cNvSpPr>
            <p:nvPr/>
          </p:nvSpPr>
          <p:spPr>
            <a:xfrm>
              <a:off x="2544669" y="4016979"/>
              <a:ext cx="3031076" cy="716205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11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What cards exist that I can put in my deck?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830720-C399-9139-0866-6A66744CDFE7}"/>
              </a:ext>
            </a:extLst>
          </p:cNvPr>
          <p:cNvGrpSpPr/>
          <p:nvPr/>
        </p:nvGrpSpPr>
        <p:grpSpPr>
          <a:xfrm>
            <a:off x="3897584" y="4868657"/>
            <a:ext cx="3945476" cy="914400"/>
            <a:chOff x="2721834" y="4869877"/>
            <a:chExt cx="3945476" cy="914400"/>
          </a:xfrm>
        </p:grpSpPr>
        <p:pic>
          <p:nvPicPr>
            <p:cNvPr id="21" name="Graphic 20" descr="Target with solid fill">
              <a:extLst>
                <a:ext uri="{FF2B5EF4-FFF2-40B4-BE49-F238E27FC236}">
                  <a16:creationId xmlns:a16="http://schemas.microsoft.com/office/drawing/2014/main" id="{F0AE242E-5CD5-9AE1-F4AF-1F4A787F9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1834" y="4869877"/>
              <a:ext cx="914400" cy="914400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1924C783-B82B-3300-3623-B6B57CC8C433}"/>
                </a:ext>
              </a:extLst>
            </p:cNvPr>
            <p:cNvSpPr txBox="1">
              <a:spLocks/>
            </p:cNvSpPr>
            <p:nvPr/>
          </p:nvSpPr>
          <p:spPr>
            <a:xfrm>
              <a:off x="3636234" y="5028182"/>
              <a:ext cx="3031076" cy="716205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182880" indent="-182880" algn="l" defTabSz="914400" rtl="0" eaLnBrk="1" latinLnBrk="0" hangingPunct="1">
                <a:lnSpc>
                  <a:spcPct val="11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tx1">
                    <a:lumMod val="85000"/>
                    <a:lumOff val="15000"/>
                  </a:schemeClr>
                </a:buClr>
                <a:buFont typeface="Garamond" pitchFamily="18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Build data pipeline to allow users to interact with and explore MTG Cards</a:t>
              </a:r>
            </a:p>
          </p:txBody>
        </p:sp>
      </p:grp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19BE4D53-9306-1416-04CD-E79BF2EBC5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9" t="4203" r="5330" b="3459"/>
          <a:stretch/>
        </p:blipFill>
        <p:spPr>
          <a:xfrm>
            <a:off x="0" y="2521390"/>
            <a:ext cx="3039374" cy="4336610"/>
          </a:xfrm>
          <a:prstGeom prst="rect">
            <a:avLst/>
          </a:prstGeom>
        </p:spPr>
      </p:pic>
      <p:pic>
        <p:nvPicPr>
          <p:cNvPr id="43" name="Picture 4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50B31625-839E-8AF1-278A-578BF41BD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875" y="2535766"/>
            <a:ext cx="3103142" cy="43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4080959" cy="1332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8CE3BF-B3D2-3344-6757-54FEB7ABE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176810"/>
              </p:ext>
            </p:extLst>
          </p:nvPr>
        </p:nvGraphicFramePr>
        <p:xfrm>
          <a:off x="550862" y="890915"/>
          <a:ext cx="11090275" cy="217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D64617-9335-173A-C48E-EA926556AC3C}"/>
              </a:ext>
            </a:extLst>
          </p:cNvPr>
          <p:cNvSpPr txBox="1"/>
          <p:nvPr/>
        </p:nvSpPr>
        <p:spPr>
          <a:xfrm>
            <a:off x="401652" y="2863852"/>
            <a:ext cx="2521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Webscraping</a:t>
            </a:r>
            <a:r>
              <a:rPr lang="en-US" dirty="0"/>
              <a:t> scryfall.com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with 64+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~300MB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03BAD-1F3B-4F69-B899-DD2615F534B2}"/>
              </a:ext>
            </a:extLst>
          </p:cNvPr>
          <p:cNvSpPr txBox="1"/>
          <p:nvPr/>
        </p:nvSpPr>
        <p:spPr>
          <a:xfrm>
            <a:off x="9310644" y="2863853"/>
            <a:ext cx="252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6FFDB-8A59-78E0-AAD9-30D81453C245}"/>
              </a:ext>
            </a:extLst>
          </p:cNvPr>
          <p:cNvSpPr txBox="1"/>
          <p:nvPr/>
        </p:nvSpPr>
        <p:spPr>
          <a:xfrm>
            <a:off x="6340980" y="2782669"/>
            <a:ext cx="25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PyMongo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C7D35-4F51-59C9-DA96-AD15631BB2F0}"/>
              </a:ext>
            </a:extLst>
          </p:cNvPr>
          <p:cNvSpPr txBox="1"/>
          <p:nvPr/>
        </p:nvSpPr>
        <p:spPr>
          <a:xfrm>
            <a:off x="3371316" y="2863854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mongoDB</a:t>
            </a:r>
            <a:r>
              <a:rPr lang="en-US" dirty="0"/>
              <a:t> Atlas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293B8-B807-60F7-B186-3C56F74CB5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68" y="1209965"/>
            <a:ext cx="12019463" cy="55571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A70DE-23E6-B453-0AB7-6A22A8C5E6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023" y="1745673"/>
            <a:ext cx="2068813" cy="53570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3CC93-B293-4E45-C94B-83F0BB1BD8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59425" y="2821019"/>
            <a:ext cx="9173951" cy="185353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11C0C4-DB7D-0C57-4EC1-669A510353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323320" y="3512321"/>
            <a:ext cx="9998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C6B0F-0295-B9C7-2A34-514B570E340C}"/>
              </a:ext>
            </a:extLst>
          </p:cNvPr>
          <p:cNvSpPr/>
          <p:nvPr/>
        </p:nvSpPr>
        <p:spPr>
          <a:xfrm>
            <a:off x="195251" y="1345566"/>
            <a:ext cx="16832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for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95B91-4D61-FF21-A224-174816A05D87}"/>
              </a:ext>
            </a:extLst>
          </p:cNvPr>
          <p:cNvSpPr/>
          <p:nvPr/>
        </p:nvSpPr>
        <p:spPr>
          <a:xfrm>
            <a:off x="5246013" y="3086227"/>
            <a:ext cx="25564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Table</a:t>
            </a:r>
          </a:p>
          <a:p>
            <a:pPr algn="ctr"/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Output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2C283-0B09-0367-209F-05AB3DA13ED6}"/>
              </a:ext>
            </a:extLst>
          </p:cNvPr>
          <p:cNvSpPr txBox="1"/>
          <p:nvPr/>
        </p:nvSpPr>
        <p:spPr>
          <a:xfrm>
            <a:off x="4175202" y="694954"/>
            <a:ext cx="7254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https://jtazi-metis-engineering-test-st-t6kf3o.streamlitapp.com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5032C8-C16D-418D-B169-7F39E0DF4C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627"/>
            <a:ext cx="12192000" cy="5597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FF2803-1BBD-60CC-E1DC-F5CCB10018A0}"/>
              </a:ext>
            </a:extLst>
          </p:cNvPr>
          <p:cNvSpPr/>
          <p:nvPr/>
        </p:nvSpPr>
        <p:spPr>
          <a:xfrm>
            <a:off x="0" y="1446571"/>
            <a:ext cx="2068813" cy="53570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358F63-51AE-7530-9D31-D78BA433B414}"/>
              </a:ext>
            </a:extLst>
          </p:cNvPr>
          <p:cNvSpPr/>
          <p:nvPr/>
        </p:nvSpPr>
        <p:spPr>
          <a:xfrm>
            <a:off x="2492483" y="3565927"/>
            <a:ext cx="9266530" cy="53570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B5EFC2-CA7D-C171-0EE9-84AB625B88CE}"/>
              </a:ext>
            </a:extLst>
          </p:cNvPr>
          <p:cNvCxnSpPr/>
          <p:nvPr/>
        </p:nvCxnSpPr>
        <p:spPr>
          <a:xfrm flipH="1">
            <a:off x="598206" y="2546647"/>
            <a:ext cx="10767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9B854A-89F1-BAA6-26DD-E2FFA12BCAFC}"/>
              </a:ext>
            </a:extLst>
          </p:cNvPr>
          <p:cNvSpPr/>
          <p:nvPr/>
        </p:nvSpPr>
        <p:spPr>
          <a:xfrm>
            <a:off x="933032" y="3474530"/>
            <a:ext cx="16621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name for URI Query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5FDD7-BD30-C5E5-C834-AF3C877F978B}"/>
              </a:ext>
            </a:extLst>
          </p:cNvPr>
          <p:cNvCxnSpPr>
            <a:cxnSpLocks/>
          </p:cNvCxnSpPr>
          <p:nvPr/>
        </p:nvCxnSpPr>
        <p:spPr>
          <a:xfrm flipH="1">
            <a:off x="1954098" y="2126479"/>
            <a:ext cx="5383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6B3D94-9540-C14E-61C2-8749D28B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096" y="0"/>
            <a:ext cx="904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Recommender System with Content based filtering system for like cards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Use Spark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9CBDA0-8FA9-FA05-0855-7707B439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76"/>
            <a:ext cx="12192000" cy="6017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70282-0728-6370-4B44-0679D0D8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345" y="178876"/>
            <a:ext cx="5641707" cy="74595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MongoDB Atlas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4ACE-0EB5-8BFA-7628-52C6B959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615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{CDE1A28E-6E5B-479C-99DC-E9412FB67ACC}tf33713516_win32</Template>
  <TotalTime>136</TotalTime>
  <Words>125</Words>
  <Application>Microsoft Office PowerPoint</Application>
  <PresentationFormat>Widescreen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Gill Sans MT</vt:lpstr>
      <vt:lpstr>Walbaum Display</vt:lpstr>
      <vt:lpstr>3DFloatVTI</vt:lpstr>
      <vt:lpstr>Magic the Gathering Card Browser</vt:lpstr>
      <vt:lpstr>Introduction</vt:lpstr>
      <vt:lpstr>Methodology</vt:lpstr>
      <vt:lpstr>Home Page</vt:lpstr>
      <vt:lpstr>PowerPoint Presentation</vt:lpstr>
      <vt:lpstr>PowerPoint Presentation</vt:lpstr>
      <vt:lpstr>Future Work</vt:lpstr>
      <vt:lpstr>MongoDB 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the Gathering Card Browser</dc:title>
  <dc:creator>john tazioli</dc:creator>
  <cp:lastModifiedBy>john tazioli</cp:lastModifiedBy>
  <cp:revision>1</cp:revision>
  <dcterms:created xsi:type="dcterms:W3CDTF">2022-10-05T19:30:28Z</dcterms:created>
  <dcterms:modified xsi:type="dcterms:W3CDTF">2022-10-05T21:47:03Z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