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61" r:id="rId4"/>
    <p:sldId id="259" r:id="rId5"/>
    <p:sldId id="260" r:id="rId6"/>
    <p:sldId id="263" r:id="rId7"/>
    <p:sldId id="264" r:id="rId8"/>
    <p:sldId id="265" r:id="rId9"/>
    <p:sldId id="266"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wini Jonnagaddala" userId="28007ccddbff61f5" providerId="LiveId" clId="{BE952426-A5F1-4A32-93C7-3965E6807C6D}"/>
    <pc:docChg chg="undo custSel addSld delSld modSld sldOrd">
      <pc:chgData name="Tejaswini Jonnagaddala" userId="28007ccddbff61f5" providerId="LiveId" clId="{BE952426-A5F1-4A32-93C7-3965E6807C6D}" dt="2025-01-24T04:57:21.096" v="667" actId="20577"/>
      <pc:docMkLst>
        <pc:docMk/>
      </pc:docMkLst>
      <pc:sldChg chg="modSp mod">
        <pc:chgData name="Tejaswini Jonnagaddala" userId="28007ccddbff61f5" providerId="LiveId" clId="{BE952426-A5F1-4A32-93C7-3965E6807C6D}" dt="2025-01-24T04:57:21.096" v="667" actId="20577"/>
        <pc:sldMkLst>
          <pc:docMk/>
          <pc:sldMk cId="3774079629" sldId="256"/>
        </pc:sldMkLst>
        <pc:spChg chg="mod">
          <ac:chgData name="Tejaswini Jonnagaddala" userId="28007ccddbff61f5" providerId="LiveId" clId="{BE952426-A5F1-4A32-93C7-3965E6807C6D}" dt="2025-01-05T06:11:33.929" v="228" actId="6549"/>
          <ac:spMkLst>
            <pc:docMk/>
            <pc:sldMk cId="3774079629" sldId="256"/>
            <ac:spMk id="3" creationId="{FD560542-FD91-A273-CB17-B6856FE4B826}"/>
          </ac:spMkLst>
        </pc:spChg>
        <pc:spChg chg="mod">
          <ac:chgData name="Tejaswini Jonnagaddala" userId="28007ccddbff61f5" providerId="LiveId" clId="{BE952426-A5F1-4A32-93C7-3965E6807C6D}" dt="2025-01-24T04:57:21.096" v="667" actId="20577"/>
          <ac:spMkLst>
            <pc:docMk/>
            <pc:sldMk cId="3774079629" sldId="256"/>
            <ac:spMk id="4" creationId="{400AA7EB-3A60-76FC-1218-0E7C00A37602}"/>
          </ac:spMkLst>
        </pc:spChg>
      </pc:sldChg>
      <pc:sldChg chg="addSp modSp mod">
        <pc:chgData name="Tejaswini Jonnagaddala" userId="28007ccddbff61f5" providerId="LiveId" clId="{BE952426-A5F1-4A32-93C7-3965E6807C6D}" dt="2025-01-19T14:01:52.798" v="633" actId="113"/>
        <pc:sldMkLst>
          <pc:docMk/>
          <pc:sldMk cId="3731169378" sldId="257"/>
        </pc:sldMkLst>
        <pc:spChg chg="mod">
          <ac:chgData name="Tejaswini Jonnagaddala" userId="28007ccddbff61f5" providerId="LiveId" clId="{BE952426-A5F1-4A32-93C7-3965E6807C6D}" dt="2025-01-05T06:04:25.096" v="36"/>
          <ac:spMkLst>
            <pc:docMk/>
            <pc:sldMk cId="3731169378" sldId="257"/>
            <ac:spMk id="2" creationId="{A40097B1-0E53-6C25-14D3-84830C0326D5}"/>
          </ac:spMkLst>
        </pc:spChg>
        <pc:spChg chg="mod">
          <ac:chgData name="Tejaswini Jonnagaddala" userId="28007ccddbff61f5" providerId="LiveId" clId="{BE952426-A5F1-4A32-93C7-3965E6807C6D}" dt="2025-01-19T14:01:52.798" v="633" actId="113"/>
          <ac:spMkLst>
            <pc:docMk/>
            <pc:sldMk cId="3731169378" sldId="257"/>
            <ac:spMk id="3" creationId="{A15B2031-F6D2-25E9-FD5C-B9F06AE04EA5}"/>
          </ac:spMkLst>
        </pc:spChg>
        <pc:picChg chg="add mod">
          <ac:chgData name="Tejaswini Jonnagaddala" userId="28007ccddbff61f5" providerId="LiveId" clId="{BE952426-A5F1-4A32-93C7-3965E6807C6D}" dt="2025-01-07T04:25:13.278" v="456" actId="1076"/>
          <ac:picMkLst>
            <pc:docMk/>
            <pc:sldMk cId="3731169378" sldId="257"/>
            <ac:picMk id="5" creationId="{56F673A9-D309-6515-234A-2B718EBBC99E}"/>
          </ac:picMkLst>
        </pc:picChg>
      </pc:sldChg>
      <pc:sldChg chg="add del">
        <pc:chgData name="Tejaswini Jonnagaddala" userId="28007ccddbff61f5" providerId="LiveId" clId="{BE952426-A5F1-4A32-93C7-3965E6807C6D}" dt="2025-01-05T06:08:05.306" v="61" actId="2696"/>
        <pc:sldMkLst>
          <pc:docMk/>
          <pc:sldMk cId="656347503" sldId="258"/>
        </pc:sldMkLst>
      </pc:sldChg>
      <pc:sldChg chg="addSp delSp modSp del mod">
        <pc:chgData name="Tejaswini Jonnagaddala" userId="28007ccddbff61f5" providerId="LiveId" clId="{BE952426-A5F1-4A32-93C7-3965E6807C6D}" dt="2025-01-05T06:07:38.983" v="57" actId="2696"/>
        <pc:sldMkLst>
          <pc:docMk/>
          <pc:sldMk cId="1849965319" sldId="258"/>
        </pc:sldMkLst>
      </pc:sldChg>
      <pc:sldChg chg="addSp modSp mod">
        <pc:chgData name="Tejaswini Jonnagaddala" userId="28007ccddbff61f5" providerId="LiveId" clId="{BE952426-A5F1-4A32-93C7-3965E6807C6D}" dt="2025-01-07T04:26:18.734" v="462" actId="1076"/>
        <pc:sldMkLst>
          <pc:docMk/>
          <pc:sldMk cId="147444586" sldId="259"/>
        </pc:sldMkLst>
        <pc:spChg chg="mod">
          <ac:chgData name="Tejaswini Jonnagaddala" userId="28007ccddbff61f5" providerId="LiveId" clId="{BE952426-A5F1-4A32-93C7-3965E6807C6D}" dt="2025-01-07T04:26:18.734" v="462" actId="1076"/>
          <ac:spMkLst>
            <pc:docMk/>
            <pc:sldMk cId="147444586" sldId="259"/>
            <ac:spMk id="3" creationId="{690C265A-171D-921C-C29B-1D99EF125311}"/>
          </ac:spMkLst>
        </pc:spChg>
        <pc:picChg chg="add mod">
          <ac:chgData name="Tejaswini Jonnagaddala" userId="28007ccddbff61f5" providerId="LiveId" clId="{BE952426-A5F1-4A32-93C7-3965E6807C6D}" dt="2025-01-07T04:26:04.847" v="460" actId="1076"/>
          <ac:picMkLst>
            <pc:docMk/>
            <pc:sldMk cId="147444586" sldId="259"/>
            <ac:picMk id="5" creationId="{8A911EF7-D897-7A6E-25E8-696260D1403C}"/>
          </ac:picMkLst>
        </pc:picChg>
      </pc:sldChg>
      <pc:sldChg chg="addSp modSp mod">
        <pc:chgData name="Tejaswini Jonnagaddala" userId="28007ccddbff61f5" providerId="LiveId" clId="{BE952426-A5F1-4A32-93C7-3965E6807C6D}" dt="2025-01-19T13:48:20.656" v="511" actId="404"/>
        <pc:sldMkLst>
          <pc:docMk/>
          <pc:sldMk cId="3720018768" sldId="260"/>
        </pc:sldMkLst>
        <pc:spChg chg="mod">
          <ac:chgData name="Tejaswini Jonnagaddala" userId="28007ccddbff61f5" providerId="LiveId" clId="{BE952426-A5F1-4A32-93C7-3965E6807C6D}" dt="2025-01-19T13:48:20.656" v="511" actId="404"/>
          <ac:spMkLst>
            <pc:docMk/>
            <pc:sldMk cId="3720018768" sldId="260"/>
            <ac:spMk id="2" creationId="{05DB0986-E6FA-6FC2-0F36-BBC408F91ADB}"/>
          </ac:spMkLst>
        </pc:spChg>
        <pc:picChg chg="add mod">
          <ac:chgData name="Tejaswini Jonnagaddala" userId="28007ccddbff61f5" providerId="LiveId" clId="{BE952426-A5F1-4A32-93C7-3965E6807C6D}" dt="2025-01-07T04:27:31.094" v="465" actId="1076"/>
          <ac:picMkLst>
            <pc:docMk/>
            <pc:sldMk cId="3720018768" sldId="260"/>
            <ac:picMk id="5" creationId="{0F943F55-055A-54A5-B69F-772A469B7450}"/>
          </ac:picMkLst>
        </pc:picChg>
      </pc:sldChg>
      <pc:sldChg chg="new del">
        <pc:chgData name="Tejaswini Jonnagaddala" userId="28007ccddbff61f5" providerId="LiveId" clId="{BE952426-A5F1-4A32-93C7-3965E6807C6D}" dt="2025-01-05T06:07:55.490" v="60" actId="2696"/>
        <pc:sldMkLst>
          <pc:docMk/>
          <pc:sldMk cId="190087038" sldId="261"/>
        </pc:sldMkLst>
      </pc:sldChg>
      <pc:sldChg chg="addSp delSp modSp new mod ord">
        <pc:chgData name="Tejaswini Jonnagaddala" userId="28007ccddbff61f5" providerId="LiveId" clId="{BE952426-A5F1-4A32-93C7-3965E6807C6D}" dt="2025-01-07T04:24:21.304" v="452" actId="1076"/>
        <pc:sldMkLst>
          <pc:docMk/>
          <pc:sldMk cId="2116569919" sldId="261"/>
        </pc:sldMkLst>
        <pc:spChg chg="mod">
          <ac:chgData name="Tejaswini Jonnagaddala" userId="28007ccddbff61f5" providerId="LiveId" clId="{BE952426-A5F1-4A32-93C7-3965E6807C6D}" dt="2025-01-05T06:10:05.060" v="110" actId="113"/>
          <ac:spMkLst>
            <pc:docMk/>
            <pc:sldMk cId="2116569919" sldId="261"/>
            <ac:spMk id="2" creationId="{1FEC8A12-643B-6B17-91F6-C94B6088E3A4}"/>
          </ac:spMkLst>
        </pc:spChg>
        <pc:spChg chg="add mod">
          <ac:chgData name="Tejaswini Jonnagaddala" userId="28007ccddbff61f5" providerId="LiveId" clId="{BE952426-A5F1-4A32-93C7-3965E6807C6D}" dt="2025-01-05T06:11:08.460" v="224" actId="1076"/>
          <ac:spMkLst>
            <pc:docMk/>
            <pc:sldMk cId="2116569919" sldId="261"/>
            <ac:spMk id="6" creationId="{CBCBEA3C-BC92-938C-FB9C-5EA27FC2351D}"/>
          </ac:spMkLst>
        </pc:spChg>
        <pc:picChg chg="add mod">
          <ac:chgData name="Tejaswini Jonnagaddala" userId="28007ccddbff61f5" providerId="LiveId" clId="{BE952426-A5F1-4A32-93C7-3965E6807C6D}" dt="2025-01-07T04:24:21.304" v="452" actId="1076"/>
          <ac:picMkLst>
            <pc:docMk/>
            <pc:sldMk cId="2116569919" sldId="261"/>
            <ac:picMk id="4" creationId="{BC3192BC-74FF-679B-628C-F7E8426BEE9A}"/>
          </ac:picMkLst>
        </pc:picChg>
      </pc:sldChg>
      <pc:sldChg chg="addSp delSp modSp new mod">
        <pc:chgData name="Tejaswini Jonnagaddala" userId="28007ccddbff61f5" providerId="LiveId" clId="{BE952426-A5F1-4A32-93C7-3965E6807C6D}" dt="2025-01-07T04:29:26.035" v="481" actId="1036"/>
        <pc:sldMkLst>
          <pc:docMk/>
          <pc:sldMk cId="212302271" sldId="262"/>
        </pc:sldMkLst>
        <pc:spChg chg="mod">
          <ac:chgData name="Tejaswini Jonnagaddala" userId="28007ccddbff61f5" providerId="LiveId" clId="{BE952426-A5F1-4A32-93C7-3965E6807C6D}" dt="2025-01-06T08:14:35.472" v="448" actId="20577"/>
          <ac:spMkLst>
            <pc:docMk/>
            <pc:sldMk cId="212302271" sldId="262"/>
            <ac:spMk id="3" creationId="{29ECAF4A-1598-E536-E103-77469958BCEF}"/>
          </ac:spMkLst>
        </pc:spChg>
        <pc:picChg chg="add mod">
          <ac:chgData name="Tejaswini Jonnagaddala" userId="28007ccddbff61f5" providerId="LiveId" clId="{BE952426-A5F1-4A32-93C7-3965E6807C6D}" dt="2025-01-07T04:29:26.035" v="481" actId="1036"/>
          <ac:picMkLst>
            <pc:docMk/>
            <pc:sldMk cId="212302271" sldId="262"/>
            <ac:picMk id="4" creationId="{04BFF8DE-36FA-1641-881F-27E78B247F3B}"/>
          </ac:picMkLst>
        </pc:picChg>
      </pc:sldChg>
      <pc:sldChg chg="new del">
        <pc:chgData name="Tejaswini Jonnagaddala" userId="28007ccddbff61f5" providerId="LiveId" clId="{BE952426-A5F1-4A32-93C7-3965E6807C6D}" dt="2025-01-06T08:13:17.478" v="378" actId="2696"/>
        <pc:sldMkLst>
          <pc:docMk/>
          <pc:sldMk cId="1816795174" sldId="262"/>
        </pc:sldMkLst>
      </pc:sldChg>
      <pc:sldChg chg="add del">
        <pc:chgData name="Tejaswini Jonnagaddala" userId="28007ccddbff61f5" providerId="LiveId" clId="{BE952426-A5F1-4A32-93C7-3965E6807C6D}" dt="2025-01-05T06:08:07.714" v="62" actId="2696"/>
        <pc:sldMkLst>
          <pc:docMk/>
          <pc:sldMk cId="3240827935" sldId="262"/>
        </pc:sldMkLst>
      </pc:sldChg>
      <pc:sldChg chg="addSp modSp new mod">
        <pc:chgData name="Tejaswini Jonnagaddala" userId="28007ccddbff61f5" providerId="LiveId" clId="{BE952426-A5F1-4A32-93C7-3965E6807C6D}" dt="2025-01-19T13:57:00.107" v="606" actId="1076"/>
        <pc:sldMkLst>
          <pc:docMk/>
          <pc:sldMk cId="610594005" sldId="263"/>
        </pc:sldMkLst>
        <pc:spChg chg="mod ord">
          <ac:chgData name="Tejaswini Jonnagaddala" userId="28007ccddbff61f5" providerId="LiveId" clId="{BE952426-A5F1-4A32-93C7-3965E6807C6D}" dt="2025-01-19T13:48:30.124" v="513" actId="1076"/>
          <ac:spMkLst>
            <pc:docMk/>
            <pc:sldMk cId="610594005" sldId="263"/>
            <ac:spMk id="2" creationId="{B96BA72B-8148-A30E-14FE-5AED15140913}"/>
          </ac:spMkLst>
        </pc:spChg>
        <pc:spChg chg="mod">
          <ac:chgData name="Tejaswini Jonnagaddala" userId="28007ccddbff61f5" providerId="LiveId" clId="{BE952426-A5F1-4A32-93C7-3965E6807C6D}" dt="2025-01-19T13:49:31.375" v="533" actId="403"/>
          <ac:spMkLst>
            <pc:docMk/>
            <pc:sldMk cId="610594005" sldId="263"/>
            <ac:spMk id="3" creationId="{14CD53F5-29CA-9450-FB7C-74E1AD37046A}"/>
          </ac:spMkLst>
        </pc:spChg>
      </pc:sldChg>
      <pc:sldChg chg="modSp new mod">
        <pc:chgData name="Tejaswini Jonnagaddala" userId="28007ccddbff61f5" providerId="LiveId" clId="{BE952426-A5F1-4A32-93C7-3965E6807C6D}" dt="2025-01-19T13:58:37.854" v="622" actId="120"/>
        <pc:sldMkLst>
          <pc:docMk/>
          <pc:sldMk cId="4052408603" sldId="264"/>
        </pc:sldMkLst>
        <pc:spChg chg="mod">
          <ac:chgData name="Tejaswini Jonnagaddala" userId="28007ccddbff61f5" providerId="LiveId" clId="{BE952426-A5F1-4A32-93C7-3965E6807C6D}" dt="2025-01-19T13:58:37.854" v="622" actId="120"/>
          <ac:spMkLst>
            <pc:docMk/>
            <pc:sldMk cId="4052408603" sldId="264"/>
            <ac:spMk id="2" creationId="{A4D54D50-A9A4-20D6-1DC6-BE67E10F8D3E}"/>
          </ac:spMkLst>
        </pc:spChg>
        <pc:spChg chg="mod">
          <ac:chgData name="Tejaswini Jonnagaddala" userId="28007ccddbff61f5" providerId="LiveId" clId="{BE952426-A5F1-4A32-93C7-3965E6807C6D}" dt="2025-01-19T13:50:29.699" v="545" actId="404"/>
          <ac:spMkLst>
            <pc:docMk/>
            <pc:sldMk cId="4052408603" sldId="264"/>
            <ac:spMk id="3" creationId="{A580BAE2-AFE6-9900-79DE-2B6107CFAF5C}"/>
          </ac:spMkLst>
        </pc:spChg>
      </pc:sldChg>
      <pc:sldChg chg="modSp new add del mod">
        <pc:chgData name="Tejaswini Jonnagaddala" userId="28007ccddbff61f5" providerId="LiveId" clId="{BE952426-A5F1-4A32-93C7-3965E6807C6D}" dt="2025-01-19T13:58:31.612" v="621" actId="120"/>
        <pc:sldMkLst>
          <pc:docMk/>
          <pc:sldMk cId="1637028608" sldId="265"/>
        </pc:sldMkLst>
        <pc:spChg chg="mod">
          <ac:chgData name="Tejaswini Jonnagaddala" userId="28007ccddbff61f5" providerId="LiveId" clId="{BE952426-A5F1-4A32-93C7-3965E6807C6D}" dt="2025-01-19T13:58:31.612" v="621" actId="120"/>
          <ac:spMkLst>
            <pc:docMk/>
            <pc:sldMk cId="1637028608" sldId="265"/>
            <ac:spMk id="2" creationId="{471C8C75-9535-B189-8400-CB4E3B02D633}"/>
          </ac:spMkLst>
        </pc:spChg>
        <pc:spChg chg="mod">
          <ac:chgData name="Tejaswini Jonnagaddala" userId="28007ccddbff61f5" providerId="LiveId" clId="{BE952426-A5F1-4A32-93C7-3965E6807C6D}" dt="2025-01-19T13:51:37.398" v="564" actId="404"/>
          <ac:spMkLst>
            <pc:docMk/>
            <pc:sldMk cId="1637028608" sldId="265"/>
            <ac:spMk id="3" creationId="{92B65F7A-96C2-6835-5152-C91A6605ADFC}"/>
          </ac:spMkLst>
        </pc:spChg>
      </pc:sldChg>
      <pc:sldChg chg="modSp new mod">
        <pc:chgData name="Tejaswini Jonnagaddala" userId="28007ccddbff61f5" providerId="LiveId" clId="{BE952426-A5F1-4A32-93C7-3965E6807C6D}" dt="2025-01-19T13:52:09.730" v="570" actId="404"/>
        <pc:sldMkLst>
          <pc:docMk/>
          <pc:sldMk cId="1666159808" sldId="266"/>
        </pc:sldMkLst>
        <pc:spChg chg="mod">
          <ac:chgData name="Tejaswini Jonnagaddala" userId="28007ccddbff61f5" providerId="LiveId" clId="{BE952426-A5F1-4A32-93C7-3965E6807C6D}" dt="2025-01-19T13:52:00.802" v="568" actId="20577"/>
          <ac:spMkLst>
            <pc:docMk/>
            <pc:sldMk cId="1666159808" sldId="266"/>
            <ac:spMk id="2" creationId="{44F2BA69-42B5-B7C1-BBC4-623B7C0BE7CF}"/>
          </ac:spMkLst>
        </pc:spChg>
        <pc:spChg chg="mod">
          <ac:chgData name="Tejaswini Jonnagaddala" userId="28007ccddbff61f5" providerId="LiveId" clId="{BE952426-A5F1-4A32-93C7-3965E6807C6D}" dt="2025-01-19T13:52:09.730" v="570" actId="404"/>
          <ac:spMkLst>
            <pc:docMk/>
            <pc:sldMk cId="1666159808" sldId="266"/>
            <ac:spMk id="3" creationId="{80213ED2-7495-302C-848D-0B346FACFF1A}"/>
          </ac:spMkLst>
        </pc:spChg>
      </pc:sldChg>
      <pc:sldChg chg="modSp new add del mod">
        <pc:chgData name="Tejaswini Jonnagaddala" userId="28007ccddbff61f5" providerId="LiveId" clId="{BE952426-A5F1-4A32-93C7-3965E6807C6D}" dt="2025-01-19T13:58:03.088" v="619" actId="2696"/>
        <pc:sldMkLst>
          <pc:docMk/>
          <pc:sldMk cId="2495889582" sldId="267"/>
        </pc:sldMkLst>
      </pc:sldChg>
      <pc:sldChg chg="modSp new del mod">
        <pc:chgData name="Tejaswini Jonnagaddala" userId="28007ccddbff61f5" providerId="LiveId" clId="{BE952426-A5F1-4A32-93C7-3965E6807C6D}" dt="2025-01-19T13:57:59.820" v="618" actId="2696"/>
        <pc:sldMkLst>
          <pc:docMk/>
          <pc:sldMk cId="3402340062" sldId="268"/>
        </pc:sldMkLst>
      </pc:sldChg>
      <pc:sldChg chg="modSp new del mod">
        <pc:chgData name="Tejaswini Jonnagaddala" userId="28007ccddbff61f5" providerId="LiveId" clId="{BE952426-A5F1-4A32-93C7-3965E6807C6D}" dt="2025-01-19T13:57:55.385" v="617" actId="2696"/>
        <pc:sldMkLst>
          <pc:docMk/>
          <pc:sldMk cId="2858929034" sldId="269"/>
        </pc:sldMkLst>
      </pc:sldChg>
      <pc:sldChg chg="modSp new del mod">
        <pc:chgData name="Tejaswini Jonnagaddala" userId="28007ccddbff61f5" providerId="LiveId" clId="{BE952426-A5F1-4A32-93C7-3965E6807C6D}" dt="2025-01-19T13:59:45.794" v="631" actId="2696"/>
        <pc:sldMkLst>
          <pc:docMk/>
          <pc:sldMk cId="3881387212"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D356F-E6D8-4AED-88A5-16F65DE0CF60}"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B3EF14-E7F5-4E98-9D9A-F8493DC5EFC1}" type="slidenum">
              <a:rPr lang="en-IN" smtClean="0"/>
              <a:t>‹#›</a:t>
            </a:fld>
            <a:endParaRPr lang="en-IN"/>
          </a:p>
        </p:txBody>
      </p:sp>
    </p:spTree>
    <p:extLst>
      <p:ext uri="{BB962C8B-B14F-4D97-AF65-F5344CB8AC3E}">
        <p14:creationId xmlns:p14="http://schemas.microsoft.com/office/powerpoint/2010/main" val="532370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B5ED-7B4D-AB8D-EB36-AD51DCAB16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FDD691-272B-73E3-CC24-440AB7393A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80D4BD-2C1B-0DF1-8F47-CC3DF4F3E6EA}"/>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43AFFABC-73D7-C908-CB2F-3F23D30A0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D979A-E4B3-7DFC-7253-466B0B7A908E}"/>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51814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5E8-D199-EF87-1075-B934ABAB6B5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8DBC81-23C4-2D31-89DD-D9CD91B09B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9E42EE-7A8A-2244-06D2-C57A69D9245E}"/>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5714D7BA-82E7-987C-A2E3-730562E8A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D6D55-0374-5CC5-2280-7F4098F6AD0B}"/>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71371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C1550C-DDDF-A0E9-D2D9-0B8E6947CE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A006CF-6834-F452-4CA8-37F34B654B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04E79C-3B62-11B4-7B14-83E2E32AA4C9}"/>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F38DF044-BA0C-235D-BD77-5C6D8BA9F6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28B67-F0F1-2ECA-84A0-71AF8B5FA0D5}"/>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2044743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D932F-61BA-6AB2-9D34-810695C250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870449-83A0-3173-31B1-2A47386C3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6F1E9-2924-C253-60F8-30B4EC58DE3A}"/>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F1509F10-50F0-4C29-EC0B-DC86B555B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C8144-A6CA-15B1-B5B9-CF2C07898824}"/>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78625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B3C0-5BB2-E9AA-247E-81D960F6F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414366-1B7E-CD25-FE35-37D7B7E1A6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A7B6BF-C3D4-3818-FC90-C8CFFD8D450A}"/>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26B67D5F-1BBC-96CB-8618-AB5C76AB99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D84FB1-1AC5-8BBA-1E81-F15099C805A3}"/>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2418024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7A06-9E42-58F2-376A-7141923CF5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F3F27E-D1CD-B736-222E-1524E8D78E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8EF26F0-822D-BA8E-0E4E-F9C8D4DBAF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7F35A9-2A67-2027-350E-C5E6A9E51CCD}"/>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6" name="Footer Placeholder 5">
            <a:extLst>
              <a:ext uri="{FF2B5EF4-FFF2-40B4-BE49-F238E27FC236}">
                <a16:creationId xmlns:a16="http://schemas.microsoft.com/office/drawing/2014/main" id="{A3D111EF-4ED9-4876-EE60-00D329BA0D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E0A32FE-6800-88C3-EC8D-8796CD741B9F}"/>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1317067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3460-4051-6648-89D4-2C678A590D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67AA91-8179-6610-447E-2F5C4C171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C62E7-6A0A-F622-7A5B-EA7F399C02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37B501-1762-EBC1-18C6-0502B3B4BC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DBE7E-8B63-C039-FEB2-1537B5F881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4334BB-653C-B05C-B018-8A16ED251361}"/>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8" name="Footer Placeholder 7">
            <a:extLst>
              <a:ext uri="{FF2B5EF4-FFF2-40B4-BE49-F238E27FC236}">
                <a16:creationId xmlns:a16="http://schemas.microsoft.com/office/drawing/2014/main" id="{4BE80195-07DF-58AB-0667-1E8A6441B2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67FC83-25DC-85B8-6491-901128BAD2C6}"/>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359148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E52C7-EE6C-BB45-109C-32D147F189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9428CC-5675-E42F-0B21-140761DB7A19}"/>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4" name="Footer Placeholder 3">
            <a:extLst>
              <a:ext uri="{FF2B5EF4-FFF2-40B4-BE49-F238E27FC236}">
                <a16:creationId xmlns:a16="http://schemas.microsoft.com/office/drawing/2014/main" id="{75D644F9-19FE-A684-0894-0A315FDB54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FBA8A4-6AC2-A8FB-C9E4-A3B782CB1658}"/>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629580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03DEB-3D7E-6F90-C033-0F41C329500C}"/>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3" name="Footer Placeholder 2">
            <a:extLst>
              <a:ext uri="{FF2B5EF4-FFF2-40B4-BE49-F238E27FC236}">
                <a16:creationId xmlns:a16="http://schemas.microsoft.com/office/drawing/2014/main" id="{B4D496DA-DDE5-73DB-FB2D-64F74FE183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5CA4ED-71B0-ED83-755A-06E4B1BF3081}"/>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306038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9D09B-3439-F8E0-6AE3-68AEF3D1E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BA03EC0-96CB-3481-59DD-88EE2CEBFD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5E7308-EADC-BD0E-A83F-8456A62BB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23C90-BB1E-42C9-9F51-490DBB78F6D5}"/>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6" name="Footer Placeholder 5">
            <a:extLst>
              <a:ext uri="{FF2B5EF4-FFF2-40B4-BE49-F238E27FC236}">
                <a16:creationId xmlns:a16="http://schemas.microsoft.com/office/drawing/2014/main" id="{1F211CC1-02DD-DBED-D7DD-A4656653B4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1760F-31CD-8791-85A6-66F2596BDFD4}"/>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421292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AEF9-39CF-6161-125C-2FBCFFD99E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463BFF-C91F-359E-4205-BC982F57D5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CDBCA1-F167-EB6C-94A9-68D7EDB59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591375-EA9C-1D13-E201-5BF652C34A4F}"/>
              </a:ext>
            </a:extLst>
          </p:cNvPr>
          <p:cNvSpPr>
            <a:spLocks noGrp="1"/>
          </p:cNvSpPr>
          <p:nvPr>
            <p:ph type="dt" sz="half" idx="10"/>
          </p:nvPr>
        </p:nvSpPr>
        <p:spPr/>
        <p:txBody>
          <a:bodyPr/>
          <a:lstStyle/>
          <a:p>
            <a:fld id="{FAEFB2AE-8284-4B43-BB69-5A67A5885740}" type="datetimeFigureOut">
              <a:rPr lang="en-IN" smtClean="0"/>
              <a:t>24-01-2025</a:t>
            </a:fld>
            <a:endParaRPr lang="en-IN"/>
          </a:p>
        </p:txBody>
      </p:sp>
      <p:sp>
        <p:nvSpPr>
          <p:cNvPr id="6" name="Footer Placeholder 5">
            <a:extLst>
              <a:ext uri="{FF2B5EF4-FFF2-40B4-BE49-F238E27FC236}">
                <a16:creationId xmlns:a16="http://schemas.microsoft.com/office/drawing/2014/main" id="{0C766213-8949-5409-C05D-9964901B8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206B08-8A01-0F52-0DC9-78B5C74EA4FC}"/>
              </a:ext>
            </a:extLst>
          </p:cNvPr>
          <p:cNvSpPr>
            <a:spLocks noGrp="1"/>
          </p:cNvSpPr>
          <p:nvPr>
            <p:ph type="sldNum" sz="quarter" idx="12"/>
          </p:nvPr>
        </p:nvSpPr>
        <p:spPr/>
        <p:txBody>
          <a:bodyPr/>
          <a:lstStyle/>
          <a:p>
            <a:fld id="{6D1C52C0-01F8-40D1-9B2B-FF2988A55A4A}" type="slidenum">
              <a:rPr lang="en-IN" smtClean="0"/>
              <a:t>‹#›</a:t>
            </a:fld>
            <a:endParaRPr lang="en-IN"/>
          </a:p>
        </p:txBody>
      </p:sp>
    </p:spTree>
    <p:extLst>
      <p:ext uri="{BB962C8B-B14F-4D97-AF65-F5344CB8AC3E}">
        <p14:creationId xmlns:p14="http://schemas.microsoft.com/office/powerpoint/2010/main" val="18545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3E2693-FF33-57BC-751F-E43F6F6E2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D5EC11-02C0-06B5-D775-DEA09E30A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0E740A-3564-9B71-70A8-C5BDBF290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FB2AE-8284-4B43-BB69-5A67A5885740}" type="datetimeFigureOut">
              <a:rPr lang="en-IN" smtClean="0"/>
              <a:t>24-01-2025</a:t>
            </a:fld>
            <a:endParaRPr lang="en-IN"/>
          </a:p>
        </p:txBody>
      </p:sp>
      <p:sp>
        <p:nvSpPr>
          <p:cNvPr id="5" name="Footer Placeholder 4">
            <a:extLst>
              <a:ext uri="{FF2B5EF4-FFF2-40B4-BE49-F238E27FC236}">
                <a16:creationId xmlns:a16="http://schemas.microsoft.com/office/drawing/2014/main" id="{F00B1080-1D76-8EF5-0E6B-7C98389E9D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4083B2-DFDA-2D94-E581-CAFE1602A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C52C0-01F8-40D1-9B2B-FF2988A55A4A}" type="slidenum">
              <a:rPr lang="en-IN" smtClean="0"/>
              <a:t>‹#›</a:t>
            </a:fld>
            <a:endParaRPr lang="en-IN"/>
          </a:p>
        </p:txBody>
      </p:sp>
    </p:spTree>
    <p:extLst>
      <p:ext uri="{BB962C8B-B14F-4D97-AF65-F5344CB8AC3E}">
        <p14:creationId xmlns:p14="http://schemas.microsoft.com/office/powerpoint/2010/main" val="32540544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4BFD-158C-5EF1-7EF5-B0E49358EB57}"/>
              </a:ext>
            </a:extLst>
          </p:cNvPr>
          <p:cNvSpPr>
            <a:spLocks noGrp="1"/>
          </p:cNvSpPr>
          <p:nvPr>
            <p:ph type="ctrTitle"/>
          </p:nvPr>
        </p:nvSpPr>
        <p:spPr/>
        <p:txBody>
          <a:bodyPr>
            <a:normAutofit/>
          </a:bodyPr>
          <a:lstStyle/>
          <a:p>
            <a:r>
              <a:rPr lang="en-IN" sz="5400" b="1" dirty="0">
                <a:solidFill>
                  <a:srgbClr val="000000"/>
                </a:solidFill>
                <a:effectLst/>
                <a:latin typeface="Calibri" panose="020F0502020204030204" pitchFamily="34" charset="0"/>
                <a:ea typeface="Calibri" panose="020F0502020204030204" pitchFamily="34" charset="0"/>
              </a:rPr>
              <a:t>Detecting and Diagnosing Brain Tumor MRI Image</a:t>
            </a:r>
            <a:endParaRPr lang="en-IN" sz="19900" dirty="0"/>
          </a:p>
        </p:txBody>
      </p:sp>
      <p:sp>
        <p:nvSpPr>
          <p:cNvPr id="3" name="Subtitle 2">
            <a:extLst>
              <a:ext uri="{FF2B5EF4-FFF2-40B4-BE49-F238E27FC236}">
                <a16:creationId xmlns:a16="http://schemas.microsoft.com/office/drawing/2014/main" id="{FD560542-FD91-A273-CB17-B6856FE4B826}"/>
              </a:ext>
            </a:extLst>
          </p:cNvPr>
          <p:cNvSpPr>
            <a:spLocks noGrp="1"/>
          </p:cNvSpPr>
          <p:nvPr>
            <p:ph type="subTitle" idx="1"/>
          </p:nvPr>
        </p:nvSpPr>
        <p:spPr>
          <a:xfrm>
            <a:off x="7569724" y="4477731"/>
            <a:ext cx="4062953" cy="1748143"/>
          </a:xfrm>
        </p:spPr>
        <p:txBody>
          <a:bodyPr>
            <a:normAutofit fontScale="85000" lnSpcReduction="20000"/>
          </a:bodyPr>
          <a:lstStyle/>
          <a:p>
            <a:pPr algn="ctr"/>
            <a:r>
              <a:rPr lang="en-IN" sz="2600" b="1" dirty="0">
                <a:solidFill>
                  <a:schemeClr val="tx1"/>
                </a:solidFill>
              </a:rPr>
              <a:t>Team Members:</a:t>
            </a:r>
          </a:p>
          <a:p>
            <a:pPr algn="ctr"/>
            <a:r>
              <a:rPr lang="en-IN" dirty="0" err="1">
                <a:solidFill>
                  <a:schemeClr val="tx1"/>
                </a:solidFill>
              </a:rPr>
              <a:t>J.Tejaswari</a:t>
            </a:r>
            <a:r>
              <a:rPr lang="en-IN" dirty="0">
                <a:solidFill>
                  <a:schemeClr val="tx1"/>
                </a:solidFill>
              </a:rPr>
              <a:t> -219L1A0533,</a:t>
            </a:r>
          </a:p>
          <a:p>
            <a:pPr algn="ctr"/>
            <a:r>
              <a:rPr lang="en-IN" dirty="0">
                <a:solidFill>
                  <a:schemeClr val="tx1"/>
                </a:solidFill>
              </a:rPr>
              <a:t>J.Tejaswini - 219L1A0534,</a:t>
            </a:r>
          </a:p>
          <a:p>
            <a:pPr algn="ctr"/>
            <a:r>
              <a:rPr lang="en-IN" dirty="0">
                <a:solidFill>
                  <a:schemeClr val="tx1"/>
                </a:solidFill>
              </a:rPr>
              <a:t>K.Sumithra - 219L1A0539,</a:t>
            </a:r>
          </a:p>
          <a:p>
            <a:pPr algn="ctr"/>
            <a:r>
              <a:rPr lang="en-IN" dirty="0">
                <a:solidFill>
                  <a:schemeClr val="tx1"/>
                </a:solidFill>
              </a:rPr>
              <a:t>M.Yoga Nandhini - 219L1A0565.</a:t>
            </a:r>
          </a:p>
        </p:txBody>
      </p:sp>
      <p:sp>
        <p:nvSpPr>
          <p:cNvPr id="4" name="TextBox 3">
            <a:extLst>
              <a:ext uri="{FF2B5EF4-FFF2-40B4-BE49-F238E27FC236}">
                <a16:creationId xmlns:a16="http://schemas.microsoft.com/office/drawing/2014/main" id="{400AA7EB-3A60-76FC-1218-0E7C00A37602}"/>
              </a:ext>
            </a:extLst>
          </p:cNvPr>
          <p:cNvSpPr txBox="1"/>
          <p:nvPr/>
        </p:nvSpPr>
        <p:spPr>
          <a:xfrm>
            <a:off x="1140644" y="4986779"/>
            <a:ext cx="3751868" cy="954107"/>
          </a:xfrm>
          <a:prstGeom prst="rect">
            <a:avLst/>
          </a:prstGeom>
          <a:noFill/>
        </p:spPr>
        <p:txBody>
          <a:bodyPr wrap="square" rtlCol="0">
            <a:spAutoFit/>
          </a:bodyPr>
          <a:lstStyle/>
          <a:p>
            <a:r>
              <a:rPr lang="en-IN" dirty="0"/>
              <a:t> </a:t>
            </a:r>
            <a:r>
              <a:rPr lang="en-IN" sz="2000" b="1" dirty="0"/>
              <a:t>Under Guidance: </a:t>
            </a:r>
            <a:r>
              <a:rPr lang="en-IN" dirty="0"/>
              <a:t>K. </a:t>
            </a:r>
            <a:r>
              <a:rPr lang="en-IN"/>
              <a:t>Poornima</a:t>
            </a:r>
            <a:endParaRPr lang="en-IN" dirty="0"/>
          </a:p>
          <a:p>
            <a:r>
              <a:rPr lang="en-IN" dirty="0"/>
              <a:t>                                 Associate Professor</a:t>
            </a:r>
          </a:p>
          <a:p>
            <a:r>
              <a:rPr lang="en-IN" dirty="0"/>
              <a:t>                                    CSE Department.</a:t>
            </a:r>
          </a:p>
        </p:txBody>
      </p:sp>
    </p:spTree>
    <p:extLst>
      <p:ext uri="{BB962C8B-B14F-4D97-AF65-F5344CB8AC3E}">
        <p14:creationId xmlns:p14="http://schemas.microsoft.com/office/powerpoint/2010/main" val="3774079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ECAF4A-1598-E536-E103-77469958BCEF}"/>
              </a:ext>
            </a:extLst>
          </p:cNvPr>
          <p:cNvSpPr>
            <a:spLocks noGrp="1"/>
          </p:cNvSpPr>
          <p:nvPr>
            <p:ph idx="1"/>
          </p:nvPr>
        </p:nvSpPr>
        <p:spPr>
          <a:xfrm>
            <a:off x="2177592" y="2658359"/>
            <a:ext cx="7409468" cy="1140643"/>
          </a:xfrm>
        </p:spPr>
        <p:txBody>
          <a:bodyPr>
            <a:normAutofit/>
          </a:bodyPr>
          <a:lstStyle/>
          <a:p>
            <a:pPr marL="0" indent="0" algn="ctr">
              <a:buNone/>
            </a:pPr>
            <a:r>
              <a:rPr lang="en-IN" sz="6600" b="1" dirty="0"/>
              <a:t>THANK YOU</a:t>
            </a:r>
          </a:p>
        </p:txBody>
      </p:sp>
      <p:pic>
        <p:nvPicPr>
          <p:cNvPr id="4" name="Graphic 3" descr="Smiling face with no fill">
            <a:extLst>
              <a:ext uri="{FF2B5EF4-FFF2-40B4-BE49-F238E27FC236}">
                <a16:creationId xmlns:a16="http://schemas.microsoft.com/office/drawing/2014/main" id="{04BFF8DE-36FA-1641-881F-27E78B247F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2635" y="2778552"/>
            <a:ext cx="744718" cy="744718"/>
          </a:xfrm>
          <a:prstGeom prst="rect">
            <a:avLst/>
          </a:prstGeom>
        </p:spPr>
      </p:pic>
    </p:spTree>
    <p:extLst>
      <p:ext uri="{BB962C8B-B14F-4D97-AF65-F5344CB8AC3E}">
        <p14:creationId xmlns:p14="http://schemas.microsoft.com/office/powerpoint/2010/main" val="21230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97B1-0E53-6C25-14D3-84830C0326D5}"/>
              </a:ext>
            </a:extLst>
          </p:cNvPr>
          <p:cNvSpPr>
            <a:spLocks noGrp="1"/>
          </p:cNvSpPr>
          <p:nvPr>
            <p:ph type="title"/>
          </p:nvPr>
        </p:nvSpPr>
        <p:spPr/>
        <p:txBody>
          <a:bodyPr/>
          <a:lstStyle/>
          <a:p>
            <a:r>
              <a:rPr lang="en-IN" sz="4800" b="1" dirty="0"/>
              <a:t>Contents:</a:t>
            </a:r>
            <a:endParaRPr lang="en-IN" b="1" dirty="0"/>
          </a:p>
        </p:txBody>
      </p:sp>
      <p:sp>
        <p:nvSpPr>
          <p:cNvPr id="3" name="Content Placeholder 2">
            <a:extLst>
              <a:ext uri="{FF2B5EF4-FFF2-40B4-BE49-F238E27FC236}">
                <a16:creationId xmlns:a16="http://schemas.microsoft.com/office/drawing/2014/main" id="{A15B2031-F6D2-25E9-FD5C-B9F06AE04EA5}"/>
              </a:ext>
            </a:extLst>
          </p:cNvPr>
          <p:cNvSpPr>
            <a:spLocks noGrp="1"/>
          </p:cNvSpPr>
          <p:nvPr>
            <p:ph idx="1"/>
          </p:nvPr>
        </p:nvSpPr>
        <p:spPr/>
        <p:txBody>
          <a:bodyPr>
            <a:normAutofit fontScale="92500" lnSpcReduction="10000"/>
          </a:bodyPr>
          <a:lstStyle/>
          <a:p>
            <a:r>
              <a:rPr lang="en-IN" dirty="0"/>
              <a:t>Project Justification</a:t>
            </a:r>
          </a:p>
          <a:p>
            <a:r>
              <a:rPr lang="en-IN" dirty="0"/>
              <a:t>Objective and Scope</a:t>
            </a:r>
          </a:p>
          <a:p>
            <a:r>
              <a:rPr lang="en-IN" dirty="0"/>
              <a:t>Project Timeline</a:t>
            </a:r>
          </a:p>
          <a:p>
            <a:r>
              <a:rPr lang="en-US" sz="2800" dirty="0"/>
              <a:t>The Growing Challenge of Brain Tumors</a:t>
            </a:r>
          </a:p>
          <a:p>
            <a:r>
              <a:rPr lang="en-IN" dirty="0"/>
              <a:t>Problem Statement</a:t>
            </a:r>
          </a:p>
          <a:p>
            <a:r>
              <a:rPr lang="en-IN" dirty="0"/>
              <a:t>Basic Concepts</a:t>
            </a:r>
          </a:p>
          <a:p>
            <a:r>
              <a:rPr lang="en-IN" dirty="0"/>
              <a:t>Literature Review</a:t>
            </a:r>
            <a:br>
              <a:rPr lang="en-IN" dirty="0"/>
            </a:br>
            <a:br>
              <a:rPr lang="en-IN" b="1" dirty="0"/>
            </a:br>
            <a:br>
              <a:rPr lang="en-IN" dirty="0"/>
            </a:br>
            <a:br>
              <a:rPr lang="en-US" sz="2800" dirty="0"/>
            </a:br>
            <a:endParaRPr lang="en-IN" dirty="0"/>
          </a:p>
        </p:txBody>
      </p:sp>
      <p:pic>
        <p:nvPicPr>
          <p:cNvPr id="5" name="Graphic 4" descr="List">
            <a:extLst>
              <a:ext uri="{FF2B5EF4-FFF2-40B4-BE49-F238E27FC236}">
                <a16:creationId xmlns:a16="http://schemas.microsoft.com/office/drawing/2014/main" id="{56F673A9-D309-6515-234A-2B718EBBC9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8720" y="681037"/>
            <a:ext cx="730962" cy="730962"/>
          </a:xfrm>
          <a:prstGeom prst="rect">
            <a:avLst/>
          </a:prstGeom>
        </p:spPr>
      </p:pic>
    </p:spTree>
    <p:extLst>
      <p:ext uri="{BB962C8B-B14F-4D97-AF65-F5344CB8AC3E}">
        <p14:creationId xmlns:p14="http://schemas.microsoft.com/office/powerpoint/2010/main" val="373116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8A12-643B-6B17-91F6-C94B6088E3A4}"/>
              </a:ext>
            </a:extLst>
          </p:cNvPr>
          <p:cNvSpPr>
            <a:spLocks noGrp="1"/>
          </p:cNvSpPr>
          <p:nvPr>
            <p:ph type="title"/>
          </p:nvPr>
        </p:nvSpPr>
        <p:spPr/>
        <p:txBody>
          <a:bodyPr/>
          <a:lstStyle/>
          <a:p>
            <a:r>
              <a:rPr lang="en-IN" b="1" dirty="0"/>
              <a:t>Project Justification:</a:t>
            </a:r>
          </a:p>
        </p:txBody>
      </p:sp>
      <p:sp>
        <p:nvSpPr>
          <p:cNvPr id="6" name="Rectangle 1">
            <a:extLst>
              <a:ext uri="{FF2B5EF4-FFF2-40B4-BE49-F238E27FC236}">
                <a16:creationId xmlns:a16="http://schemas.microsoft.com/office/drawing/2014/main" id="{CBCBEA3C-BC92-938C-FB9C-5EA27FC2351D}"/>
              </a:ext>
            </a:extLst>
          </p:cNvPr>
          <p:cNvSpPr>
            <a:spLocks noGrp="1" noChangeArrowheads="1"/>
          </p:cNvSpPr>
          <p:nvPr>
            <p:ph idx="1"/>
          </p:nvPr>
        </p:nvSpPr>
        <p:spPr bwMode="auto">
          <a:xfrm>
            <a:off x="774176" y="1771913"/>
            <a:ext cx="1064364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 project </a:t>
            </a:r>
            <a:r>
              <a:rPr kumimoji="0" lang="en-US" altLang="en-US" sz="2000" b="1" i="0" u="none" strike="noStrike" cap="none" normalizeH="0" baseline="0" dirty="0">
                <a:ln>
                  <a:noFill/>
                </a:ln>
                <a:solidFill>
                  <a:schemeClr val="tx1"/>
                </a:solidFill>
                <a:effectLst/>
                <a:latin typeface="Arial" panose="020B0604020202020204" pitchFamily="34" charset="0"/>
              </a:rPr>
              <a:t>"Detecting and Diagnosing Brain Tumor MRI Image"</a:t>
            </a:r>
            <a:r>
              <a:rPr kumimoji="0" lang="en-US" altLang="en-US" sz="2000" b="0" i="0" u="none" strike="noStrike" cap="none" normalizeH="0" baseline="0" dirty="0">
                <a:ln>
                  <a:noFill/>
                </a:ln>
                <a:solidFill>
                  <a:schemeClr val="tx1"/>
                </a:solidFill>
                <a:effectLst/>
                <a:latin typeface="Arial" panose="020B0604020202020204" pitchFamily="34" charset="0"/>
              </a:rPr>
              <a:t> is crucial for enhancing early detection of brain tumors, a condition that significantly impacts global health. Using advanced techniques like CNN and</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SVM, the project addresses the challenges of noise in medical imaging and improves diagnostic accuracy. Early diagnosis can reduce mortality rates, aid timely treatment, and improve patient outcomes. By automating tumor detection, it minimizes human error, accelerates decision-making, and ensures consistent results. The project also offers a scalable solution for broader healthcare applications, making it a vital step in leveraging AI for medical advancements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4" name="Graphic 3" descr="Meeting">
            <a:extLst>
              <a:ext uri="{FF2B5EF4-FFF2-40B4-BE49-F238E27FC236}">
                <a16:creationId xmlns:a16="http://schemas.microsoft.com/office/drawing/2014/main" id="{BC3192BC-74FF-679B-628C-F7E8426BE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5739" y="669304"/>
            <a:ext cx="759242" cy="759242"/>
          </a:xfrm>
          <a:prstGeom prst="rect">
            <a:avLst/>
          </a:prstGeom>
        </p:spPr>
      </p:pic>
    </p:spTree>
    <p:extLst>
      <p:ext uri="{BB962C8B-B14F-4D97-AF65-F5344CB8AC3E}">
        <p14:creationId xmlns:p14="http://schemas.microsoft.com/office/powerpoint/2010/main" val="211656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21558-C233-CEF9-3F7F-6FA8D41189F1}"/>
              </a:ext>
            </a:extLst>
          </p:cNvPr>
          <p:cNvSpPr>
            <a:spLocks noGrp="1"/>
          </p:cNvSpPr>
          <p:nvPr>
            <p:ph type="title"/>
          </p:nvPr>
        </p:nvSpPr>
        <p:spPr>
          <a:xfrm>
            <a:off x="715651" y="18255"/>
            <a:ext cx="10515600" cy="1325563"/>
          </a:xfrm>
        </p:spPr>
        <p:txBody>
          <a:bodyPr>
            <a:normAutofit/>
          </a:bodyPr>
          <a:lstStyle/>
          <a:p>
            <a:r>
              <a:rPr lang="en-IN" b="1" dirty="0"/>
              <a:t>Objective and Scope</a:t>
            </a:r>
          </a:p>
        </p:txBody>
      </p:sp>
      <p:sp>
        <p:nvSpPr>
          <p:cNvPr id="3" name="Content Placeholder 2">
            <a:extLst>
              <a:ext uri="{FF2B5EF4-FFF2-40B4-BE49-F238E27FC236}">
                <a16:creationId xmlns:a16="http://schemas.microsoft.com/office/drawing/2014/main" id="{690C265A-171D-921C-C29B-1D99EF125311}"/>
              </a:ext>
            </a:extLst>
          </p:cNvPr>
          <p:cNvSpPr>
            <a:spLocks noGrp="1"/>
          </p:cNvSpPr>
          <p:nvPr>
            <p:ph idx="1"/>
          </p:nvPr>
        </p:nvSpPr>
        <p:spPr>
          <a:xfrm>
            <a:off x="838200" y="1197204"/>
            <a:ext cx="10515600" cy="5642541"/>
          </a:xfrm>
        </p:spPr>
        <p:txBody>
          <a:bodyPr>
            <a:normAutofit fontScale="92500"/>
          </a:bodyPr>
          <a:lstStyle/>
          <a:p>
            <a:pPr marL="0" indent="0">
              <a:lnSpc>
                <a:spcPct val="107000"/>
              </a:lnSpc>
              <a:spcAft>
                <a:spcPts val="800"/>
              </a:spcAft>
              <a:buNone/>
            </a:pPr>
            <a:r>
              <a:rPr lang="en-IN" sz="1800" b="1" kern="100" dirty="0">
                <a:solidFill>
                  <a:srgbClr val="000000"/>
                </a:solidFill>
                <a:effectLst/>
                <a:latin typeface="Calibri" panose="020F0502020204030204" pitchFamily="34" charset="0"/>
                <a:ea typeface="Calibri" panose="020F0502020204030204" pitchFamily="34" charset="0"/>
              </a:rPr>
              <a:t>Objectives:</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Develop a Deep Learning Model:</a:t>
            </a:r>
            <a:r>
              <a:rPr lang="en-IN" sz="1800" kern="100" dirty="0">
                <a:solidFill>
                  <a:srgbClr val="000000"/>
                </a:solidFill>
                <a:effectLst/>
                <a:latin typeface="Calibri" panose="020F0502020204030204" pitchFamily="34" charset="0"/>
                <a:ea typeface="Calibri" panose="020F0502020204030204" pitchFamily="34" charset="0"/>
              </a:rPr>
              <a:t> Create an efficient model to detect brain tumors using MRI images.</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Enhance Image Quality:</a:t>
            </a:r>
            <a:r>
              <a:rPr lang="en-IN" sz="1800" kern="100" dirty="0">
                <a:solidFill>
                  <a:srgbClr val="000000"/>
                </a:solidFill>
                <a:effectLst/>
                <a:latin typeface="Calibri" panose="020F0502020204030204" pitchFamily="34" charset="0"/>
                <a:ea typeface="Calibri" panose="020F0502020204030204" pitchFamily="34" charset="0"/>
              </a:rPr>
              <a:t> Preprocess images to remove noise and improve diagnostic accuracy.</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Model Comparison:</a:t>
            </a:r>
            <a:r>
              <a:rPr lang="en-IN" sz="1800" kern="100" dirty="0">
                <a:solidFill>
                  <a:srgbClr val="000000"/>
                </a:solidFill>
                <a:effectLst/>
                <a:latin typeface="Calibri" panose="020F0502020204030204" pitchFamily="34" charset="0"/>
                <a:ea typeface="Calibri" panose="020F0502020204030204" pitchFamily="34" charset="0"/>
              </a:rPr>
              <a:t> Evaluate the performance of CNN and SVM in terms of accuracy, precision, recall, and F1 scores.</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Aid Early Detection:</a:t>
            </a:r>
            <a:r>
              <a:rPr lang="en-IN" sz="1800" kern="100" dirty="0">
                <a:solidFill>
                  <a:srgbClr val="000000"/>
                </a:solidFill>
                <a:effectLst/>
                <a:latin typeface="Calibri" panose="020F0502020204030204" pitchFamily="34" charset="0"/>
                <a:ea typeface="Calibri" panose="020F0502020204030204" pitchFamily="34" charset="0"/>
              </a:rPr>
              <a:t> Enable earlier diagnosis of brain tumors to lower the fatality rate and assist healthcare professionals.</a:t>
            </a:r>
          </a:p>
          <a:p>
            <a:pPr marL="0" indent="0">
              <a:lnSpc>
                <a:spcPct val="107000"/>
              </a:lnSpc>
              <a:spcAft>
                <a:spcPts val="800"/>
              </a:spcAft>
              <a:buNone/>
            </a:pPr>
            <a:r>
              <a:rPr lang="en-IN" sz="1800" b="1" kern="100" dirty="0">
                <a:solidFill>
                  <a:srgbClr val="000000"/>
                </a:solidFill>
                <a:effectLst/>
                <a:latin typeface="Calibri" panose="020F0502020204030204" pitchFamily="34" charset="0"/>
                <a:ea typeface="Calibri" panose="020F0502020204030204" pitchFamily="34" charset="0"/>
              </a:rPr>
              <a:t>Scope:</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Medical Imaging:</a:t>
            </a:r>
            <a:r>
              <a:rPr lang="en-IN" sz="1800" kern="100" dirty="0">
                <a:solidFill>
                  <a:srgbClr val="000000"/>
                </a:solidFill>
                <a:effectLst/>
                <a:latin typeface="Calibri" panose="020F0502020204030204" pitchFamily="34" charset="0"/>
                <a:ea typeface="Calibri" panose="020F0502020204030204" pitchFamily="34" charset="0"/>
              </a:rPr>
              <a:t> Improve the detection of brain tumors using MRI technology.</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Deep Learning Applications:</a:t>
            </a:r>
            <a:r>
              <a:rPr lang="en-IN" sz="1800" kern="100" dirty="0">
                <a:solidFill>
                  <a:srgbClr val="000000"/>
                </a:solidFill>
                <a:effectLst/>
                <a:latin typeface="Calibri" panose="020F0502020204030204" pitchFamily="34" charset="0"/>
                <a:ea typeface="Calibri" panose="020F0502020204030204" pitchFamily="34" charset="0"/>
              </a:rPr>
              <a:t> Leverage CNN and SVM to process, </a:t>
            </a:r>
            <a:r>
              <a:rPr lang="en-IN" sz="1800" kern="100" dirty="0" err="1">
                <a:solidFill>
                  <a:srgbClr val="000000"/>
                </a:solidFill>
                <a:effectLst/>
                <a:latin typeface="Calibri" panose="020F0502020204030204" pitchFamily="34" charset="0"/>
                <a:ea typeface="Calibri" panose="020F0502020204030204" pitchFamily="34" charset="0"/>
              </a:rPr>
              <a:t>analyze</a:t>
            </a:r>
            <a:r>
              <a:rPr lang="en-IN" sz="1800" kern="100" dirty="0">
                <a:solidFill>
                  <a:srgbClr val="000000"/>
                </a:solidFill>
                <a:effectLst/>
                <a:latin typeface="Calibri" panose="020F0502020204030204" pitchFamily="34" charset="0"/>
                <a:ea typeface="Calibri" panose="020F0502020204030204" pitchFamily="34" charset="0"/>
              </a:rPr>
              <a:t>, and classify MRI images efficiently.</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Healthcare Impact:</a:t>
            </a:r>
            <a:r>
              <a:rPr lang="en-IN" sz="1800" kern="100" dirty="0">
                <a:solidFill>
                  <a:srgbClr val="000000"/>
                </a:solidFill>
                <a:effectLst/>
                <a:latin typeface="Calibri" panose="020F0502020204030204" pitchFamily="34" charset="0"/>
                <a:ea typeface="Calibri" panose="020F0502020204030204" pitchFamily="34" charset="0"/>
              </a:rPr>
              <a:t> Provide a computational tool for better diagnostic decision-making, reducing human errors.</a:t>
            </a:r>
          </a:p>
          <a:p>
            <a:pPr marL="342900" lvl="0" indent="-342900">
              <a:lnSpc>
                <a:spcPct val="107000"/>
              </a:lnSpc>
              <a:spcAft>
                <a:spcPts val="800"/>
              </a:spcAft>
              <a:buFont typeface="+mj-lt"/>
              <a:buAutoNum type="arabicPeriod"/>
              <a:tabLst>
                <a:tab pos="457200" algn="l"/>
              </a:tabLst>
            </a:pPr>
            <a:r>
              <a:rPr lang="en-IN" sz="1800" b="1" kern="100" dirty="0">
                <a:solidFill>
                  <a:srgbClr val="000000"/>
                </a:solidFill>
                <a:effectLst/>
                <a:latin typeface="Calibri" panose="020F0502020204030204" pitchFamily="34" charset="0"/>
                <a:ea typeface="Calibri" panose="020F0502020204030204" pitchFamily="34" charset="0"/>
              </a:rPr>
              <a:t>Scalable Solution:</a:t>
            </a:r>
            <a:r>
              <a:rPr lang="en-IN" sz="1800" kern="100" dirty="0">
                <a:solidFill>
                  <a:srgbClr val="000000"/>
                </a:solidFill>
                <a:effectLst/>
                <a:latin typeface="Calibri" panose="020F0502020204030204" pitchFamily="34" charset="0"/>
                <a:ea typeface="Calibri" panose="020F0502020204030204" pitchFamily="34" charset="0"/>
              </a:rPr>
              <a:t> Apply findings to other forms of medical imaging for broader healthcare applications.</a:t>
            </a:r>
          </a:p>
          <a:p>
            <a:endParaRPr lang="en-IN" dirty="0"/>
          </a:p>
        </p:txBody>
      </p:sp>
      <p:pic>
        <p:nvPicPr>
          <p:cNvPr id="5" name="Graphic 4" descr="Target Audience">
            <a:extLst>
              <a:ext uri="{FF2B5EF4-FFF2-40B4-BE49-F238E27FC236}">
                <a16:creationId xmlns:a16="http://schemas.microsoft.com/office/drawing/2014/main" id="{8A911EF7-D897-7A6E-25E8-696260D140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14680" y="298465"/>
            <a:ext cx="765142" cy="765142"/>
          </a:xfrm>
          <a:prstGeom prst="rect">
            <a:avLst/>
          </a:prstGeom>
        </p:spPr>
      </p:pic>
    </p:spTree>
    <p:extLst>
      <p:ext uri="{BB962C8B-B14F-4D97-AF65-F5344CB8AC3E}">
        <p14:creationId xmlns:p14="http://schemas.microsoft.com/office/powerpoint/2010/main" val="14744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0986-E6FA-6FC2-0F36-BBC408F91ADB}"/>
              </a:ext>
            </a:extLst>
          </p:cNvPr>
          <p:cNvSpPr>
            <a:spLocks noGrp="1"/>
          </p:cNvSpPr>
          <p:nvPr>
            <p:ph type="title"/>
          </p:nvPr>
        </p:nvSpPr>
        <p:spPr/>
        <p:txBody>
          <a:bodyPr>
            <a:normAutofit/>
          </a:bodyPr>
          <a:lstStyle/>
          <a:p>
            <a:r>
              <a:rPr lang="en-IN" b="1" dirty="0"/>
              <a:t>Project Timeline</a:t>
            </a:r>
          </a:p>
        </p:txBody>
      </p:sp>
      <p:sp>
        <p:nvSpPr>
          <p:cNvPr id="3" name="Content Placeholder 2">
            <a:extLst>
              <a:ext uri="{FF2B5EF4-FFF2-40B4-BE49-F238E27FC236}">
                <a16:creationId xmlns:a16="http://schemas.microsoft.com/office/drawing/2014/main" id="{04CF0727-0C56-869F-4625-DB814A7FEADB}"/>
              </a:ext>
            </a:extLst>
          </p:cNvPr>
          <p:cNvSpPr>
            <a:spLocks noGrp="1"/>
          </p:cNvSpPr>
          <p:nvPr>
            <p:ph idx="1"/>
          </p:nvPr>
        </p:nvSpPr>
        <p:spPr>
          <a:xfrm>
            <a:off x="838200" y="1690688"/>
            <a:ext cx="10515600" cy="4351338"/>
          </a:xfrm>
        </p:spPr>
        <p:txBody>
          <a:bodyPr/>
          <a:lstStyle/>
          <a:p>
            <a:pPr marL="0" indent="0">
              <a:lnSpc>
                <a:spcPct val="107000"/>
              </a:lnSpc>
              <a:spcAft>
                <a:spcPts val="800"/>
              </a:spcAft>
              <a:buNone/>
            </a:pPr>
            <a:r>
              <a:rPr lang="en-IN" sz="2000" kern="100" dirty="0">
                <a:solidFill>
                  <a:srgbClr val="000000"/>
                </a:solidFill>
                <a:effectLst/>
                <a:latin typeface="Calibri" panose="020F0502020204030204" pitchFamily="34" charset="0"/>
                <a:ea typeface="Calibri" panose="020F0502020204030204" pitchFamily="34" charset="0"/>
              </a:rPr>
              <a:t>Building a project like this can vary based on resource availability and the depth of implementation:</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Data Collection &amp; Preprocessing:</a:t>
            </a:r>
            <a:r>
              <a:rPr lang="en-IN" sz="2000" kern="100" dirty="0">
                <a:solidFill>
                  <a:srgbClr val="000000"/>
                </a:solidFill>
                <a:effectLst/>
                <a:latin typeface="Calibri" panose="020F0502020204030204" pitchFamily="34" charset="0"/>
                <a:ea typeface="Calibri" panose="020F0502020204030204" pitchFamily="34" charset="0"/>
              </a:rPr>
              <a:t> 2–3 weeks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Model Development (CNN &amp; SVM):</a:t>
            </a:r>
            <a:r>
              <a:rPr lang="en-IN" sz="2000" kern="100" dirty="0">
                <a:solidFill>
                  <a:srgbClr val="000000"/>
                </a:solidFill>
                <a:effectLst/>
                <a:latin typeface="Calibri" panose="020F0502020204030204" pitchFamily="34" charset="0"/>
                <a:ea typeface="Calibri" panose="020F0502020204030204" pitchFamily="34" charset="0"/>
              </a:rPr>
              <a:t> 3–4 weeks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Model Training &amp; Validation:</a:t>
            </a:r>
            <a:r>
              <a:rPr lang="en-IN" sz="2000" kern="100" dirty="0">
                <a:solidFill>
                  <a:srgbClr val="000000"/>
                </a:solidFill>
                <a:effectLst/>
                <a:latin typeface="Calibri" panose="020F0502020204030204" pitchFamily="34" charset="0"/>
                <a:ea typeface="Calibri" panose="020F0502020204030204" pitchFamily="34" charset="0"/>
              </a:rPr>
              <a:t> 1–2 weeks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Testing and Evaluation:</a:t>
            </a:r>
            <a:r>
              <a:rPr lang="en-IN" sz="2000" kern="100" dirty="0">
                <a:solidFill>
                  <a:srgbClr val="000000"/>
                </a:solidFill>
                <a:effectLst/>
                <a:latin typeface="Calibri" panose="020F0502020204030204" pitchFamily="34" charset="0"/>
                <a:ea typeface="Calibri" panose="020F0502020204030204" pitchFamily="34" charset="0"/>
              </a:rPr>
              <a:t> 1 week</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Fine-Tuning and Reporting:</a:t>
            </a:r>
            <a:r>
              <a:rPr lang="en-IN" sz="2000" kern="100" dirty="0">
                <a:solidFill>
                  <a:srgbClr val="000000"/>
                </a:solidFill>
                <a:effectLst/>
                <a:latin typeface="Calibri" panose="020F0502020204030204" pitchFamily="34" charset="0"/>
                <a:ea typeface="Calibri" panose="020F0502020204030204" pitchFamily="34" charset="0"/>
              </a:rPr>
              <a:t> 1 week</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solidFill>
                  <a:srgbClr val="000000"/>
                </a:solidFill>
                <a:effectLst/>
                <a:latin typeface="Calibri" panose="020F0502020204030204" pitchFamily="34" charset="0"/>
                <a:ea typeface="Calibri" panose="020F0502020204030204" pitchFamily="34" charset="0"/>
              </a:rPr>
              <a:t>Estimated Total:</a:t>
            </a:r>
            <a:r>
              <a:rPr lang="en-IN" sz="2000" kern="100" dirty="0">
                <a:solidFill>
                  <a:srgbClr val="000000"/>
                </a:solidFill>
                <a:effectLst/>
                <a:latin typeface="Calibri" panose="020F0502020204030204" pitchFamily="34" charset="0"/>
                <a:ea typeface="Calibri" panose="020F0502020204030204" pitchFamily="34" charset="0"/>
              </a:rPr>
              <a:t> 8–11 weeks.</a:t>
            </a:r>
          </a:p>
          <a:p>
            <a:pPr marL="0" indent="0">
              <a:buNone/>
            </a:pPr>
            <a:endParaRPr lang="en-IN" dirty="0"/>
          </a:p>
        </p:txBody>
      </p:sp>
      <p:pic>
        <p:nvPicPr>
          <p:cNvPr id="5" name="Graphic 4" descr="Daily calendar">
            <a:extLst>
              <a:ext uri="{FF2B5EF4-FFF2-40B4-BE49-F238E27FC236}">
                <a16:creationId xmlns:a16="http://schemas.microsoft.com/office/drawing/2014/main" id="{0F943F55-055A-54A5-B69F-772A469B74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0218" y="640621"/>
            <a:ext cx="774569" cy="774569"/>
          </a:xfrm>
          <a:prstGeom prst="rect">
            <a:avLst/>
          </a:prstGeom>
        </p:spPr>
      </p:pic>
    </p:spTree>
    <p:extLst>
      <p:ext uri="{BB962C8B-B14F-4D97-AF65-F5344CB8AC3E}">
        <p14:creationId xmlns:p14="http://schemas.microsoft.com/office/powerpoint/2010/main" val="372001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CD53F5-29CA-9450-FB7C-74E1AD37046A}"/>
              </a:ext>
            </a:extLst>
          </p:cNvPr>
          <p:cNvSpPr>
            <a:spLocks noGrp="1"/>
          </p:cNvSpPr>
          <p:nvPr>
            <p:ph idx="1"/>
          </p:nvPr>
        </p:nvSpPr>
        <p:spPr>
          <a:xfrm>
            <a:off x="838200" y="1527142"/>
            <a:ext cx="10515600" cy="4649821"/>
          </a:xfrm>
        </p:spPr>
        <p:txBody>
          <a:bodyPr/>
          <a:lstStyle/>
          <a:p>
            <a:pPr marL="457200" lvl="1" indent="0">
              <a:buNone/>
            </a:pPr>
            <a:r>
              <a:rPr lang="en-US" sz="2800" dirty="0"/>
              <a:t>Brain tumors impact approximately 250,000 individuals annually worldwide. Early detection is critical for reducing fatalities. Traditional diagnostic methods often involve delays and errors due to manual processes.</a:t>
            </a:r>
          </a:p>
          <a:p>
            <a:pPr>
              <a:buFont typeface="Arial" panose="020B0604020202020204" pitchFamily="34" charset="0"/>
              <a:buChar char="•"/>
            </a:pPr>
            <a:r>
              <a:rPr lang="en-US" b="1" dirty="0"/>
              <a:t>Scenario:</a:t>
            </a:r>
          </a:p>
          <a:p>
            <a:pPr marL="742950" lvl="1" indent="-285750">
              <a:buFont typeface="Arial" panose="020B0604020202020204" pitchFamily="34" charset="0"/>
              <a:buChar char="•"/>
            </a:pPr>
            <a:r>
              <a:rPr lang="en-US" sz="2800" dirty="0"/>
              <a:t>Imagine a patient experiencing persistent headaches. Quick and accurate diagnosis could be life-saving.</a:t>
            </a:r>
          </a:p>
          <a:p>
            <a:endParaRPr lang="en-IN" dirty="0"/>
          </a:p>
        </p:txBody>
      </p:sp>
      <p:sp>
        <p:nvSpPr>
          <p:cNvPr id="2" name="Title 1">
            <a:extLst>
              <a:ext uri="{FF2B5EF4-FFF2-40B4-BE49-F238E27FC236}">
                <a16:creationId xmlns:a16="http://schemas.microsoft.com/office/drawing/2014/main" id="{B96BA72B-8148-A30E-14FE-5AED15140913}"/>
              </a:ext>
            </a:extLst>
          </p:cNvPr>
          <p:cNvSpPr>
            <a:spLocks noGrp="1"/>
          </p:cNvSpPr>
          <p:nvPr>
            <p:ph type="title"/>
          </p:nvPr>
        </p:nvSpPr>
        <p:spPr>
          <a:xfrm>
            <a:off x="838200" y="591369"/>
            <a:ext cx="10515600" cy="671823"/>
          </a:xfrm>
        </p:spPr>
        <p:txBody>
          <a:bodyPr>
            <a:noAutofit/>
          </a:bodyPr>
          <a:lstStyle/>
          <a:p>
            <a:r>
              <a:rPr lang="en-US" b="1" dirty="0"/>
              <a:t>The Growing Challenge of Brain Tumors</a:t>
            </a:r>
            <a:br>
              <a:rPr lang="en-US" b="1" dirty="0"/>
            </a:br>
            <a:endParaRPr lang="en-IN" b="1" dirty="0"/>
          </a:p>
        </p:txBody>
      </p:sp>
    </p:spTree>
    <p:extLst>
      <p:ext uri="{BB962C8B-B14F-4D97-AF65-F5344CB8AC3E}">
        <p14:creationId xmlns:p14="http://schemas.microsoft.com/office/powerpoint/2010/main" val="610594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4D50-A9A4-20D6-1DC6-BE67E10F8D3E}"/>
              </a:ext>
            </a:extLst>
          </p:cNvPr>
          <p:cNvSpPr>
            <a:spLocks noGrp="1"/>
          </p:cNvSpPr>
          <p:nvPr>
            <p:ph type="title"/>
          </p:nvPr>
        </p:nvSpPr>
        <p:spPr>
          <a:xfrm>
            <a:off x="310299" y="383979"/>
            <a:ext cx="10515600" cy="1325563"/>
          </a:xfrm>
        </p:spPr>
        <p:txBody>
          <a:bodyPr/>
          <a:lstStyle/>
          <a:p>
            <a:r>
              <a:rPr lang="en-IN" b="1" dirty="0"/>
              <a:t>Problem Statement</a:t>
            </a:r>
            <a:br>
              <a:rPr lang="en-IN" dirty="0"/>
            </a:br>
            <a:endParaRPr lang="en-IN" dirty="0"/>
          </a:p>
        </p:txBody>
      </p:sp>
      <p:sp>
        <p:nvSpPr>
          <p:cNvPr id="3" name="Content Placeholder 2">
            <a:extLst>
              <a:ext uri="{FF2B5EF4-FFF2-40B4-BE49-F238E27FC236}">
                <a16:creationId xmlns:a16="http://schemas.microsoft.com/office/drawing/2014/main" id="{A580BAE2-AFE6-9900-79DE-2B6107CFAF5C}"/>
              </a:ext>
            </a:extLst>
          </p:cNvPr>
          <p:cNvSpPr>
            <a:spLocks noGrp="1"/>
          </p:cNvSpPr>
          <p:nvPr>
            <p:ph idx="1"/>
          </p:nvPr>
        </p:nvSpPr>
        <p:spPr/>
        <p:txBody>
          <a:bodyPr/>
          <a:lstStyle/>
          <a:p>
            <a:pPr>
              <a:buFont typeface="Arial" panose="020B0604020202020204" pitchFamily="34" charset="0"/>
              <a:buChar char="•"/>
            </a:pPr>
            <a:r>
              <a:rPr lang="en-US" sz="2400" b="1" dirty="0"/>
              <a:t>The Challenge:</a:t>
            </a:r>
            <a:endParaRPr lang="en-US" sz="2400" dirty="0"/>
          </a:p>
          <a:p>
            <a:pPr marL="742950" lvl="1" indent="-285750">
              <a:buFont typeface="Arial" panose="020B0604020202020204" pitchFamily="34" charset="0"/>
              <a:buChar char="•"/>
            </a:pPr>
            <a:r>
              <a:rPr lang="en-US" dirty="0"/>
              <a:t>Manual interpretation of MRI scans is prone to errors and inefficiencies.</a:t>
            </a:r>
          </a:p>
          <a:p>
            <a:pPr marL="742950" lvl="1" indent="-285750">
              <a:buFont typeface="Arial" panose="020B0604020202020204" pitchFamily="34" charset="0"/>
              <a:buChar char="•"/>
            </a:pPr>
            <a:r>
              <a:rPr lang="en-US" dirty="0"/>
              <a:t>Noise in medical images affects diagnostic accuracy.</a:t>
            </a:r>
          </a:p>
          <a:p>
            <a:pPr>
              <a:buFont typeface="Arial" panose="020B0604020202020204" pitchFamily="34" charset="0"/>
              <a:buChar char="•"/>
            </a:pPr>
            <a:r>
              <a:rPr lang="en-US" sz="2400" b="1" dirty="0"/>
              <a:t>Impact</a:t>
            </a:r>
            <a:r>
              <a:rPr lang="en-US" b="1" dirty="0"/>
              <a:t>:</a:t>
            </a:r>
            <a:endParaRPr lang="en-US" dirty="0"/>
          </a:p>
          <a:p>
            <a:pPr marL="742950" lvl="1" indent="-285750">
              <a:buFont typeface="Arial" panose="020B0604020202020204" pitchFamily="34" charset="0"/>
              <a:buChar char="•"/>
            </a:pPr>
            <a:r>
              <a:rPr lang="en-US" dirty="0"/>
              <a:t>Delays in diagnosis.</a:t>
            </a:r>
          </a:p>
          <a:p>
            <a:pPr marL="742950" lvl="1" indent="-285750">
              <a:buFont typeface="Arial" panose="020B0604020202020204" pitchFamily="34" charset="0"/>
              <a:buChar char="•"/>
            </a:pPr>
            <a:r>
              <a:rPr lang="en-US" dirty="0"/>
              <a:t>Reduced chances of timely intervention.</a:t>
            </a:r>
          </a:p>
          <a:p>
            <a:pPr>
              <a:buFont typeface="Arial" panose="020B0604020202020204" pitchFamily="34" charset="0"/>
              <a:buChar char="•"/>
            </a:pPr>
            <a:r>
              <a:rPr lang="en-US" sz="2400" b="1" dirty="0"/>
              <a:t>Goal</a:t>
            </a:r>
            <a:r>
              <a:rPr lang="en-US" b="1" dirty="0"/>
              <a:t>:</a:t>
            </a:r>
            <a:r>
              <a:rPr lang="en-US" dirty="0"/>
              <a:t> </a:t>
            </a:r>
            <a:r>
              <a:rPr lang="en-US" sz="2400" dirty="0"/>
              <a:t>Develop an automated system to address these issues effectively</a:t>
            </a:r>
            <a:r>
              <a:rPr lang="en-US" dirty="0"/>
              <a:t>.</a:t>
            </a:r>
          </a:p>
          <a:p>
            <a:endParaRPr lang="en-IN" dirty="0"/>
          </a:p>
        </p:txBody>
      </p:sp>
    </p:spTree>
    <p:extLst>
      <p:ext uri="{BB962C8B-B14F-4D97-AF65-F5344CB8AC3E}">
        <p14:creationId xmlns:p14="http://schemas.microsoft.com/office/powerpoint/2010/main" val="405240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C8C75-9535-B189-8400-CB4E3B02D633}"/>
              </a:ext>
            </a:extLst>
          </p:cNvPr>
          <p:cNvSpPr>
            <a:spLocks noGrp="1"/>
          </p:cNvSpPr>
          <p:nvPr>
            <p:ph type="title"/>
          </p:nvPr>
        </p:nvSpPr>
        <p:spPr/>
        <p:txBody>
          <a:bodyPr/>
          <a:lstStyle/>
          <a:p>
            <a:r>
              <a:rPr lang="en-IN" b="1" dirty="0"/>
              <a:t>Basic Concepts</a:t>
            </a:r>
            <a:br>
              <a:rPr lang="en-IN" b="1" dirty="0"/>
            </a:br>
            <a:endParaRPr lang="en-IN" b="1" dirty="0"/>
          </a:p>
        </p:txBody>
      </p:sp>
      <p:sp>
        <p:nvSpPr>
          <p:cNvPr id="3" name="Content Placeholder 2">
            <a:extLst>
              <a:ext uri="{FF2B5EF4-FFF2-40B4-BE49-F238E27FC236}">
                <a16:creationId xmlns:a16="http://schemas.microsoft.com/office/drawing/2014/main" id="{92B65F7A-96C2-6835-5152-C91A6605ADFC}"/>
              </a:ext>
            </a:extLst>
          </p:cNvPr>
          <p:cNvSpPr>
            <a:spLocks noGrp="1"/>
          </p:cNvSpPr>
          <p:nvPr>
            <p:ph idx="1"/>
          </p:nvPr>
        </p:nvSpPr>
        <p:spPr/>
        <p:txBody>
          <a:bodyPr/>
          <a:lstStyle/>
          <a:p>
            <a:pPr>
              <a:buFont typeface="Arial" panose="020B0604020202020204" pitchFamily="34" charset="0"/>
              <a:buChar char="•"/>
            </a:pPr>
            <a:r>
              <a:rPr lang="en-IN" sz="2400" b="1" dirty="0"/>
              <a:t>MRI Imaging:</a:t>
            </a:r>
            <a:endParaRPr lang="en-IN" sz="2400" dirty="0"/>
          </a:p>
          <a:p>
            <a:pPr marL="742950" lvl="1" indent="-285750">
              <a:buFont typeface="Arial" panose="020B0604020202020204" pitchFamily="34" charset="0"/>
              <a:buChar char="•"/>
            </a:pPr>
            <a:r>
              <a:rPr lang="en-IN" dirty="0"/>
              <a:t>High-resolution scans for detailed brain analysis.</a:t>
            </a:r>
          </a:p>
          <a:p>
            <a:pPr marL="742950" lvl="1" indent="-285750">
              <a:buFont typeface="Arial" panose="020B0604020202020204" pitchFamily="34" charset="0"/>
              <a:buChar char="•"/>
            </a:pPr>
            <a:r>
              <a:rPr lang="en-IN" dirty="0"/>
              <a:t>Essential for identifying abnormalities like </a:t>
            </a:r>
            <a:r>
              <a:rPr lang="en-IN" dirty="0" err="1"/>
              <a:t>tumors</a:t>
            </a:r>
            <a:r>
              <a:rPr lang="en-IN" dirty="0"/>
              <a:t>.</a:t>
            </a:r>
          </a:p>
          <a:p>
            <a:pPr>
              <a:buFont typeface="Arial" panose="020B0604020202020204" pitchFamily="34" charset="0"/>
              <a:buChar char="•"/>
            </a:pPr>
            <a:r>
              <a:rPr lang="en-IN" sz="2400" b="1" dirty="0"/>
              <a:t>Deep Learning Algorithms:</a:t>
            </a:r>
            <a:endParaRPr lang="en-IN" sz="2400" dirty="0"/>
          </a:p>
          <a:p>
            <a:pPr marL="742950" lvl="1" indent="-285750">
              <a:buFont typeface="Arial" panose="020B0604020202020204" pitchFamily="34" charset="0"/>
              <a:buChar char="•"/>
            </a:pPr>
            <a:r>
              <a:rPr lang="en-IN" b="1" dirty="0"/>
              <a:t>CNN (Convolutional Neural Networks):</a:t>
            </a:r>
            <a:r>
              <a:rPr lang="en-IN" dirty="0"/>
              <a:t> Achieves 93% accuracy.</a:t>
            </a:r>
          </a:p>
          <a:p>
            <a:pPr marL="742950" lvl="1" indent="-285750">
              <a:buFont typeface="Arial" panose="020B0604020202020204" pitchFamily="34" charset="0"/>
              <a:buChar char="•"/>
            </a:pPr>
            <a:r>
              <a:rPr lang="en-IN" b="1" dirty="0"/>
              <a:t>SVM (Support Vector Machines):</a:t>
            </a:r>
            <a:r>
              <a:rPr lang="en-IN" dirty="0"/>
              <a:t> Used for binary classification (83% accuracy).</a:t>
            </a:r>
          </a:p>
          <a:p>
            <a:pPr>
              <a:buFont typeface="Arial" panose="020B0604020202020204" pitchFamily="34" charset="0"/>
              <a:buChar char="•"/>
            </a:pPr>
            <a:r>
              <a:rPr lang="en-IN" sz="2400" b="1" dirty="0"/>
              <a:t>Data Preprocessing:</a:t>
            </a:r>
            <a:endParaRPr lang="en-IN" sz="2400" dirty="0"/>
          </a:p>
          <a:p>
            <a:pPr marL="742950" lvl="1" indent="-285750">
              <a:buFont typeface="Arial" panose="020B0604020202020204" pitchFamily="34" charset="0"/>
              <a:buChar char="•"/>
            </a:pPr>
            <a:r>
              <a:rPr lang="en-IN" dirty="0"/>
              <a:t>Techniques like noise removal and normalization ensure image clarity.</a:t>
            </a:r>
          </a:p>
          <a:p>
            <a:endParaRPr lang="en-IN" dirty="0"/>
          </a:p>
        </p:txBody>
      </p:sp>
    </p:spTree>
    <p:extLst>
      <p:ext uri="{BB962C8B-B14F-4D97-AF65-F5344CB8AC3E}">
        <p14:creationId xmlns:p14="http://schemas.microsoft.com/office/powerpoint/2010/main" val="1637028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BA69-42B5-B7C1-BBC4-623B7C0BE7CF}"/>
              </a:ext>
            </a:extLst>
          </p:cNvPr>
          <p:cNvSpPr>
            <a:spLocks noGrp="1"/>
          </p:cNvSpPr>
          <p:nvPr>
            <p:ph type="title"/>
          </p:nvPr>
        </p:nvSpPr>
        <p:spPr/>
        <p:txBody>
          <a:bodyPr/>
          <a:lstStyle/>
          <a:p>
            <a:r>
              <a:rPr lang="en-IN" b="1" dirty="0"/>
              <a:t>Literature Review</a:t>
            </a:r>
            <a:br>
              <a:rPr lang="en-IN" dirty="0"/>
            </a:br>
            <a:endParaRPr lang="en-IN" dirty="0"/>
          </a:p>
        </p:txBody>
      </p:sp>
      <p:sp>
        <p:nvSpPr>
          <p:cNvPr id="3" name="Content Placeholder 2">
            <a:extLst>
              <a:ext uri="{FF2B5EF4-FFF2-40B4-BE49-F238E27FC236}">
                <a16:creationId xmlns:a16="http://schemas.microsoft.com/office/drawing/2014/main" id="{80213ED2-7495-302C-848D-0B346FACFF1A}"/>
              </a:ext>
            </a:extLst>
          </p:cNvPr>
          <p:cNvSpPr>
            <a:spLocks noGrp="1"/>
          </p:cNvSpPr>
          <p:nvPr>
            <p:ph idx="1"/>
          </p:nvPr>
        </p:nvSpPr>
        <p:spPr/>
        <p:txBody>
          <a:bodyPr/>
          <a:lstStyle/>
          <a:p>
            <a:pPr>
              <a:buFont typeface="Arial" panose="020B0604020202020204" pitchFamily="34" charset="0"/>
              <a:buChar char="•"/>
            </a:pPr>
            <a:r>
              <a:rPr lang="en-US" sz="2400" b="1" dirty="0"/>
              <a:t>Existing Systems:</a:t>
            </a:r>
            <a:endParaRPr lang="en-US" sz="2400" dirty="0"/>
          </a:p>
          <a:p>
            <a:pPr marL="742950" lvl="1" indent="-285750">
              <a:buFont typeface="Arial" panose="020B0604020202020204" pitchFamily="34" charset="0"/>
              <a:buChar char="•"/>
            </a:pPr>
            <a:r>
              <a:rPr lang="en-US" dirty="0"/>
              <a:t>Dependence on manual input.</a:t>
            </a:r>
          </a:p>
          <a:p>
            <a:pPr marL="742950" lvl="1" indent="-285750">
              <a:buFont typeface="Arial" panose="020B0604020202020204" pitchFamily="34" charset="0"/>
              <a:buChar char="•"/>
            </a:pPr>
            <a:r>
              <a:rPr lang="en-US" dirty="0"/>
              <a:t>Lack of integration and automation.</a:t>
            </a:r>
          </a:p>
          <a:p>
            <a:pPr marL="742950" lvl="1" indent="-285750">
              <a:buFont typeface="Arial" panose="020B0604020202020204" pitchFamily="34" charset="0"/>
              <a:buChar char="•"/>
            </a:pPr>
            <a:r>
              <a:rPr lang="en-US" dirty="0"/>
              <a:t>Weak data security measures.</a:t>
            </a:r>
          </a:p>
          <a:p>
            <a:pPr>
              <a:buFont typeface="Arial" panose="020B0604020202020204" pitchFamily="34" charset="0"/>
              <a:buChar char="•"/>
            </a:pPr>
            <a:r>
              <a:rPr lang="en-US" sz="2400" b="1" dirty="0"/>
              <a:t>Proposed Improvements:</a:t>
            </a:r>
            <a:endParaRPr lang="en-US" sz="2400" dirty="0"/>
          </a:p>
          <a:p>
            <a:pPr marL="742950" lvl="1" indent="-285750">
              <a:buFont typeface="Arial" panose="020B0604020202020204" pitchFamily="34" charset="0"/>
              <a:buChar char="•"/>
            </a:pPr>
            <a:r>
              <a:rPr lang="en-US" dirty="0"/>
              <a:t>Automation reduces errors and speeds up diagnosis.</a:t>
            </a:r>
          </a:p>
          <a:p>
            <a:pPr marL="742950" lvl="1" indent="-285750">
              <a:buFont typeface="Arial" panose="020B0604020202020204" pitchFamily="34" charset="0"/>
              <a:buChar char="•"/>
            </a:pPr>
            <a:r>
              <a:rPr lang="en-US" dirty="0"/>
              <a:t>Advanced preprocessing ensures image consistency.</a:t>
            </a:r>
          </a:p>
          <a:p>
            <a:pPr marL="742950" lvl="1" indent="-285750">
              <a:buFont typeface="Arial" panose="020B0604020202020204" pitchFamily="34" charset="0"/>
              <a:buChar char="•"/>
            </a:pPr>
            <a:r>
              <a:rPr lang="en-US" dirty="0"/>
              <a:t>Enhanced security protocols protect patient data</a:t>
            </a:r>
          </a:p>
          <a:p>
            <a:endParaRPr lang="en-IN" dirty="0"/>
          </a:p>
        </p:txBody>
      </p:sp>
    </p:spTree>
    <p:extLst>
      <p:ext uri="{BB962C8B-B14F-4D97-AF65-F5344CB8AC3E}">
        <p14:creationId xmlns:p14="http://schemas.microsoft.com/office/powerpoint/2010/main" val="1666159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TotalTime>
  <Words>608</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Detecting and Diagnosing Brain Tumor MRI Image</vt:lpstr>
      <vt:lpstr>Contents:</vt:lpstr>
      <vt:lpstr>Project Justification:</vt:lpstr>
      <vt:lpstr>Objective and Scope</vt:lpstr>
      <vt:lpstr>Project Timeline</vt:lpstr>
      <vt:lpstr>The Growing Challenge of Brain Tumors </vt:lpstr>
      <vt:lpstr>Problem Statement </vt:lpstr>
      <vt:lpstr>Basic Concepts </vt:lpstr>
      <vt:lpstr>Literature Review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Tejaswini Jonnagaddala</dc:creator>
  <cp:lastModifiedBy>Tejaswini Jonnagaddala</cp:lastModifiedBy>
  <cp:revision>1</cp:revision>
  <dcterms:created xsi:type="dcterms:W3CDTF">2025-01-04T15:33:52Z</dcterms:created>
  <dcterms:modified xsi:type="dcterms:W3CDTF">2025-01-24T04:57:23Z</dcterms:modified>
</cp:coreProperties>
</file>