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1C28C5-D94E-F1FD-9897-3AEDE6BF2E58}" v="1550" dt="2025-07-23T02:19:25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e Espinoza" userId="S::jesse.espinoza34@qmail.cuny.edu::72676413-a346-419e-afad-d41b9020f062" providerId="AD" clId="Web-{B11C28C5-D94E-F1FD-9897-3AEDE6BF2E58}"/>
    <pc:docChg chg="addSld modSld addMainMaster delMainMaster">
      <pc:chgData name="Jesse Espinoza" userId="S::jesse.espinoza34@qmail.cuny.edu::72676413-a346-419e-afad-d41b9020f062" providerId="AD" clId="Web-{B11C28C5-D94E-F1FD-9897-3AEDE6BF2E58}" dt="2025-07-23T02:19:23.953" v="1547" actId="20577"/>
      <pc:docMkLst>
        <pc:docMk/>
      </pc:docMkLst>
      <pc:sldChg chg="addSp modSp mod setBg modClrScheme chgLayout">
        <pc:chgData name="Jesse Espinoza" userId="S::jesse.espinoza34@qmail.cuny.edu::72676413-a346-419e-afad-d41b9020f062" providerId="AD" clId="Web-{B11C28C5-D94E-F1FD-9897-3AEDE6BF2E58}" dt="2025-07-23T01:46:38.541" v="1404"/>
        <pc:sldMkLst>
          <pc:docMk/>
          <pc:sldMk cId="109857222" sldId="256"/>
        </pc:sldMkLst>
        <pc:spChg chg="mod ord">
          <ac:chgData name="Jesse Espinoza" userId="S::jesse.espinoza34@qmail.cuny.edu::72676413-a346-419e-afad-d41b9020f062" providerId="AD" clId="Web-{B11C28C5-D94E-F1FD-9897-3AEDE6BF2E58}" dt="2025-07-23T01:46:38.541" v="140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Jesse Espinoza" userId="S::jesse.espinoza34@qmail.cuny.edu::72676413-a346-419e-afad-d41b9020f062" providerId="AD" clId="Web-{B11C28C5-D94E-F1FD-9897-3AEDE6BF2E58}" dt="2025-07-23T01:46:38.541" v="1404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Jesse Espinoza" userId="S::jesse.espinoza34@qmail.cuny.edu::72676413-a346-419e-afad-d41b9020f062" providerId="AD" clId="Web-{B11C28C5-D94E-F1FD-9897-3AEDE6BF2E58}" dt="2025-07-23T01:46:38.541" v="1404"/>
          <ac:spMkLst>
            <pc:docMk/>
            <pc:sldMk cId="109857222" sldId="256"/>
            <ac:spMk id="9" creationId="{260615AE-7DBC-4FF7-9107-9FE957695B02}"/>
          </ac:spMkLst>
        </pc:spChg>
        <pc:picChg chg="add mod">
          <ac:chgData name="Jesse Espinoza" userId="S::jesse.espinoza34@qmail.cuny.edu::72676413-a346-419e-afad-d41b9020f062" providerId="AD" clId="Web-{B11C28C5-D94E-F1FD-9897-3AEDE6BF2E58}" dt="2025-07-23T01:46:38.541" v="1404"/>
          <ac:picMkLst>
            <pc:docMk/>
            <pc:sldMk cId="109857222" sldId="256"/>
            <ac:picMk id="4" creationId="{918750A8-C7A7-ADC6-161D-ED844F02D636}"/>
          </ac:picMkLst>
        </pc:picChg>
      </pc:sldChg>
      <pc:sldChg chg="addSp modSp new mod setBg modClrScheme chgLayout">
        <pc:chgData name="Jesse Espinoza" userId="S::jesse.espinoza34@qmail.cuny.edu::72676413-a346-419e-afad-d41b9020f062" providerId="AD" clId="Web-{B11C28C5-D94E-F1FD-9897-3AEDE6BF2E58}" dt="2025-07-23T02:10:01.293" v="1525" actId="20577"/>
        <pc:sldMkLst>
          <pc:docMk/>
          <pc:sldMk cId="3215852579" sldId="257"/>
        </pc:sldMkLst>
        <pc:spChg chg="mod ord">
          <ac:chgData name="Jesse Espinoza" userId="S::jesse.espinoza34@qmail.cuny.edu::72676413-a346-419e-afad-d41b9020f062" providerId="AD" clId="Web-{B11C28C5-D94E-F1FD-9897-3AEDE6BF2E58}" dt="2025-07-23T00:34:15.948" v="833"/>
          <ac:spMkLst>
            <pc:docMk/>
            <pc:sldMk cId="3215852579" sldId="257"/>
            <ac:spMk id="2" creationId="{460DEA2F-5F4F-6457-F9B0-462197D5AD2D}"/>
          </ac:spMkLst>
        </pc:spChg>
        <pc:spChg chg="mod ord">
          <ac:chgData name="Jesse Espinoza" userId="S::jesse.espinoza34@qmail.cuny.edu::72676413-a346-419e-afad-d41b9020f062" providerId="AD" clId="Web-{B11C28C5-D94E-F1FD-9897-3AEDE6BF2E58}" dt="2025-07-23T02:10:01.293" v="1525" actId="20577"/>
          <ac:spMkLst>
            <pc:docMk/>
            <pc:sldMk cId="3215852579" sldId="257"/>
            <ac:spMk id="3" creationId="{554637D6-A027-77BA-994D-9AF420178500}"/>
          </ac:spMkLst>
        </pc:spChg>
        <pc:spChg chg="add">
          <ac:chgData name="Jesse Espinoza" userId="S::jesse.espinoza34@qmail.cuny.edu::72676413-a346-419e-afad-d41b9020f062" providerId="AD" clId="Web-{B11C28C5-D94E-F1FD-9897-3AEDE6BF2E58}" dt="2025-07-23T00:34:15.948" v="833"/>
          <ac:spMkLst>
            <pc:docMk/>
            <pc:sldMk cId="3215852579" sldId="257"/>
            <ac:spMk id="17" creationId="{21ECAAB0-702B-4C08-B30F-0AFAC3479ADF}"/>
          </ac:spMkLst>
        </pc:spChg>
        <pc:grpChg chg="add">
          <ac:chgData name="Jesse Espinoza" userId="S::jesse.espinoza34@qmail.cuny.edu::72676413-a346-419e-afad-d41b9020f062" providerId="AD" clId="Web-{B11C28C5-D94E-F1FD-9897-3AEDE6BF2E58}" dt="2025-07-23T00:34:15.948" v="833"/>
          <ac:grpSpMkLst>
            <pc:docMk/>
            <pc:sldMk cId="3215852579" sldId="257"/>
            <ac:grpSpMk id="9" creationId="{28A4A409-9242-444A-AC1F-809866828B50}"/>
          </ac:grpSpMkLst>
        </pc:grpChg>
        <pc:picChg chg="add mod">
          <ac:chgData name="Jesse Espinoza" userId="S::jesse.espinoza34@qmail.cuny.edu::72676413-a346-419e-afad-d41b9020f062" providerId="AD" clId="Web-{B11C28C5-D94E-F1FD-9897-3AEDE6BF2E58}" dt="2025-07-23T00:34:15.948" v="833"/>
          <ac:picMkLst>
            <pc:docMk/>
            <pc:sldMk cId="3215852579" sldId="257"/>
            <ac:picMk id="4" creationId="{8F3630C6-7D36-0830-2FA0-89819EC27598}"/>
          </ac:picMkLst>
        </pc:picChg>
      </pc:sldChg>
      <pc:sldChg chg="addSp modSp new mod setBg modClrScheme chgLayout">
        <pc:chgData name="Jesse Espinoza" userId="S::jesse.espinoza34@qmail.cuny.edu::72676413-a346-419e-afad-d41b9020f062" providerId="AD" clId="Web-{B11C28C5-D94E-F1FD-9897-3AEDE6BF2E58}" dt="2025-07-23T02:10:22.622" v="1537" actId="20577"/>
        <pc:sldMkLst>
          <pc:docMk/>
          <pc:sldMk cId="1589483178" sldId="258"/>
        </pc:sldMkLst>
        <pc:spChg chg="mod ord">
          <ac:chgData name="Jesse Espinoza" userId="S::jesse.espinoza34@qmail.cuny.edu::72676413-a346-419e-afad-d41b9020f062" providerId="AD" clId="Web-{B11C28C5-D94E-F1FD-9897-3AEDE6BF2E58}" dt="2025-07-23T00:54:28.634" v="1027"/>
          <ac:spMkLst>
            <pc:docMk/>
            <pc:sldMk cId="1589483178" sldId="258"/>
            <ac:spMk id="2" creationId="{9002F895-2789-7EEE-7435-B04DAA83992A}"/>
          </ac:spMkLst>
        </pc:spChg>
        <pc:spChg chg="mod ord">
          <ac:chgData name="Jesse Espinoza" userId="S::jesse.espinoza34@qmail.cuny.edu::72676413-a346-419e-afad-d41b9020f062" providerId="AD" clId="Web-{B11C28C5-D94E-F1FD-9897-3AEDE6BF2E58}" dt="2025-07-23T02:10:22.622" v="1537" actId="20577"/>
          <ac:spMkLst>
            <pc:docMk/>
            <pc:sldMk cId="1589483178" sldId="258"/>
            <ac:spMk id="3" creationId="{8324CFEC-6A40-8F1E-CCC6-93998216ECD7}"/>
          </ac:spMkLst>
        </pc:spChg>
        <pc:spChg chg="add">
          <ac:chgData name="Jesse Espinoza" userId="S::jesse.espinoza34@qmail.cuny.edu::72676413-a346-419e-afad-d41b9020f062" providerId="AD" clId="Web-{B11C28C5-D94E-F1FD-9897-3AEDE6BF2E58}" dt="2025-07-23T00:54:28.634" v="1027"/>
          <ac:spMkLst>
            <pc:docMk/>
            <pc:sldMk cId="1589483178" sldId="258"/>
            <ac:spMk id="17" creationId="{63A60C88-7443-4827-9241-5019758CB4F0}"/>
          </ac:spMkLst>
        </pc:spChg>
        <pc:grpChg chg="add">
          <ac:chgData name="Jesse Espinoza" userId="S::jesse.espinoza34@qmail.cuny.edu::72676413-a346-419e-afad-d41b9020f062" providerId="AD" clId="Web-{B11C28C5-D94E-F1FD-9897-3AEDE6BF2E58}" dt="2025-07-23T00:54:28.634" v="1027"/>
          <ac:grpSpMkLst>
            <pc:docMk/>
            <pc:sldMk cId="1589483178" sldId="258"/>
            <ac:grpSpMk id="9" creationId="{DF8D5C46-63E5-40C5-A208-4B2189FA1032}"/>
          </ac:grpSpMkLst>
        </pc:grpChg>
        <pc:picChg chg="add mod">
          <ac:chgData name="Jesse Espinoza" userId="S::jesse.espinoza34@qmail.cuny.edu::72676413-a346-419e-afad-d41b9020f062" providerId="AD" clId="Web-{B11C28C5-D94E-F1FD-9897-3AEDE6BF2E58}" dt="2025-07-23T00:54:28.634" v="1027"/>
          <ac:picMkLst>
            <pc:docMk/>
            <pc:sldMk cId="1589483178" sldId="258"/>
            <ac:picMk id="4" creationId="{C92FC72F-0AB6-9E7E-C8A0-211D6D053A8F}"/>
          </ac:picMkLst>
        </pc:picChg>
      </pc:sldChg>
      <pc:sldChg chg="modSp new mod modClrScheme chgLayout">
        <pc:chgData name="Jesse Espinoza" userId="S::jesse.espinoza34@qmail.cuny.edu::72676413-a346-419e-afad-d41b9020f062" providerId="AD" clId="Web-{B11C28C5-D94E-F1FD-9897-3AEDE6BF2E58}" dt="2025-07-22T23:21:26.029" v="559" actId="20577"/>
        <pc:sldMkLst>
          <pc:docMk/>
          <pc:sldMk cId="1444999389" sldId="259"/>
        </pc:sldMkLst>
        <pc:spChg chg="mod ord">
          <ac:chgData name="Jesse Espinoza" userId="S::jesse.espinoza34@qmail.cuny.edu::72676413-a346-419e-afad-d41b9020f062" providerId="AD" clId="Web-{B11C28C5-D94E-F1FD-9897-3AEDE6BF2E58}" dt="2025-07-22T22:46:01.908" v="94"/>
          <ac:spMkLst>
            <pc:docMk/>
            <pc:sldMk cId="1444999389" sldId="259"/>
            <ac:spMk id="2" creationId="{6C2C18AE-E710-9EF1-1A69-A3CF811BF079}"/>
          </ac:spMkLst>
        </pc:spChg>
        <pc:spChg chg="mod ord">
          <ac:chgData name="Jesse Espinoza" userId="S::jesse.espinoza34@qmail.cuny.edu::72676413-a346-419e-afad-d41b9020f062" providerId="AD" clId="Web-{B11C28C5-D94E-F1FD-9897-3AEDE6BF2E58}" dt="2025-07-22T23:21:26.029" v="559" actId="20577"/>
          <ac:spMkLst>
            <pc:docMk/>
            <pc:sldMk cId="1444999389" sldId="259"/>
            <ac:spMk id="3" creationId="{FE39020A-8D3D-A0D8-87A3-A3796F85AE8D}"/>
          </ac:spMkLst>
        </pc:spChg>
      </pc:sldChg>
      <pc:sldChg chg="modSp new">
        <pc:chgData name="Jesse Espinoza" userId="S::jesse.espinoza34@qmail.cuny.edu::72676413-a346-419e-afad-d41b9020f062" providerId="AD" clId="Web-{B11C28C5-D94E-F1FD-9897-3AEDE6BF2E58}" dt="2025-07-23T00:12:52.419" v="697" actId="20577"/>
        <pc:sldMkLst>
          <pc:docMk/>
          <pc:sldMk cId="2689012410" sldId="260"/>
        </pc:sldMkLst>
        <pc:spChg chg="mod">
          <ac:chgData name="Jesse Espinoza" userId="S::jesse.espinoza34@qmail.cuny.edu::72676413-a346-419e-afad-d41b9020f062" providerId="AD" clId="Web-{B11C28C5-D94E-F1FD-9897-3AEDE6BF2E58}" dt="2025-07-22T22:47:32.083" v="146" actId="20577"/>
          <ac:spMkLst>
            <pc:docMk/>
            <pc:sldMk cId="2689012410" sldId="260"/>
            <ac:spMk id="2" creationId="{21AA56A4-FE74-4546-94C8-B48124E252C6}"/>
          </ac:spMkLst>
        </pc:spChg>
        <pc:spChg chg="mod">
          <ac:chgData name="Jesse Espinoza" userId="S::jesse.espinoza34@qmail.cuny.edu::72676413-a346-419e-afad-d41b9020f062" providerId="AD" clId="Web-{B11C28C5-D94E-F1FD-9897-3AEDE6BF2E58}" dt="2025-07-23T00:12:52.419" v="697" actId="20577"/>
          <ac:spMkLst>
            <pc:docMk/>
            <pc:sldMk cId="2689012410" sldId="260"/>
            <ac:spMk id="3" creationId="{F2285982-39DB-8AC1-3D70-F077CD3B2BC4}"/>
          </ac:spMkLst>
        </pc:spChg>
      </pc:sldChg>
      <pc:sldChg chg="modSp new">
        <pc:chgData name="Jesse Espinoza" userId="S::jesse.espinoza34@qmail.cuny.edu::72676413-a346-419e-afad-d41b9020f062" providerId="AD" clId="Web-{B11C28C5-D94E-F1FD-9897-3AEDE6BF2E58}" dt="2025-07-22T22:52:22.577" v="320" actId="20577"/>
        <pc:sldMkLst>
          <pc:docMk/>
          <pc:sldMk cId="487728088" sldId="261"/>
        </pc:sldMkLst>
        <pc:spChg chg="mod">
          <ac:chgData name="Jesse Espinoza" userId="S::jesse.espinoza34@qmail.cuny.edu::72676413-a346-419e-afad-d41b9020f062" providerId="AD" clId="Web-{B11C28C5-D94E-F1FD-9897-3AEDE6BF2E58}" dt="2025-07-22T22:49:48.103" v="226" actId="20577"/>
          <ac:spMkLst>
            <pc:docMk/>
            <pc:sldMk cId="487728088" sldId="261"/>
            <ac:spMk id="2" creationId="{7D7B1B2B-27F1-57D4-F442-A1B16D5764E2}"/>
          </ac:spMkLst>
        </pc:spChg>
        <pc:spChg chg="mod">
          <ac:chgData name="Jesse Espinoza" userId="S::jesse.espinoza34@qmail.cuny.edu::72676413-a346-419e-afad-d41b9020f062" providerId="AD" clId="Web-{B11C28C5-D94E-F1FD-9897-3AEDE6BF2E58}" dt="2025-07-22T22:52:22.577" v="320" actId="20577"/>
          <ac:spMkLst>
            <pc:docMk/>
            <pc:sldMk cId="487728088" sldId="261"/>
            <ac:spMk id="3" creationId="{3AB0CFE1-FFCE-01C4-5A8F-12DC5784082D}"/>
          </ac:spMkLst>
        </pc:spChg>
      </pc:sldChg>
      <pc:sldChg chg="modSp new">
        <pc:chgData name="Jesse Espinoza" userId="S::jesse.espinoza34@qmail.cuny.edu::72676413-a346-419e-afad-d41b9020f062" providerId="AD" clId="Web-{B11C28C5-D94E-F1FD-9897-3AEDE6BF2E58}" dt="2025-07-22T22:59:58.531" v="495" actId="20577"/>
        <pc:sldMkLst>
          <pc:docMk/>
          <pc:sldMk cId="3494801437" sldId="262"/>
        </pc:sldMkLst>
        <pc:spChg chg="mod">
          <ac:chgData name="Jesse Espinoza" userId="S::jesse.espinoza34@qmail.cuny.edu::72676413-a346-419e-afad-d41b9020f062" providerId="AD" clId="Web-{B11C28C5-D94E-F1FD-9897-3AEDE6BF2E58}" dt="2025-07-22T22:54:48.848" v="336" actId="20577"/>
          <ac:spMkLst>
            <pc:docMk/>
            <pc:sldMk cId="3494801437" sldId="262"/>
            <ac:spMk id="2" creationId="{8995046D-CE6A-EFC6-AB25-FC79834E710C}"/>
          </ac:spMkLst>
        </pc:spChg>
        <pc:spChg chg="mod">
          <ac:chgData name="Jesse Espinoza" userId="S::jesse.espinoza34@qmail.cuny.edu::72676413-a346-419e-afad-d41b9020f062" providerId="AD" clId="Web-{B11C28C5-D94E-F1FD-9897-3AEDE6BF2E58}" dt="2025-07-22T22:59:58.531" v="495" actId="20577"/>
          <ac:spMkLst>
            <pc:docMk/>
            <pc:sldMk cId="3494801437" sldId="262"/>
            <ac:spMk id="3" creationId="{F6EDE7B5-EF69-C460-2E35-8730D623D0D9}"/>
          </ac:spMkLst>
        </pc:spChg>
      </pc:sldChg>
      <pc:sldChg chg="modSp new">
        <pc:chgData name="Jesse Espinoza" userId="S::jesse.espinoza34@qmail.cuny.edu::72676413-a346-419e-afad-d41b9020f062" providerId="AD" clId="Web-{B11C28C5-D94E-F1FD-9897-3AEDE6BF2E58}" dt="2025-07-23T02:03:06.685" v="1513" actId="20577"/>
        <pc:sldMkLst>
          <pc:docMk/>
          <pc:sldMk cId="1044797316" sldId="263"/>
        </pc:sldMkLst>
        <pc:spChg chg="mod">
          <ac:chgData name="Jesse Espinoza" userId="S::jesse.espinoza34@qmail.cuny.edu::72676413-a346-419e-afad-d41b9020f062" providerId="AD" clId="Web-{B11C28C5-D94E-F1FD-9897-3AEDE6BF2E58}" dt="2025-07-22T22:59:20.186" v="490" actId="1076"/>
          <ac:spMkLst>
            <pc:docMk/>
            <pc:sldMk cId="1044797316" sldId="263"/>
            <ac:spMk id="2" creationId="{16A93DED-17BD-EACF-9EFB-4257C2E6506D}"/>
          </ac:spMkLst>
        </pc:spChg>
        <pc:spChg chg="mod">
          <ac:chgData name="Jesse Espinoza" userId="S::jesse.espinoza34@qmail.cuny.edu::72676413-a346-419e-afad-d41b9020f062" providerId="AD" clId="Web-{B11C28C5-D94E-F1FD-9897-3AEDE6BF2E58}" dt="2025-07-23T02:03:06.685" v="1513" actId="20577"/>
          <ac:spMkLst>
            <pc:docMk/>
            <pc:sldMk cId="1044797316" sldId="263"/>
            <ac:spMk id="3" creationId="{DDA39087-B63B-48AC-A82D-6388C4A63C72}"/>
          </ac:spMkLst>
        </pc:spChg>
      </pc:sldChg>
      <pc:sldChg chg="addSp delSp modSp new mod setBg">
        <pc:chgData name="Jesse Espinoza" userId="S::jesse.espinoza34@qmail.cuny.edu::72676413-a346-419e-afad-d41b9020f062" providerId="AD" clId="Web-{B11C28C5-D94E-F1FD-9897-3AEDE6BF2E58}" dt="2025-07-23T01:26:39.139" v="1177" actId="20577"/>
        <pc:sldMkLst>
          <pc:docMk/>
          <pc:sldMk cId="707969285" sldId="264"/>
        </pc:sldMkLst>
        <pc:spChg chg="mod">
          <ac:chgData name="Jesse Espinoza" userId="S::jesse.espinoza34@qmail.cuny.edu::72676413-a346-419e-afad-d41b9020f062" providerId="AD" clId="Web-{B11C28C5-D94E-F1FD-9897-3AEDE6BF2E58}" dt="2025-07-23T01:24:21.556" v="1057"/>
          <ac:spMkLst>
            <pc:docMk/>
            <pc:sldMk cId="707969285" sldId="264"/>
            <ac:spMk id="2" creationId="{274BAC64-1238-83D3-CC04-DC1422152286}"/>
          </ac:spMkLst>
        </pc:spChg>
        <pc:spChg chg="del">
          <ac:chgData name="Jesse Espinoza" userId="S::jesse.espinoza34@qmail.cuny.edu::72676413-a346-419e-afad-d41b9020f062" providerId="AD" clId="Web-{B11C28C5-D94E-F1FD-9897-3AEDE6BF2E58}" dt="2025-07-23T01:23:57.290" v="1054"/>
          <ac:spMkLst>
            <pc:docMk/>
            <pc:sldMk cId="707969285" sldId="264"/>
            <ac:spMk id="3" creationId="{14208681-406B-AA22-A8CF-C846BC75C2BD}"/>
          </ac:spMkLst>
        </pc:spChg>
        <pc:spChg chg="add del">
          <ac:chgData name="Jesse Espinoza" userId="S::jesse.espinoza34@qmail.cuny.edu::72676413-a346-419e-afad-d41b9020f062" providerId="AD" clId="Web-{B11C28C5-D94E-F1FD-9897-3AEDE6BF2E58}" dt="2025-07-23T01:24:21.541" v="1056"/>
          <ac:spMkLst>
            <pc:docMk/>
            <pc:sldMk cId="707969285" sldId="264"/>
            <ac:spMk id="8" creationId="{64482982-EABD-655F-4D5C-19A8CB48EB9B}"/>
          </ac:spMkLst>
        </pc:spChg>
        <pc:spChg chg="add del mod">
          <ac:chgData name="Jesse Espinoza" userId="S::jesse.espinoza34@qmail.cuny.edu::72676413-a346-419e-afad-d41b9020f062" providerId="AD" clId="Web-{B11C28C5-D94E-F1FD-9897-3AEDE6BF2E58}" dt="2025-07-23T01:26:39.139" v="1177" actId="20577"/>
          <ac:spMkLst>
            <pc:docMk/>
            <pc:sldMk cId="707969285" sldId="264"/>
            <ac:spMk id="10" creationId="{30B6BF2B-D095-1900-94DA-497B5AA51562}"/>
          </ac:spMkLst>
        </pc:spChg>
        <pc:spChg chg="add">
          <ac:chgData name="Jesse Espinoza" userId="S::jesse.espinoza34@qmail.cuny.edu::72676413-a346-419e-afad-d41b9020f062" providerId="AD" clId="Web-{B11C28C5-D94E-F1FD-9897-3AEDE6BF2E58}" dt="2025-07-23T01:24:21.556" v="1057"/>
          <ac:spMkLst>
            <pc:docMk/>
            <pc:sldMk cId="707969285" sldId="264"/>
            <ac:spMk id="19" creationId="{21ECAAB0-702B-4C08-B30F-0AFAC3479ADF}"/>
          </ac:spMkLst>
        </pc:spChg>
        <pc:grpChg chg="add">
          <ac:chgData name="Jesse Espinoza" userId="S::jesse.espinoza34@qmail.cuny.edu::72676413-a346-419e-afad-d41b9020f062" providerId="AD" clId="Web-{B11C28C5-D94E-F1FD-9897-3AEDE6BF2E58}" dt="2025-07-23T01:24:21.556" v="1057"/>
          <ac:grpSpMkLst>
            <pc:docMk/>
            <pc:sldMk cId="707969285" sldId="264"/>
            <ac:grpSpMk id="11" creationId="{28A4A409-9242-444A-AC1F-809866828B50}"/>
          </ac:grpSpMkLst>
        </pc:grpChg>
        <pc:graphicFrameChg chg="add del mod ord modGraphic">
          <ac:chgData name="Jesse Espinoza" userId="S::jesse.espinoza34@qmail.cuny.edu::72676413-a346-419e-afad-d41b9020f062" providerId="AD" clId="Web-{B11C28C5-D94E-F1FD-9897-3AEDE6BF2E58}" dt="2025-07-23T01:24:28.775" v="1059"/>
          <ac:graphicFrameMkLst>
            <pc:docMk/>
            <pc:sldMk cId="707969285" sldId="264"/>
            <ac:graphicFrameMk id="5" creationId="{803450ED-D040-61E6-11CA-F257969E858B}"/>
          </ac:graphicFrameMkLst>
        </pc:graphicFrameChg>
        <pc:picChg chg="add mod ord">
          <ac:chgData name="Jesse Espinoza" userId="S::jesse.espinoza34@qmail.cuny.edu::72676413-a346-419e-afad-d41b9020f062" providerId="AD" clId="Web-{B11C28C5-D94E-F1FD-9897-3AEDE6BF2E58}" dt="2025-07-23T01:24:21.556" v="1057"/>
          <ac:picMkLst>
            <pc:docMk/>
            <pc:sldMk cId="707969285" sldId="264"/>
            <ac:picMk id="4" creationId="{CF3A3F76-4E93-3D1B-73AD-665CABD94BA5}"/>
          </ac:picMkLst>
        </pc:picChg>
      </pc:sldChg>
      <pc:sldChg chg="modSp new">
        <pc:chgData name="Jesse Espinoza" userId="S::jesse.espinoza34@qmail.cuny.edu::72676413-a346-419e-afad-d41b9020f062" providerId="AD" clId="Web-{B11C28C5-D94E-F1FD-9897-3AEDE6BF2E58}" dt="2025-07-23T02:19:23.953" v="1547" actId="20577"/>
        <pc:sldMkLst>
          <pc:docMk/>
          <pc:sldMk cId="949393995" sldId="265"/>
        </pc:sldMkLst>
        <pc:spChg chg="mod">
          <ac:chgData name="Jesse Espinoza" userId="S::jesse.espinoza34@qmail.cuny.edu::72676413-a346-419e-afad-d41b9020f062" providerId="AD" clId="Web-{B11C28C5-D94E-F1FD-9897-3AEDE6BF2E58}" dt="2025-07-23T01:27:12" v="1184" actId="20577"/>
          <ac:spMkLst>
            <pc:docMk/>
            <pc:sldMk cId="949393995" sldId="265"/>
            <ac:spMk id="2" creationId="{E5EB3FD8-44CB-BE7C-A0CF-E23BF4C7C252}"/>
          </ac:spMkLst>
        </pc:spChg>
        <pc:spChg chg="mod">
          <ac:chgData name="Jesse Espinoza" userId="S::jesse.espinoza34@qmail.cuny.edu::72676413-a346-419e-afad-d41b9020f062" providerId="AD" clId="Web-{B11C28C5-D94E-F1FD-9897-3AEDE6BF2E58}" dt="2025-07-23T02:19:23.953" v="1547" actId="20577"/>
          <ac:spMkLst>
            <pc:docMk/>
            <pc:sldMk cId="949393995" sldId="265"/>
            <ac:spMk id="3" creationId="{75714C0D-DFAF-1ABD-0905-7EBDACA85621}"/>
          </ac:spMkLst>
        </pc:spChg>
      </pc:sldChg>
      <pc:sldMasterChg chg="del delSldLayout">
        <pc:chgData name="Jesse Espinoza" userId="S::jesse.espinoza34@qmail.cuny.edu::72676413-a346-419e-afad-d41b9020f062" providerId="AD" clId="Web-{B11C28C5-D94E-F1FD-9897-3AEDE6BF2E58}" dt="2025-07-22T22:45:53.110" v="93"/>
        <pc:sldMasterMkLst>
          <pc:docMk/>
          <pc:sldMasterMk cId="2460954070" sldId="2147483660"/>
        </pc:sldMasterMkLst>
        <pc:sldLayoutChg chg="del">
          <pc:chgData name="Jesse Espinoza" userId="S::jesse.espinoza34@qmail.cuny.edu::72676413-a346-419e-afad-d41b9020f062" providerId="AD" clId="Web-{B11C28C5-D94E-F1FD-9897-3AEDE6BF2E58}" dt="2025-07-22T22:45:53.110" v="9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Jesse Espinoza" userId="S::jesse.espinoza34@qmail.cuny.edu::72676413-a346-419e-afad-d41b9020f062" providerId="AD" clId="Web-{B11C28C5-D94E-F1FD-9897-3AEDE6BF2E58}" dt="2025-07-22T22:45:53.110" v="9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Jesse Espinoza" userId="S::jesse.espinoza34@qmail.cuny.edu::72676413-a346-419e-afad-d41b9020f062" providerId="AD" clId="Web-{B11C28C5-D94E-F1FD-9897-3AEDE6BF2E58}" dt="2025-07-22T22:45:53.110" v="9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Jesse Espinoza" userId="S::jesse.espinoza34@qmail.cuny.edu::72676413-a346-419e-afad-d41b9020f062" providerId="AD" clId="Web-{B11C28C5-D94E-F1FD-9897-3AEDE6BF2E58}" dt="2025-07-22T22:45:53.110" v="9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Jesse Espinoza" userId="S::jesse.espinoza34@qmail.cuny.edu::72676413-a346-419e-afad-d41b9020f062" providerId="AD" clId="Web-{B11C28C5-D94E-F1FD-9897-3AEDE6BF2E58}" dt="2025-07-22T22:45:53.110" v="9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Jesse Espinoza" userId="S::jesse.espinoza34@qmail.cuny.edu::72676413-a346-419e-afad-d41b9020f062" providerId="AD" clId="Web-{B11C28C5-D94E-F1FD-9897-3AEDE6BF2E58}" dt="2025-07-22T22:45:53.110" v="9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Jesse Espinoza" userId="S::jesse.espinoza34@qmail.cuny.edu::72676413-a346-419e-afad-d41b9020f062" providerId="AD" clId="Web-{B11C28C5-D94E-F1FD-9897-3AEDE6BF2E58}" dt="2025-07-22T22:45:53.110" v="9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Jesse Espinoza" userId="S::jesse.espinoza34@qmail.cuny.edu::72676413-a346-419e-afad-d41b9020f062" providerId="AD" clId="Web-{B11C28C5-D94E-F1FD-9897-3AEDE6BF2E58}" dt="2025-07-22T22:45:53.110" v="9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Jesse Espinoza" userId="S::jesse.espinoza34@qmail.cuny.edu::72676413-a346-419e-afad-d41b9020f062" providerId="AD" clId="Web-{B11C28C5-D94E-F1FD-9897-3AEDE6BF2E58}" dt="2025-07-22T22:45:53.110" v="9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Jesse Espinoza" userId="S::jesse.espinoza34@qmail.cuny.edu::72676413-a346-419e-afad-d41b9020f062" providerId="AD" clId="Web-{B11C28C5-D94E-F1FD-9897-3AEDE6BF2E58}" dt="2025-07-22T22:45:53.110" v="9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Jesse Espinoza" userId="S::jesse.espinoza34@qmail.cuny.edu::72676413-a346-419e-afad-d41b9020f062" providerId="AD" clId="Web-{B11C28C5-D94E-F1FD-9897-3AEDE6BF2E58}" dt="2025-07-22T22:45:53.110" v="9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Jesse Espinoza" userId="S::jesse.espinoza34@qmail.cuny.edu::72676413-a346-419e-afad-d41b9020f062" providerId="AD" clId="Web-{B11C28C5-D94E-F1FD-9897-3AEDE6BF2E58}" dt="2025-07-22T22:46:01.908" v="94"/>
        <pc:sldMasterMkLst>
          <pc:docMk/>
          <pc:sldMasterMk cId="1336100088" sldId="2147483672"/>
        </pc:sldMasterMkLst>
        <pc:sldLayoutChg chg="add del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1336100088" sldId="2147483672"/>
            <pc:sldLayoutMk cId="2365272937" sldId="2147483673"/>
          </pc:sldLayoutMkLst>
        </pc:sldLayoutChg>
        <pc:sldLayoutChg chg="add del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1336100088" sldId="2147483672"/>
            <pc:sldLayoutMk cId="1683747986" sldId="2147483674"/>
          </pc:sldLayoutMkLst>
        </pc:sldLayoutChg>
        <pc:sldLayoutChg chg="add del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1336100088" sldId="2147483672"/>
            <pc:sldLayoutMk cId="922142661" sldId="2147483675"/>
          </pc:sldLayoutMkLst>
        </pc:sldLayoutChg>
        <pc:sldLayoutChg chg="add del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1336100088" sldId="2147483672"/>
            <pc:sldLayoutMk cId="2245486209" sldId="2147483676"/>
          </pc:sldLayoutMkLst>
        </pc:sldLayoutChg>
        <pc:sldLayoutChg chg="add del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1336100088" sldId="2147483672"/>
            <pc:sldLayoutMk cId="2555844773" sldId="2147483677"/>
          </pc:sldLayoutMkLst>
        </pc:sldLayoutChg>
        <pc:sldLayoutChg chg="add del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1336100088" sldId="2147483672"/>
            <pc:sldLayoutMk cId="231129657" sldId="2147483678"/>
          </pc:sldLayoutMkLst>
        </pc:sldLayoutChg>
        <pc:sldLayoutChg chg="add del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1336100088" sldId="2147483672"/>
            <pc:sldLayoutMk cId="3931668255" sldId="2147483679"/>
          </pc:sldLayoutMkLst>
        </pc:sldLayoutChg>
        <pc:sldLayoutChg chg="add del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1336100088" sldId="2147483672"/>
            <pc:sldLayoutMk cId="272256973" sldId="2147483680"/>
          </pc:sldLayoutMkLst>
        </pc:sldLayoutChg>
        <pc:sldLayoutChg chg="add del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1336100088" sldId="2147483672"/>
            <pc:sldLayoutMk cId="809656933" sldId="2147483681"/>
          </pc:sldLayoutMkLst>
        </pc:sldLayoutChg>
        <pc:sldLayoutChg chg="add del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1336100088" sldId="2147483672"/>
            <pc:sldLayoutMk cId="1104366827" sldId="2147483682"/>
          </pc:sldLayoutMkLst>
        </pc:sldLayoutChg>
        <pc:sldLayoutChg chg="add del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1336100088" sldId="2147483672"/>
            <pc:sldLayoutMk cId="2462197577" sldId="2147483683"/>
          </pc:sldLayoutMkLst>
        </pc:sldLayoutChg>
        <pc:sldLayoutChg chg="add del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1336100088" sldId="2147483672"/>
            <pc:sldLayoutMk cId="1770933681" sldId="2147483684"/>
          </pc:sldLayoutMkLst>
        </pc:sldLayoutChg>
        <pc:sldLayoutChg chg="add del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1336100088" sldId="2147483672"/>
            <pc:sldLayoutMk cId="1199723776" sldId="2147483685"/>
          </pc:sldLayoutMkLst>
        </pc:sldLayoutChg>
        <pc:sldLayoutChg chg="add del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1336100088" sldId="2147483672"/>
            <pc:sldLayoutMk cId="32310386" sldId="2147483686"/>
          </pc:sldLayoutMkLst>
        </pc:sldLayoutChg>
        <pc:sldLayoutChg chg="add del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1336100088" sldId="2147483672"/>
            <pc:sldLayoutMk cId="3948406609" sldId="2147483687"/>
          </pc:sldLayoutMkLst>
        </pc:sldLayoutChg>
        <pc:sldLayoutChg chg="add del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1336100088" sldId="2147483672"/>
            <pc:sldLayoutMk cId="2224149539" sldId="2147483688"/>
          </pc:sldLayoutMkLst>
        </pc:sldLayoutChg>
        <pc:sldLayoutChg chg="add del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1336100088" sldId="2147483672"/>
            <pc:sldLayoutMk cId="3442326550" sldId="2147483689"/>
          </pc:sldLayoutMkLst>
        </pc:sldLayoutChg>
      </pc:sldMasterChg>
      <pc:sldMasterChg chg="add addSldLayout modSldLayout">
        <pc:chgData name="Jesse Espinoza" userId="S::jesse.espinoza34@qmail.cuny.edu::72676413-a346-419e-afad-d41b9020f062" providerId="AD" clId="Web-{B11C28C5-D94E-F1FD-9897-3AEDE6BF2E58}" dt="2025-07-22T22:46:01.908" v="94"/>
        <pc:sldMasterMkLst>
          <pc:docMk/>
          <pc:sldMasterMk cId="4160867369" sldId="2147483690"/>
        </pc:sldMasterMkLst>
        <pc:sldLayoutChg chg="add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4160867369" sldId="2147483690"/>
            <pc:sldLayoutMk cId="3655243201" sldId="2147483691"/>
          </pc:sldLayoutMkLst>
        </pc:sldLayoutChg>
        <pc:sldLayoutChg chg="add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4160867369" sldId="2147483690"/>
            <pc:sldLayoutMk cId="1623802430" sldId="2147483692"/>
          </pc:sldLayoutMkLst>
        </pc:sldLayoutChg>
        <pc:sldLayoutChg chg="add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4160867369" sldId="2147483690"/>
            <pc:sldLayoutMk cId="1669829859" sldId="2147483693"/>
          </pc:sldLayoutMkLst>
        </pc:sldLayoutChg>
        <pc:sldLayoutChg chg="add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4160867369" sldId="2147483690"/>
            <pc:sldLayoutMk cId="4162571512" sldId="2147483694"/>
          </pc:sldLayoutMkLst>
        </pc:sldLayoutChg>
        <pc:sldLayoutChg chg="add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4160867369" sldId="2147483690"/>
            <pc:sldLayoutMk cId="2424841231" sldId="2147483695"/>
          </pc:sldLayoutMkLst>
        </pc:sldLayoutChg>
        <pc:sldLayoutChg chg="add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4160867369" sldId="2147483690"/>
            <pc:sldLayoutMk cId="135348783" sldId="2147483696"/>
          </pc:sldLayoutMkLst>
        </pc:sldLayoutChg>
        <pc:sldLayoutChg chg="add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4160867369" sldId="2147483690"/>
            <pc:sldLayoutMk cId="3169646660" sldId="2147483697"/>
          </pc:sldLayoutMkLst>
        </pc:sldLayoutChg>
        <pc:sldLayoutChg chg="add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4160867369" sldId="2147483690"/>
            <pc:sldLayoutMk cId="3717571978" sldId="2147483698"/>
          </pc:sldLayoutMkLst>
        </pc:sldLayoutChg>
        <pc:sldLayoutChg chg="add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4160867369" sldId="2147483690"/>
            <pc:sldLayoutMk cId="305434519" sldId="2147483699"/>
          </pc:sldLayoutMkLst>
        </pc:sldLayoutChg>
        <pc:sldLayoutChg chg="add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4160867369" sldId="2147483690"/>
            <pc:sldLayoutMk cId="3904635859" sldId="2147483700"/>
          </pc:sldLayoutMkLst>
        </pc:sldLayoutChg>
        <pc:sldLayoutChg chg="add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4160867369" sldId="2147483690"/>
            <pc:sldLayoutMk cId="2976380523" sldId="2147483701"/>
          </pc:sldLayoutMkLst>
        </pc:sldLayoutChg>
        <pc:sldLayoutChg chg="add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4160867369" sldId="2147483690"/>
            <pc:sldLayoutMk cId="778519186" sldId="2147483702"/>
          </pc:sldLayoutMkLst>
        </pc:sldLayoutChg>
        <pc:sldLayoutChg chg="add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4160867369" sldId="2147483690"/>
            <pc:sldLayoutMk cId="2641041712" sldId="2147483703"/>
          </pc:sldLayoutMkLst>
        </pc:sldLayoutChg>
        <pc:sldLayoutChg chg="add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4160867369" sldId="2147483690"/>
            <pc:sldLayoutMk cId="1391318515" sldId="2147483704"/>
          </pc:sldLayoutMkLst>
        </pc:sldLayoutChg>
        <pc:sldLayoutChg chg="add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4160867369" sldId="2147483690"/>
            <pc:sldLayoutMk cId="1194860153" sldId="2147483705"/>
          </pc:sldLayoutMkLst>
        </pc:sldLayoutChg>
        <pc:sldLayoutChg chg="add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4160867369" sldId="2147483690"/>
            <pc:sldLayoutMk cId="1100442751" sldId="2147483706"/>
          </pc:sldLayoutMkLst>
        </pc:sldLayoutChg>
        <pc:sldLayoutChg chg="add mod replId">
          <pc:chgData name="Jesse Espinoza" userId="S::jesse.espinoza34@qmail.cuny.edu::72676413-a346-419e-afad-d41b9020f062" providerId="AD" clId="Web-{B11C28C5-D94E-F1FD-9897-3AEDE6BF2E58}" dt="2025-07-22T22:46:01.908" v="94"/>
          <pc:sldLayoutMkLst>
            <pc:docMk/>
            <pc:sldMasterMk cId="4160867369" sldId="2147483690"/>
            <pc:sldLayoutMk cId="3516205052" sldId="214748370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4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63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380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519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41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318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60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42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0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0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2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7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4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4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57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6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VZ7EHLdrVo0" TargetMode="External"/><Relationship Id="rId3" Type="http://schemas.openxmlformats.org/officeDocument/2006/relationships/hyperlink" Target="https://www.databricks.com/glossary/what-is-apache-spark" TargetMode="External"/><Relationship Id="rId7" Type="http://schemas.openxmlformats.org/officeDocument/2006/relationships/hyperlink" Target="https://www.youtube.com/watch?v=IELMSD2kdmk" TargetMode="External"/><Relationship Id="rId2" Type="http://schemas.openxmlformats.org/officeDocument/2006/relationships/hyperlink" Target="https://spark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tag/apache-spark/" TargetMode="External"/><Relationship Id="rId5" Type="http://schemas.openxmlformats.org/officeDocument/2006/relationships/hyperlink" Target="https://aws.amazon.com/what-is/apache-spark/" TargetMode="External"/><Relationship Id="rId4" Type="http://schemas.openxmlformats.org/officeDocument/2006/relationships/hyperlink" Target="https://www.ibm.com/think/topics/apache-spar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3785" y="1380068"/>
            <a:ext cx="4978303" cy="2616199"/>
          </a:xfrm>
        </p:spPr>
        <p:txBody>
          <a:bodyPr>
            <a:normAutofit/>
          </a:bodyPr>
          <a:lstStyle/>
          <a:p>
            <a:r>
              <a:rPr lang="en-US" dirty="0"/>
              <a:t>Apache 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1575" y="3996267"/>
            <a:ext cx="4080514" cy="1139151"/>
          </a:xfrm>
        </p:spPr>
        <p:txBody>
          <a:bodyPr>
            <a:normAutofit/>
          </a:bodyPr>
          <a:lstStyle/>
          <a:p>
            <a:r>
              <a:rPr lang="en-US" dirty="0"/>
              <a:t>Author</a:t>
            </a:r>
          </a:p>
          <a:p>
            <a:r>
              <a:rPr lang="en-US" dirty="0"/>
              <a:t>Jesse T. Espinoza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260615AE-7DBC-4FF7-9107-9FE95769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8750A8-C7A7-ADC6-161D-ED844F02D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801" y="2412233"/>
            <a:ext cx="3341190" cy="174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3DED-17BD-EACF-9EFB-4257C2E6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080" y="382954"/>
            <a:ext cx="10018713" cy="1752599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39087-B63B-48AC-A82D-6388C4A63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36616"/>
            <a:ext cx="11640405" cy="431604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1155CC"/>
                </a:solidFill>
                <a:ea typeface="+mn-lt"/>
                <a:cs typeface="+mn-lt"/>
                <a:hlinkClick r:id="rId2"/>
              </a:rPr>
              <a:t>https://spark.apache.org/</a:t>
            </a:r>
            <a:endParaRPr lang="en-US" sz="180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1800" dirty="0">
                <a:solidFill>
                  <a:srgbClr val="1155CC"/>
                </a:solidFill>
                <a:latin typeface="Corbel"/>
                <a:cs typeface="Arial"/>
                <a:hlinkClick r:id="rId3"/>
              </a:rPr>
              <a:t>https://www.databricks.com/glossary/what-is-apache-spark</a:t>
            </a:r>
            <a:endParaRPr lang="en-US" sz="1800">
              <a:latin typeface="Corbel"/>
              <a:hlinkClick r:id="rId3"/>
            </a:endParaRPr>
          </a:p>
          <a:p>
            <a:pPr>
              <a:buClr>
                <a:srgbClr val="1287C3"/>
              </a:buClr>
            </a:pPr>
            <a:r>
              <a:rPr lang="en-US" sz="1800" dirty="0">
                <a:solidFill>
                  <a:srgbClr val="1155CC"/>
                </a:solidFill>
                <a:ea typeface="+mn-lt"/>
                <a:cs typeface="+mn-lt"/>
                <a:hlinkClick r:id="rId4"/>
              </a:rPr>
              <a:t>https://www.ibm.com/think/topics/apache-spark</a:t>
            </a:r>
            <a:endParaRPr lang="en-US" sz="1800">
              <a:latin typeface="Corbel"/>
            </a:endParaRPr>
          </a:p>
          <a:p>
            <a:pPr>
              <a:buClr>
                <a:srgbClr val="1287C3"/>
              </a:buClr>
            </a:pPr>
            <a:r>
              <a:rPr lang="en-US" sz="1800" dirty="0">
                <a:solidFill>
                  <a:srgbClr val="1155CC"/>
                </a:solidFill>
                <a:ea typeface="+mn-lt"/>
                <a:cs typeface="+mn-lt"/>
                <a:hlinkClick r:id="rId5"/>
              </a:rPr>
              <a:t>https://aws.amazon.com/what-is/apache-spark/</a:t>
            </a:r>
            <a:endParaRPr lang="en-US" sz="180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1800" u="sng" dirty="0">
                <a:solidFill>
                  <a:srgbClr val="1155CC"/>
                </a:solidFill>
                <a:latin typeface="Corbel"/>
                <a:ea typeface="Calibri"/>
                <a:cs typeface="Times New Roman"/>
                <a:hlinkClick r:id="rId6"/>
              </a:rPr>
              <a:t>https://towardsdatascience.com/tag/apache-spark/</a:t>
            </a:r>
            <a:r>
              <a:rPr lang="en-US" sz="1800" u="sng" dirty="0">
                <a:solidFill>
                  <a:srgbClr val="1155CC"/>
                </a:solidFill>
                <a:latin typeface="Corbel"/>
                <a:ea typeface="Calibri"/>
                <a:cs typeface="Times New Roman"/>
              </a:rPr>
              <a:t> </a:t>
            </a:r>
            <a:r>
              <a:rPr lang="en-US" sz="1800" dirty="0">
                <a:latin typeface="Corbel"/>
                <a:ea typeface="Calibri"/>
                <a:cs typeface="Times New Roman"/>
              </a:rPr>
              <a:t>(Multiple)</a:t>
            </a:r>
          </a:p>
          <a:p>
            <a:pPr>
              <a:buClr>
                <a:srgbClr val="1287C3"/>
              </a:buClr>
            </a:pPr>
            <a:r>
              <a:rPr lang="en-US" sz="1800" dirty="0">
                <a:solidFill>
                  <a:srgbClr val="1155CC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Apache Spark in 100 seconds</a:t>
            </a:r>
            <a:endParaRPr lang="en-US" sz="1800" dirty="0">
              <a:solidFill>
                <a:srgbClr val="1155CC"/>
              </a:solidFill>
              <a:latin typeface="Corbe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sz="1800" dirty="0">
                <a:solidFill>
                  <a:srgbClr val="1155CC"/>
                </a:solidFill>
                <a:latin typeface="Corbel"/>
                <a:cs typeface="Arial"/>
                <a:hlinkClick r:id="rId8"/>
              </a:rPr>
              <a:t>What</a:t>
            </a:r>
            <a:r>
              <a:rPr lang="en-US" sz="1800" dirty="0">
                <a:solidFill>
                  <a:srgbClr val="1155CC"/>
                </a:solidFill>
                <a:latin typeface="Corbel"/>
                <a:cs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is Apache Spark?</a:t>
            </a:r>
            <a:endParaRPr lang="en-US" sz="1800">
              <a:solidFill>
                <a:srgbClr val="1155CC"/>
              </a:solidFill>
              <a:latin typeface="Corbel"/>
              <a:cs typeface="Arial"/>
            </a:endParaRPr>
          </a:p>
          <a:p>
            <a:pPr>
              <a:buClr>
                <a:srgbClr val="1287C3"/>
              </a:buClr>
            </a:pPr>
            <a:endParaRPr lang="en-US" sz="1800" dirty="0">
              <a:solidFill>
                <a:srgbClr val="000000"/>
              </a:solidFill>
              <a:latin typeface="Corbe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479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0DEA2F-5F4F-6457-F9B0-462197D5A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/>
              <a:t>What is Apache Spark?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37D6-A027-77BA-994D-9AF420178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Open-source, distributed computing engine.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1700" dirty="0"/>
              <a:t>Developed at UC Berkeley, now under the Apache Software Foundation   (2009,2010, 2013)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1700" dirty="0"/>
              <a:t>Handles large scale data processing.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1700" dirty="0"/>
              <a:t>Faster than older tools like Hadoop due to in-memory computing.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1700" dirty="0"/>
              <a:t>Fig. Spark Cluster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630C6-7D36-0830-2FA0-89819EC2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02" y="1788153"/>
            <a:ext cx="6237359" cy="299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5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02F895-2789-7EEE-7435-B04DAA83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n-US" dirty="0"/>
              <a:t>How Apache Spark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4CFEC-6A40-8F1E-CCC6-93998216E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RDDs (Resilient Distributed Datasets) - Core data structure, fault-tolerant (lineage).</a:t>
            </a:r>
          </a:p>
          <a:p>
            <a:pPr marL="0" indent="0">
              <a:lnSpc>
                <a:spcPct val="90000"/>
              </a:lnSpc>
              <a:buClr>
                <a:srgbClr val="1287C3"/>
              </a:buClr>
              <a:buNone/>
            </a:pPr>
            <a:r>
              <a:rPr lang="en-US" sz="1900" dirty="0"/>
              <a:t>  Figure.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1900" dirty="0"/>
              <a:t>Computation Model-   Transformations vs. Actions – Lazy vs. Triggered operations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1900" dirty="0"/>
              <a:t>In-memory Processing – Fast because data stays in RAM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n-US" sz="1900" dirty="0"/>
              <a:t>DAG (Directed Acyclic Graph) Scheduler - Creates a plan before execution for optimization.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FC72F-0AB6-9E7E-C8A0-211D6D053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407" y="2407451"/>
            <a:ext cx="4744154" cy="17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8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4BAC64-1238-83D3-CC04-DC142215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/>
              <a:t>Apache Spark Ecosystem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30B6BF2B-D095-1900-94DA-497B5AA51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r>
              <a:rPr lang="en-US" sz="1800" dirty="0"/>
              <a:t>Spark Core – The engine</a:t>
            </a:r>
          </a:p>
          <a:p>
            <a:pPr>
              <a:buClr>
                <a:srgbClr val="1287C3"/>
              </a:buClr>
            </a:pPr>
            <a:r>
              <a:rPr lang="en-US" sz="1800" dirty="0"/>
              <a:t>Spark SQL – SQL queries on large datasets</a:t>
            </a:r>
          </a:p>
          <a:p>
            <a:pPr>
              <a:buClr>
                <a:srgbClr val="1287C3"/>
              </a:buClr>
            </a:pPr>
            <a:r>
              <a:rPr lang="en-US" sz="1800" dirty="0"/>
              <a:t>Spark Streaming – Handle live data streams</a:t>
            </a:r>
          </a:p>
          <a:p>
            <a:pPr>
              <a:buClr>
                <a:srgbClr val="1287C3"/>
              </a:buClr>
            </a:pPr>
            <a:r>
              <a:rPr lang="en-US" sz="1800" dirty="0" err="1"/>
              <a:t>MLib</a:t>
            </a:r>
            <a:r>
              <a:rPr lang="en-US" sz="1800" dirty="0"/>
              <a:t> – Built-in machine learning tools</a:t>
            </a:r>
          </a:p>
          <a:p>
            <a:pPr>
              <a:buClr>
                <a:srgbClr val="1287C3"/>
              </a:buClr>
            </a:pPr>
            <a:r>
              <a:rPr lang="en-US" sz="1800" dirty="0"/>
              <a:t>GraphX – Analize graphs/networks.</a:t>
            </a:r>
          </a:p>
        </p:txBody>
      </p: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3A3F76-4E93-3D1B-73AD-665CABD94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202" y="1797749"/>
            <a:ext cx="6237359" cy="297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6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3FD8-44CB-BE7C-A0CF-E23BF4C7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Apache Spark?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4C0D-DFAF-1ABD-0905-7EBDACA85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41785"/>
          </a:xfrm>
        </p:spPr>
        <p:txBody>
          <a:bodyPr/>
          <a:lstStyle/>
          <a:p>
            <a:r>
              <a:rPr lang="en-US" dirty="0"/>
              <a:t>Increasing need for fast data analysis.</a:t>
            </a:r>
          </a:p>
          <a:p>
            <a:pPr>
              <a:buClr>
                <a:srgbClr val="1287C3"/>
              </a:buClr>
            </a:pPr>
            <a:r>
              <a:rPr lang="en-US" dirty="0"/>
              <a:t>Big data grows rapidly. Need fast and scalable processing.</a:t>
            </a:r>
          </a:p>
          <a:p>
            <a:pPr>
              <a:buClr>
                <a:srgbClr val="1287C3"/>
              </a:buClr>
            </a:pPr>
            <a:r>
              <a:rPr lang="en-US" dirty="0"/>
              <a:t>Apache Spark is one of the most popular tools for handling big data.</a:t>
            </a:r>
          </a:p>
          <a:p>
            <a:pPr marL="0" indent="0">
              <a:buClr>
                <a:srgbClr val="1287C3"/>
              </a:buClr>
              <a:buNone/>
            </a:pPr>
            <a:r>
              <a:rPr lang="en-US" dirty="0"/>
              <a:t>Thousands of companies utilize for data analytics (significant Fortune 500), active community with over 2000 contributors.</a:t>
            </a:r>
          </a:p>
          <a:p>
            <a:r>
              <a:rPr lang="en-US" dirty="0"/>
              <a:t>Used in diverse industries. Software development, banking, medicine, telecommunications, Apple, IBM, Meta, Microsoft.</a:t>
            </a:r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9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18AE-E710-9EF1-1A69-A3CF811B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9020A-8D3D-A0D8-87A3-A3796F85A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Speed – In-memory(RAM) computing makes it fast (rather than to disk)</a:t>
            </a:r>
          </a:p>
          <a:p>
            <a:r>
              <a:rPr lang="en-US" dirty="0"/>
              <a:t>Flexibility- Works with large volumes of data at once(batch processing), streaming(real-time), SQL(SELECT, JOIN), machine learning(train models)</a:t>
            </a:r>
          </a:p>
          <a:p>
            <a:r>
              <a:rPr lang="en-US" dirty="0"/>
              <a:t>Ease of Use- Multi-language support, simple APIs</a:t>
            </a:r>
          </a:p>
          <a:p>
            <a:r>
              <a:rPr lang="en-US" dirty="0"/>
              <a:t>Scalability- Can run on laptops or massive clusters</a:t>
            </a:r>
          </a:p>
        </p:txBody>
      </p:sp>
    </p:spTree>
    <p:extLst>
      <p:ext uri="{BB962C8B-B14F-4D97-AF65-F5344CB8AC3E}">
        <p14:creationId xmlns:p14="http://schemas.microsoft.com/office/powerpoint/2010/main" val="144499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56A4-FE74-4546-94C8-B48124E2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85982-39DB-8AC1-3D70-F077CD3B2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Usage– Expensive on large memory nodes. (more RAM, more cost)</a:t>
            </a:r>
          </a:p>
          <a:p>
            <a:pPr>
              <a:buClr>
                <a:srgbClr val="1287C3"/>
              </a:buClr>
            </a:pPr>
            <a:r>
              <a:rPr lang="en-US" dirty="0"/>
              <a:t>No native Storage – Relies on external storage like HDFS(Hadoop Distributed Filing System) or Amazon S3 (Amazon Simple Storage Service)</a:t>
            </a:r>
            <a:endParaRPr lang="en-US" dirty="0">
              <a:latin typeface="Corbel"/>
              <a:cs typeface="Arial"/>
            </a:endParaRPr>
          </a:p>
          <a:p>
            <a:pPr>
              <a:buClr>
                <a:srgbClr val="1287C3"/>
              </a:buClr>
            </a:pPr>
            <a:r>
              <a:rPr lang="en-US" dirty="0"/>
              <a:t>Overkill for small jobs. Why?</a:t>
            </a:r>
          </a:p>
          <a:p>
            <a:pPr>
              <a:buClr>
                <a:srgbClr val="1287C3"/>
              </a:buClr>
            </a:pPr>
            <a:r>
              <a:rPr lang="en-US" dirty="0"/>
              <a:t>Tuning – Complex optimization for performance (numerous settings and configuration options)</a:t>
            </a:r>
          </a:p>
        </p:txBody>
      </p:sp>
    </p:spTree>
    <p:extLst>
      <p:ext uri="{BB962C8B-B14F-4D97-AF65-F5344CB8AC3E}">
        <p14:creationId xmlns:p14="http://schemas.microsoft.com/office/powerpoint/2010/main" val="2689012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1B2B-27F1-57D4-F442-A1B16D57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CFE1-FFCE-01C4-5A8F-12DC5784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Netflix – Personalized recommendations</a:t>
            </a:r>
          </a:p>
          <a:p>
            <a:pPr>
              <a:buClr>
                <a:srgbClr val="1287C3"/>
              </a:buClr>
            </a:pPr>
            <a:r>
              <a:rPr lang="en-US" dirty="0"/>
              <a:t>Uber – Real-time dynamic pricing</a:t>
            </a:r>
          </a:p>
          <a:p>
            <a:pPr>
              <a:buClr>
                <a:srgbClr val="1287C3"/>
              </a:buClr>
            </a:pPr>
            <a:r>
              <a:rPr lang="en-US" dirty="0"/>
              <a:t>eBay – User behavior analysis</a:t>
            </a:r>
          </a:p>
          <a:p>
            <a:pPr>
              <a:buClr>
                <a:srgbClr val="1287C3"/>
              </a:buClr>
            </a:pPr>
            <a:r>
              <a:rPr lang="en-US" dirty="0"/>
              <a:t>Fraud Detection – Real-time alerting</a:t>
            </a:r>
          </a:p>
          <a:p>
            <a:pPr>
              <a:buClr>
                <a:srgbClr val="1287C3"/>
              </a:buClr>
            </a:pPr>
            <a:r>
              <a:rPr lang="en-US" dirty="0"/>
              <a:t>Marketing analytics – Customer segmentation</a:t>
            </a:r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2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046D-CE6A-EFC6-AB25-FC79834E7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DE7B5-EF69-C460-2E35-8730D623D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Companies need fast insights from large data, Apache Spark gives them tools to make real-time decisions, also beneficial for large and small businesses.</a:t>
            </a:r>
          </a:p>
          <a:p>
            <a:pPr>
              <a:buClr>
                <a:srgbClr val="1287C3"/>
              </a:buClr>
            </a:pPr>
            <a:r>
              <a:rPr lang="en-US" dirty="0"/>
              <a:t>Fast, scalable, flexible and supports many data processing tasks from analytics to AI.</a:t>
            </a:r>
          </a:p>
        </p:txBody>
      </p:sp>
    </p:spTree>
    <p:extLst>
      <p:ext uri="{BB962C8B-B14F-4D97-AF65-F5344CB8AC3E}">
        <p14:creationId xmlns:p14="http://schemas.microsoft.com/office/powerpoint/2010/main" val="3494801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Parallax</vt:lpstr>
      <vt:lpstr>Apache Spark</vt:lpstr>
      <vt:lpstr>What is Apache Spark?</vt:lpstr>
      <vt:lpstr>How Apache Spark Works</vt:lpstr>
      <vt:lpstr>Apache Spark Ecosystem</vt:lpstr>
      <vt:lpstr>Why Apache Spark?</vt:lpstr>
      <vt:lpstr>Advantages of Apache Spark</vt:lpstr>
      <vt:lpstr>Disadvantages of Apache Spark</vt:lpstr>
      <vt:lpstr>Real-World Applications</vt:lpstr>
      <vt:lpstr>Final Points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373</cp:revision>
  <dcterms:created xsi:type="dcterms:W3CDTF">2025-07-17T01:48:54Z</dcterms:created>
  <dcterms:modified xsi:type="dcterms:W3CDTF">2025-07-23T02:19:29Z</dcterms:modified>
</cp:coreProperties>
</file>