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88" r:id="rId3"/>
    <p:sldId id="287" r:id="rId4"/>
    <p:sldId id="282" r:id="rId5"/>
    <p:sldId id="278" r:id="rId6"/>
    <p:sldId id="264" r:id="rId7"/>
    <p:sldId id="279" r:id="rId8"/>
    <p:sldId id="272" r:id="rId9"/>
    <p:sldId id="273" r:id="rId10"/>
    <p:sldId id="274" r:id="rId11"/>
    <p:sldId id="275" r:id="rId12"/>
    <p:sldId id="280" r:id="rId13"/>
    <p:sldId id="286" r:id="rId14"/>
    <p:sldId id="284" r:id="rId15"/>
    <p:sldId id="285" r:id="rId16"/>
    <p:sldId id="276" r:id="rId17"/>
    <p:sldId id="277" r:id="rId18"/>
    <p:sldId id="28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488D"/>
    <a:srgbClr val="0F9ED5"/>
    <a:srgbClr val="0C3648"/>
    <a:srgbClr val="10397A"/>
    <a:srgbClr val="1765B0"/>
    <a:srgbClr val="D4603F"/>
    <a:srgbClr val="F4D6CE"/>
    <a:srgbClr val="074A75"/>
    <a:srgbClr val="237DB7"/>
    <a:srgbClr val="91161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B7C22-A380-472A-9371-5BD445924106}" v="629" dt="2025-05-30T23:59:00.8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46" autoAdjust="0"/>
    <p:restoredTop sz="94660"/>
  </p:normalViewPr>
  <p:slideViewPr>
    <p:cSldViewPr snapToGrid="0">
      <p:cViewPr varScale="1">
        <p:scale>
          <a:sx n="59" d="100"/>
          <a:sy n="59" d="100"/>
        </p:scale>
        <p:origin x="9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yaganeshan Jeyatharsini" userId="1f5b32e9-34a4-4bb5-84e1-2ba8c19af3ca" providerId="ADAL" clId="{275B7C22-A380-472A-9371-5BD445924106}"/>
    <pc:docChg chg="undo custSel addSld delSld modSld sldOrd">
      <pc:chgData name="Jeyaganeshan Jeyatharsini" userId="1f5b32e9-34a4-4bb5-84e1-2ba8c19af3ca" providerId="ADAL" clId="{275B7C22-A380-472A-9371-5BD445924106}" dt="2025-05-30T23:59:00.894" v="3436" actId="20577"/>
      <pc:docMkLst>
        <pc:docMk/>
      </pc:docMkLst>
      <pc:sldChg chg="addSp delSp modSp mod ord setBg modAnim">
        <pc:chgData name="Jeyaganeshan Jeyatharsini" userId="1f5b32e9-34a4-4bb5-84e1-2ba8c19af3ca" providerId="ADAL" clId="{275B7C22-A380-472A-9371-5BD445924106}" dt="2025-05-30T23:57:19.876" v="3416"/>
        <pc:sldMkLst>
          <pc:docMk/>
          <pc:sldMk cId="2314976198" sldId="256"/>
        </pc:sldMkLst>
        <pc:spChg chg="mod">
          <ac:chgData name="Jeyaganeshan Jeyatharsini" userId="1f5b32e9-34a4-4bb5-84e1-2ba8c19af3ca" providerId="ADAL" clId="{275B7C22-A380-472A-9371-5BD445924106}" dt="2025-05-30T18:38:18.717" v="110" actId="207"/>
          <ac:spMkLst>
            <pc:docMk/>
            <pc:sldMk cId="2314976198" sldId="256"/>
            <ac:spMk id="2" creationId="{D06E1719-379E-89D8-592B-020A1329FF2A}"/>
          </ac:spMkLst>
        </pc:spChg>
        <pc:spChg chg="del mod">
          <ac:chgData name="Jeyaganeshan Jeyatharsini" userId="1f5b32e9-34a4-4bb5-84e1-2ba8c19af3ca" providerId="ADAL" clId="{275B7C22-A380-472A-9371-5BD445924106}" dt="2025-05-30T17:54:22.769" v="23" actId="478"/>
          <ac:spMkLst>
            <pc:docMk/>
            <pc:sldMk cId="2314976198" sldId="256"/>
            <ac:spMk id="3" creationId="{9F4FED52-0555-B0B9-CFDE-D3FEF171E5C3}"/>
          </ac:spMkLst>
        </pc:spChg>
        <pc:spChg chg="add del mod">
          <ac:chgData name="Jeyaganeshan Jeyatharsini" userId="1f5b32e9-34a4-4bb5-84e1-2ba8c19af3ca" providerId="ADAL" clId="{275B7C22-A380-472A-9371-5BD445924106}" dt="2025-05-30T18:04:02.587" v="29" actId="478"/>
          <ac:spMkLst>
            <pc:docMk/>
            <pc:sldMk cId="2314976198" sldId="256"/>
            <ac:spMk id="4" creationId="{7D9B4CB9-6A80-E033-B553-2E9CCD89CAF7}"/>
          </ac:spMkLst>
        </pc:spChg>
        <pc:picChg chg="add mod">
          <ac:chgData name="Jeyaganeshan Jeyatharsini" userId="1f5b32e9-34a4-4bb5-84e1-2ba8c19af3ca" providerId="ADAL" clId="{275B7C22-A380-472A-9371-5BD445924106}" dt="2025-05-30T23:54:06.411" v="3336" actId="14100"/>
          <ac:picMkLst>
            <pc:docMk/>
            <pc:sldMk cId="2314976198" sldId="256"/>
            <ac:picMk id="6" creationId="{77EA888F-DEDA-7AB5-6885-64E2A4AE2CA2}"/>
          </ac:picMkLst>
        </pc:picChg>
      </pc:sldChg>
      <pc:sldChg chg="del">
        <pc:chgData name="Jeyaganeshan Jeyatharsini" userId="1f5b32e9-34a4-4bb5-84e1-2ba8c19af3ca" providerId="ADAL" clId="{275B7C22-A380-472A-9371-5BD445924106}" dt="2025-05-30T18:13:02.363" v="66" actId="47"/>
        <pc:sldMkLst>
          <pc:docMk/>
          <pc:sldMk cId="4007655533" sldId="257"/>
        </pc:sldMkLst>
      </pc:sldChg>
      <pc:sldChg chg="addSp delSp modSp add mod setBg modAnim">
        <pc:chgData name="Jeyaganeshan Jeyatharsini" userId="1f5b32e9-34a4-4bb5-84e1-2ba8c19af3ca" providerId="ADAL" clId="{275B7C22-A380-472A-9371-5BD445924106}" dt="2025-05-30T23:59:00.894" v="3436" actId="20577"/>
        <pc:sldMkLst>
          <pc:docMk/>
          <pc:sldMk cId="4050979377" sldId="258"/>
        </pc:sldMkLst>
        <pc:spChg chg="mod">
          <ac:chgData name="Jeyaganeshan Jeyatharsini" userId="1f5b32e9-34a4-4bb5-84e1-2ba8c19af3ca" providerId="ADAL" clId="{275B7C22-A380-472A-9371-5BD445924106}" dt="2025-05-30T23:59:00.894" v="3436" actId="20577"/>
          <ac:spMkLst>
            <pc:docMk/>
            <pc:sldMk cId="4050979377" sldId="258"/>
            <ac:spMk id="2" creationId="{E62AB297-DC43-2B77-0087-237617EF6E2D}"/>
          </ac:spMkLst>
        </pc:spChg>
        <pc:spChg chg="mod">
          <ac:chgData name="Jeyaganeshan Jeyatharsini" userId="1f5b32e9-34a4-4bb5-84e1-2ba8c19af3ca" providerId="ADAL" clId="{275B7C22-A380-472A-9371-5BD445924106}" dt="2025-05-30T23:58:44.336" v="3428" actId="255"/>
          <ac:spMkLst>
            <pc:docMk/>
            <pc:sldMk cId="4050979377" sldId="258"/>
            <ac:spMk id="3" creationId="{7720585D-8097-BDAC-6191-E46CF453D9BF}"/>
          </ac:spMkLst>
        </pc:spChg>
        <pc:spChg chg="add del">
          <ac:chgData name="Jeyaganeshan Jeyatharsini" userId="1f5b32e9-34a4-4bb5-84e1-2ba8c19af3ca" providerId="ADAL" clId="{275B7C22-A380-472A-9371-5BD445924106}" dt="2025-05-30T23:56:05.051" v="3392" actId="26606"/>
          <ac:spMkLst>
            <pc:docMk/>
            <pc:sldMk cId="4050979377" sldId="258"/>
            <ac:spMk id="8" creationId="{D038248A-211C-4EEC-8401-C761B929FB52}"/>
          </ac:spMkLst>
        </pc:spChg>
        <pc:spChg chg="add del">
          <ac:chgData name="Jeyaganeshan Jeyatharsini" userId="1f5b32e9-34a4-4bb5-84e1-2ba8c19af3ca" providerId="ADAL" clId="{275B7C22-A380-472A-9371-5BD445924106}" dt="2025-05-30T23:55:50.273" v="3390" actId="26606"/>
          <ac:spMkLst>
            <pc:docMk/>
            <pc:sldMk cId="4050979377" sldId="258"/>
            <ac:spMk id="10" creationId="{A3363022-C969-41E9-8EB2-E4C94908C1FA}"/>
          </ac:spMkLst>
        </pc:spChg>
        <pc:spChg chg="add del">
          <ac:chgData name="Jeyaganeshan Jeyatharsini" userId="1f5b32e9-34a4-4bb5-84e1-2ba8c19af3ca" providerId="ADAL" clId="{275B7C22-A380-472A-9371-5BD445924106}" dt="2025-05-30T23:55:50.273" v="3390" actId="26606"/>
          <ac:spMkLst>
            <pc:docMk/>
            <pc:sldMk cId="4050979377" sldId="258"/>
            <ac:spMk id="12" creationId="{8D1AD6B3-BE88-4CEB-BA17-790657CC4729}"/>
          </ac:spMkLst>
        </pc:spChg>
        <pc:spChg chg="add del">
          <ac:chgData name="Jeyaganeshan Jeyatharsini" userId="1f5b32e9-34a4-4bb5-84e1-2ba8c19af3ca" providerId="ADAL" clId="{275B7C22-A380-472A-9371-5BD445924106}" dt="2025-05-30T23:56:05.051" v="3392" actId="26606"/>
          <ac:spMkLst>
            <pc:docMk/>
            <pc:sldMk cId="4050979377" sldId="258"/>
            <ac:spMk id="23" creationId="{C30A849F-66D9-40C8-BEC8-35AFF8F4568F}"/>
          </ac:spMkLst>
        </pc:spChg>
        <pc:spChg chg="add">
          <ac:chgData name="Jeyaganeshan Jeyatharsini" userId="1f5b32e9-34a4-4bb5-84e1-2ba8c19af3ca" providerId="ADAL" clId="{275B7C22-A380-472A-9371-5BD445924106}" dt="2025-05-30T23:56:05.051" v="3393" actId="26606"/>
          <ac:spMkLst>
            <pc:docMk/>
            <pc:sldMk cId="4050979377" sldId="258"/>
            <ac:spMk id="29" creationId="{081EA652-8C6A-4E69-BEB9-170809474553}"/>
          </ac:spMkLst>
        </pc:spChg>
        <pc:spChg chg="add">
          <ac:chgData name="Jeyaganeshan Jeyatharsini" userId="1f5b32e9-34a4-4bb5-84e1-2ba8c19af3ca" providerId="ADAL" clId="{275B7C22-A380-472A-9371-5BD445924106}" dt="2025-05-30T23:56:05.051" v="3393" actId="26606"/>
          <ac:spMkLst>
            <pc:docMk/>
            <pc:sldMk cId="4050979377" sldId="258"/>
            <ac:spMk id="30" creationId="{5298780A-33B9-4EA2-8F67-DE68AD62841B}"/>
          </ac:spMkLst>
        </pc:spChg>
        <pc:spChg chg="add">
          <ac:chgData name="Jeyaganeshan Jeyatharsini" userId="1f5b32e9-34a4-4bb5-84e1-2ba8c19af3ca" providerId="ADAL" clId="{275B7C22-A380-472A-9371-5BD445924106}" dt="2025-05-30T23:56:05.051" v="3393" actId="26606"/>
          <ac:spMkLst>
            <pc:docMk/>
            <pc:sldMk cId="4050979377" sldId="258"/>
            <ac:spMk id="31" creationId="{7F488E8B-4E1E-4402-8935-D4E6C02615C7}"/>
          </ac:spMkLst>
        </pc:spChg>
        <pc:grpChg chg="add del">
          <ac:chgData name="Jeyaganeshan Jeyatharsini" userId="1f5b32e9-34a4-4bb5-84e1-2ba8c19af3ca" providerId="ADAL" clId="{275B7C22-A380-472A-9371-5BD445924106}" dt="2025-05-30T23:55:50.273" v="3390" actId="26606"/>
          <ac:grpSpMkLst>
            <pc:docMk/>
            <pc:sldMk cId="4050979377" sldId="258"/>
            <ac:grpSpMk id="14" creationId="{89D1390B-7E13-4B4F-9CB2-391063412E54}"/>
          </ac:grpSpMkLst>
        </pc:grpChg>
        <pc:grpChg chg="add del">
          <ac:chgData name="Jeyaganeshan Jeyatharsini" userId="1f5b32e9-34a4-4bb5-84e1-2ba8c19af3ca" providerId="ADAL" clId="{275B7C22-A380-472A-9371-5BD445924106}" dt="2025-05-30T23:56:05.051" v="3392" actId="26606"/>
          <ac:grpSpMkLst>
            <pc:docMk/>
            <pc:sldMk cId="4050979377" sldId="258"/>
            <ac:grpSpMk id="18" creationId="{2A5C9C35-2375-49EB-B99C-17C87D42FE7C}"/>
          </ac:grpSpMkLst>
        </pc:grpChg>
        <pc:grpChg chg="add del">
          <ac:chgData name="Jeyaganeshan Jeyatharsini" userId="1f5b32e9-34a4-4bb5-84e1-2ba8c19af3ca" providerId="ADAL" clId="{275B7C22-A380-472A-9371-5BD445924106}" dt="2025-05-30T23:56:05.051" v="3392" actId="26606"/>
          <ac:grpSpMkLst>
            <pc:docMk/>
            <pc:sldMk cId="4050979377" sldId="258"/>
            <ac:grpSpMk id="24" creationId="{04542298-A2B1-480F-A11C-A40EDD19B857}"/>
          </ac:grpSpMkLst>
        </pc:grpChg>
        <pc:picChg chg="add del">
          <ac:chgData name="Jeyaganeshan Jeyatharsini" userId="1f5b32e9-34a4-4bb5-84e1-2ba8c19af3ca" providerId="ADAL" clId="{275B7C22-A380-472A-9371-5BD445924106}" dt="2025-05-30T23:55:50.273" v="3390" actId="26606"/>
          <ac:picMkLst>
            <pc:docMk/>
            <pc:sldMk cId="4050979377" sldId="258"/>
            <ac:picMk id="7" creationId="{AA8037D8-69B5-F696-D17F-C642E4B57857}"/>
          </ac:picMkLst>
        </pc:picChg>
        <pc:cxnChg chg="add">
          <ac:chgData name="Jeyaganeshan Jeyatharsini" userId="1f5b32e9-34a4-4bb5-84e1-2ba8c19af3ca" providerId="ADAL" clId="{275B7C22-A380-472A-9371-5BD445924106}" dt="2025-05-30T23:56:05.051" v="3393" actId="26606"/>
          <ac:cxnSpMkLst>
            <pc:docMk/>
            <pc:sldMk cId="4050979377" sldId="258"/>
            <ac:cxnSpMk id="32" creationId="{23AAC9B5-8015-485C-ACF9-A750390E9A56}"/>
          </ac:cxnSpMkLst>
        </pc:cxnChg>
      </pc:sldChg>
      <pc:sldChg chg="addSp delSp modSp add mod setBg addAnim modAnim">
        <pc:chgData name="Jeyaganeshan Jeyatharsini" userId="1f5b32e9-34a4-4bb5-84e1-2ba8c19af3ca" providerId="ADAL" clId="{275B7C22-A380-472A-9371-5BD445924106}" dt="2025-05-30T20:20:14.754" v="1003" actId="255"/>
        <pc:sldMkLst>
          <pc:docMk/>
          <pc:sldMk cId="1289691307" sldId="259"/>
        </pc:sldMkLst>
        <pc:spChg chg="mod">
          <ac:chgData name="Jeyaganeshan Jeyatharsini" userId="1f5b32e9-34a4-4bb5-84e1-2ba8c19af3ca" providerId="ADAL" clId="{275B7C22-A380-472A-9371-5BD445924106}" dt="2025-05-30T20:19:03.499" v="990" actId="1076"/>
          <ac:spMkLst>
            <pc:docMk/>
            <pc:sldMk cId="1289691307" sldId="259"/>
            <ac:spMk id="2" creationId="{AED0264F-0826-91ED-C3FB-905BA625EDC4}"/>
          </ac:spMkLst>
        </pc:spChg>
        <pc:spChg chg="mod">
          <ac:chgData name="Jeyaganeshan Jeyatharsini" userId="1f5b32e9-34a4-4bb5-84e1-2ba8c19af3ca" providerId="ADAL" clId="{275B7C22-A380-472A-9371-5BD445924106}" dt="2025-05-30T20:20:14.754" v="1003" actId="255"/>
          <ac:spMkLst>
            <pc:docMk/>
            <pc:sldMk cId="1289691307" sldId="259"/>
            <ac:spMk id="3" creationId="{9997AAE4-7D05-8C10-5687-3661058B7C8B}"/>
          </ac:spMkLst>
        </pc:spChg>
        <pc:spChg chg="add del">
          <ac:chgData name="Jeyaganeshan Jeyatharsini" userId="1f5b32e9-34a4-4bb5-84e1-2ba8c19af3ca" providerId="ADAL" clId="{275B7C22-A380-472A-9371-5BD445924106}" dt="2025-05-30T18:42:45.278" v="116" actId="26606"/>
          <ac:spMkLst>
            <pc:docMk/>
            <pc:sldMk cId="1289691307" sldId="259"/>
            <ac:spMk id="9" creationId="{8D0D6D3E-D7F9-4591-9CA9-DDF4DB1F73DA}"/>
          </ac:spMkLst>
        </pc:spChg>
        <pc:spChg chg="add del">
          <ac:chgData name="Jeyaganeshan Jeyatharsini" userId="1f5b32e9-34a4-4bb5-84e1-2ba8c19af3ca" providerId="ADAL" clId="{275B7C22-A380-472A-9371-5BD445924106}" dt="2025-05-30T18:42:45.278" v="116" actId="26606"/>
          <ac:spMkLst>
            <pc:docMk/>
            <pc:sldMk cId="1289691307" sldId="259"/>
            <ac:spMk id="10" creationId="{C4C9F2B0-1044-46EB-8AEB-C3BFFDE6C2CC}"/>
          </ac:spMkLst>
        </pc:spChg>
        <pc:spChg chg="add del">
          <ac:chgData name="Jeyaganeshan Jeyatharsini" userId="1f5b32e9-34a4-4bb5-84e1-2ba8c19af3ca" providerId="ADAL" clId="{275B7C22-A380-472A-9371-5BD445924106}" dt="2025-05-30T18:42:45.278" v="116" actId="26606"/>
          <ac:spMkLst>
            <pc:docMk/>
            <pc:sldMk cId="1289691307" sldId="259"/>
            <ac:spMk id="11" creationId="{D28B54C3-B57B-472A-B96E-1FCB67093DC2}"/>
          </ac:spMkLst>
        </pc:spChg>
        <pc:spChg chg="add del">
          <ac:chgData name="Jeyaganeshan Jeyatharsini" userId="1f5b32e9-34a4-4bb5-84e1-2ba8c19af3ca" providerId="ADAL" clId="{275B7C22-A380-472A-9371-5BD445924106}" dt="2025-05-30T18:29:49.620" v="98" actId="26606"/>
          <ac:spMkLst>
            <pc:docMk/>
            <pc:sldMk cId="1289691307" sldId="259"/>
            <ac:spMk id="12" creationId="{362D44EE-C852-4460-B8B5-C4F2BC20510C}"/>
          </ac:spMkLst>
        </pc:spChg>
        <pc:spChg chg="add del">
          <ac:chgData name="Jeyaganeshan Jeyatharsini" userId="1f5b32e9-34a4-4bb5-84e1-2ba8c19af3ca" providerId="ADAL" clId="{275B7C22-A380-472A-9371-5BD445924106}" dt="2025-05-30T18:42:45.278" v="116" actId="26606"/>
          <ac:spMkLst>
            <pc:docMk/>
            <pc:sldMk cId="1289691307" sldId="259"/>
            <ac:spMk id="13" creationId="{7DB3C429-F8DA-49B9-AF84-21996FCF78B5}"/>
          </ac:spMkLst>
        </pc:spChg>
        <pc:spChg chg="add del">
          <ac:chgData name="Jeyaganeshan Jeyatharsini" userId="1f5b32e9-34a4-4bb5-84e1-2ba8c19af3ca" providerId="ADAL" clId="{275B7C22-A380-472A-9371-5BD445924106}" dt="2025-05-30T18:29:49.620" v="98" actId="26606"/>
          <ac:spMkLst>
            <pc:docMk/>
            <pc:sldMk cId="1289691307" sldId="259"/>
            <ac:spMk id="14" creationId="{658970D8-8D1D-4B5C-894B-E871CC86543D}"/>
          </ac:spMkLst>
        </pc:spChg>
        <pc:spChg chg="add del">
          <ac:chgData name="Jeyaganeshan Jeyatharsini" userId="1f5b32e9-34a4-4bb5-84e1-2ba8c19af3ca" providerId="ADAL" clId="{275B7C22-A380-472A-9371-5BD445924106}" dt="2025-05-30T18:29:49.620" v="98" actId="26606"/>
          <ac:spMkLst>
            <pc:docMk/>
            <pc:sldMk cId="1289691307" sldId="259"/>
            <ac:spMk id="16" creationId="{F227E5B6-9132-43CA-B503-37A18562ADF2}"/>
          </ac:spMkLst>
        </pc:spChg>
        <pc:spChg chg="add mod">
          <ac:chgData name="Jeyaganeshan Jeyatharsini" userId="1f5b32e9-34a4-4bb5-84e1-2ba8c19af3ca" providerId="ADAL" clId="{275B7C22-A380-472A-9371-5BD445924106}" dt="2025-05-30T19:02:19.962" v="157" actId="14100"/>
          <ac:spMkLst>
            <pc:docMk/>
            <pc:sldMk cId="1289691307" sldId="259"/>
            <ac:spMk id="17" creationId="{2F4C6476-B036-656F-00C7-2026F657DB86}"/>
          </ac:spMkLst>
        </pc:spChg>
        <pc:spChg chg="add del">
          <ac:chgData name="Jeyaganeshan Jeyatharsini" userId="1f5b32e9-34a4-4bb5-84e1-2ba8c19af3ca" providerId="ADAL" clId="{275B7C22-A380-472A-9371-5BD445924106}" dt="2025-05-30T18:29:49.620" v="98" actId="26606"/>
          <ac:spMkLst>
            <pc:docMk/>
            <pc:sldMk cId="1289691307" sldId="259"/>
            <ac:spMk id="18" creationId="{03C2051E-A88D-48E5-BACF-AAED17892722}"/>
          </ac:spMkLst>
        </pc:spChg>
        <pc:spChg chg="add mod">
          <ac:chgData name="Jeyaganeshan Jeyatharsini" userId="1f5b32e9-34a4-4bb5-84e1-2ba8c19af3ca" providerId="ADAL" clId="{275B7C22-A380-472A-9371-5BD445924106}" dt="2025-05-30T20:19:17.547" v="994" actId="14100"/>
          <ac:spMkLst>
            <pc:docMk/>
            <pc:sldMk cId="1289691307" sldId="259"/>
            <ac:spMk id="19" creationId="{70FD9618-FEBF-D9D4-72FB-558F984CB286}"/>
          </ac:spMkLst>
        </pc:spChg>
        <pc:spChg chg="add del">
          <ac:chgData name="Jeyaganeshan Jeyatharsini" userId="1f5b32e9-34a4-4bb5-84e1-2ba8c19af3ca" providerId="ADAL" clId="{275B7C22-A380-472A-9371-5BD445924106}" dt="2025-05-30T18:29:49.620" v="98" actId="26606"/>
          <ac:spMkLst>
            <pc:docMk/>
            <pc:sldMk cId="1289691307" sldId="259"/>
            <ac:spMk id="20" creationId="{7821A508-2985-4905-874A-527429BAABFA}"/>
          </ac:spMkLst>
        </pc:spChg>
        <pc:spChg chg="add mod">
          <ac:chgData name="Jeyaganeshan Jeyatharsini" userId="1f5b32e9-34a4-4bb5-84e1-2ba8c19af3ca" providerId="ADAL" clId="{275B7C22-A380-472A-9371-5BD445924106}" dt="2025-05-30T19:12:23.940" v="349" actId="207"/>
          <ac:spMkLst>
            <pc:docMk/>
            <pc:sldMk cId="1289691307" sldId="259"/>
            <ac:spMk id="21" creationId="{CA98BB3B-34CF-E4D6-86BB-9CFFE1837CD4}"/>
          </ac:spMkLst>
        </pc:spChg>
        <pc:spChg chg="add del">
          <ac:chgData name="Jeyaganeshan Jeyatharsini" userId="1f5b32e9-34a4-4bb5-84e1-2ba8c19af3ca" providerId="ADAL" clId="{275B7C22-A380-472A-9371-5BD445924106}" dt="2025-05-30T18:29:49.620" v="98" actId="26606"/>
          <ac:spMkLst>
            <pc:docMk/>
            <pc:sldMk cId="1289691307" sldId="259"/>
            <ac:spMk id="22" creationId="{D2929CB1-0E3C-4B2D-ADC5-0154FB33BA44}"/>
          </ac:spMkLst>
        </pc:spChg>
        <pc:spChg chg="add mod">
          <ac:chgData name="Jeyaganeshan Jeyatharsini" userId="1f5b32e9-34a4-4bb5-84e1-2ba8c19af3ca" providerId="ADAL" clId="{275B7C22-A380-472A-9371-5BD445924106}" dt="2025-05-30T19:13:01.471" v="362" actId="1076"/>
          <ac:spMkLst>
            <pc:docMk/>
            <pc:sldMk cId="1289691307" sldId="259"/>
            <ac:spMk id="23" creationId="{98F944B6-1D67-0DAF-378A-F674C0070788}"/>
          </ac:spMkLst>
        </pc:spChg>
        <pc:spChg chg="add del">
          <ac:chgData name="Jeyaganeshan Jeyatharsini" userId="1f5b32e9-34a4-4bb5-84e1-2ba8c19af3ca" providerId="ADAL" clId="{275B7C22-A380-472A-9371-5BD445924106}" dt="2025-05-30T18:29:49.620" v="98" actId="26606"/>
          <ac:spMkLst>
            <pc:docMk/>
            <pc:sldMk cId="1289691307" sldId="259"/>
            <ac:spMk id="24" creationId="{5F2F0C84-BE8C-4DC2-A6D3-30349A801D5C}"/>
          </ac:spMkLst>
        </pc:spChg>
        <pc:spChg chg="add del">
          <ac:chgData name="Jeyaganeshan Jeyatharsini" userId="1f5b32e9-34a4-4bb5-84e1-2ba8c19af3ca" providerId="ADAL" clId="{275B7C22-A380-472A-9371-5BD445924106}" dt="2025-05-30T18:58:17.136" v="152" actId="26606"/>
          <ac:spMkLst>
            <pc:docMk/>
            <pc:sldMk cId="1289691307" sldId="259"/>
            <ac:spMk id="1031" creationId="{4037C1C0-FADA-40C7-B923-037899A24F09}"/>
          </ac:spMkLst>
        </pc:spChg>
        <pc:spChg chg="add del">
          <ac:chgData name="Jeyaganeshan Jeyatharsini" userId="1f5b32e9-34a4-4bb5-84e1-2ba8c19af3ca" providerId="ADAL" clId="{275B7C22-A380-472A-9371-5BD445924106}" dt="2025-05-30T18:58:17.136" v="152" actId="26606"/>
          <ac:spMkLst>
            <pc:docMk/>
            <pc:sldMk cId="1289691307" sldId="259"/>
            <ac:spMk id="1033" creationId="{E2B33195-5BCA-4BB7-A82D-6739522687DD}"/>
          </ac:spMkLst>
        </pc:spChg>
        <pc:spChg chg="add del">
          <ac:chgData name="Jeyaganeshan Jeyatharsini" userId="1f5b32e9-34a4-4bb5-84e1-2ba8c19af3ca" providerId="ADAL" clId="{275B7C22-A380-472A-9371-5BD445924106}" dt="2025-05-30T18:58:17.136" v="152" actId="26606"/>
          <ac:spMkLst>
            <pc:docMk/>
            <pc:sldMk cId="1289691307" sldId="259"/>
            <ac:spMk id="1035" creationId="{CF8AD9F3-9AF6-494F-83A3-2F677563935C}"/>
          </ac:spMkLst>
        </pc:spChg>
        <pc:spChg chg="add del">
          <ac:chgData name="Jeyaganeshan Jeyatharsini" userId="1f5b32e9-34a4-4bb5-84e1-2ba8c19af3ca" providerId="ADAL" clId="{275B7C22-A380-472A-9371-5BD445924106}" dt="2025-05-30T18:58:17.136" v="152" actId="26606"/>
          <ac:spMkLst>
            <pc:docMk/>
            <pc:sldMk cId="1289691307" sldId="259"/>
            <ac:spMk id="1037" creationId="{0DA5DB8B-7E5C-4ABC-8069-A9A8806F3976}"/>
          </ac:spMkLst>
        </pc:spChg>
        <pc:spChg chg="add del">
          <ac:chgData name="Jeyaganeshan Jeyatharsini" userId="1f5b32e9-34a4-4bb5-84e1-2ba8c19af3ca" providerId="ADAL" clId="{275B7C22-A380-472A-9371-5BD445924106}" dt="2025-05-30T19:05:06.893" v="164" actId="26606"/>
          <ac:spMkLst>
            <pc:docMk/>
            <pc:sldMk cId="1289691307" sldId="259"/>
            <ac:spMk id="1042" creationId="{8D62FFC4-C785-45D6-A1A6-BBEC1E58D700}"/>
          </ac:spMkLst>
        </pc:spChg>
        <pc:spChg chg="add del">
          <ac:chgData name="Jeyaganeshan Jeyatharsini" userId="1f5b32e9-34a4-4bb5-84e1-2ba8c19af3ca" providerId="ADAL" clId="{275B7C22-A380-472A-9371-5BD445924106}" dt="2025-05-30T19:05:06.893" v="164" actId="26606"/>
          <ac:spMkLst>
            <pc:docMk/>
            <pc:sldMk cId="1289691307" sldId="259"/>
            <ac:spMk id="1044" creationId="{609CB703-C563-4F1F-BF28-83C06E978C4F}"/>
          </ac:spMkLst>
        </pc:spChg>
        <pc:spChg chg="add del">
          <ac:chgData name="Jeyaganeshan Jeyatharsini" userId="1f5b32e9-34a4-4bb5-84e1-2ba8c19af3ca" providerId="ADAL" clId="{275B7C22-A380-472A-9371-5BD445924106}" dt="2025-05-30T19:05:25.916" v="166" actId="26606"/>
          <ac:spMkLst>
            <pc:docMk/>
            <pc:sldMk cId="1289691307" sldId="259"/>
            <ac:spMk id="1056" creationId="{41BBC4E2-77AE-4A70-8F4E-420E9E2ADAA6}"/>
          </ac:spMkLst>
        </pc:spChg>
        <pc:spChg chg="add del">
          <ac:chgData name="Jeyaganeshan Jeyatharsini" userId="1f5b32e9-34a4-4bb5-84e1-2ba8c19af3ca" providerId="ADAL" clId="{275B7C22-A380-472A-9371-5BD445924106}" dt="2025-05-30T19:05:25.916" v="166" actId="26606"/>
          <ac:spMkLst>
            <pc:docMk/>
            <pc:sldMk cId="1289691307" sldId="259"/>
            <ac:spMk id="1058" creationId="{609CB703-C563-4F1F-BF28-83C06E978C4F}"/>
          </ac:spMkLst>
        </pc:spChg>
        <pc:spChg chg="add del">
          <ac:chgData name="Jeyaganeshan Jeyatharsini" userId="1f5b32e9-34a4-4bb5-84e1-2ba8c19af3ca" providerId="ADAL" clId="{275B7C22-A380-472A-9371-5BD445924106}" dt="2025-05-30T19:05:25.916" v="166" actId="26606"/>
          <ac:spMkLst>
            <pc:docMk/>
            <pc:sldMk cId="1289691307" sldId="259"/>
            <ac:spMk id="1060" creationId="{5DFC1D2F-D2C1-4B4C-A109-43567B85E662}"/>
          </ac:spMkLst>
        </pc:spChg>
        <pc:spChg chg="add del">
          <ac:chgData name="Jeyaganeshan Jeyatharsini" userId="1f5b32e9-34a4-4bb5-84e1-2ba8c19af3ca" providerId="ADAL" clId="{275B7C22-A380-472A-9371-5BD445924106}" dt="2025-05-30T19:05:25.916" v="166" actId="26606"/>
          <ac:spMkLst>
            <pc:docMk/>
            <pc:sldMk cId="1289691307" sldId="259"/>
            <ac:spMk id="1062" creationId="{FDE74ABC-C18D-4D27-A77F-43594963B899}"/>
          </ac:spMkLst>
        </pc:spChg>
        <pc:spChg chg="add del">
          <ac:chgData name="Jeyaganeshan Jeyatharsini" userId="1f5b32e9-34a4-4bb5-84e1-2ba8c19af3ca" providerId="ADAL" clId="{275B7C22-A380-472A-9371-5BD445924106}" dt="2025-05-30T19:05:25.916" v="166" actId="26606"/>
          <ac:spMkLst>
            <pc:docMk/>
            <pc:sldMk cId="1289691307" sldId="259"/>
            <ac:spMk id="1066" creationId="{1CF7DF92-B01A-4340-9465-5B2DC96507A4}"/>
          </ac:spMkLst>
        </pc:spChg>
        <pc:spChg chg="add del">
          <ac:chgData name="Jeyaganeshan Jeyatharsini" userId="1f5b32e9-34a4-4bb5-84e1-2ba8c19af3ca" providerId="ADAL" clId="{275B7C22-A380-472A-9371-5BD445924106}" dt="2025-05-30T19:07:48.516" v="185" actId="26606"/>
          <ac:spMkLst>
            <pc:docMk/>
            <pc:sldMk cId="1289691307" sldId="259"/>
            <ac:spMk id="1071" creationId="{F58FB4AA-7058-4218-AE65-3ACD24A41226}"/>
          </ac:spMkLst>
        </pc:spChg>
        <pc:spChg chg="del">
          <ac:chgData name="Jeyaganeshan Jeyatharsini" userId="1f5b32e9-34a4-4bb5-84e1-2ba8c19af3ca" providerId="ADAL" clId="{275B7C22-A380-472A-9371-5BD445924106}" dt="2025-05-30T19:07:48.516" v="185" actId="26606"/>
          <ac:spMkLst>
            <pc:docMk/>
            <pc:sldMk cId="1289691307" sldId="259"/>
            <ac:spMk id="1073" creationId="{F35BC0E3-6FE4-4491-BA19-C0126066A51B}"/>
          </ac:spMkLst>
        </pc:spChg>
        <pc:spChg chg="add del">
          <ac:chgData name="Jeyaganeshan Jeyatharsini" userId="1f5b32e9-34a4-4bb5-84e1-2ba8c19af3ca" providerId="ADAL" clId="{275B7C22-A380-472A-9371-5BD445924106}" dt="2025-05-30T19:07:48.516" v="185" actId="26606"/>
          <ac:spMkLst>
            <pc:docMk/>
            <pc:sldMk cId="1289691307" sldId="259"/>
            <ac:spMk id="1075" creationId="{DB11BD18-218F-49C7-BE16-82AEA08B237B}"/>
          </ac:spMkLst>
        </pc:spChg>
        <pc:spChg chg="add del">
          <ac:chgData name="Jeyaganeshan Jeyatharsini" userId="1f5b32e9-34a4-4bb5-84e1-2ba8c19af3ca" providerId="ADAL" clId="{275B7C22-A380-472A-9371-5BD445924106}" dt="2025-05-30T19:07:48.516" v="185" actId="26606"/>
          <ac:spMkLst>
            <pc:docMk/>
            <pc:sldMk cId="1289691307" sldId="259"/>
            <ac:spMk id="1079" creationId="{EA996627-3E00-4A50-8640-F4F7D38C556C}"/>
          </ac:spMkLst>
        </pc:spChg>
        <pc:spChg chg="add del">
          <ac:chgData name="Jeyaganeshan Jeyatharsini" userId="1f5b32e9-34a4-4bb5-84e1-2ba8c19af3ca" providerId="ADAL" clId="{275B7C22-A380-472A-9371-5BD445924106}" dt="2025-05-30T19:07:48.516" v="185" actId="26606"/>
          <ac:spMkLst>
            <pc:docMk/>
            <pc:sldMk cId="1289691307" sldId="259"/>
            <ac:spMk id="1081" creationId="{A619555D-3337-4F1A-9AFF-1DA3B921C57C}"/>
          </ac:spMkLst>
        </pc:spChg>
        <pc:spChg chg="add del">
          <ac:chgData name="Jeyaganeshan Jeyatharsini" userId="1f5b32e9-34a4-4bb5-84e1-2ba8c19af3ca" providerId="ADAL" clId="{275B7C22-A380-472A-9371-5BD445924106}" dt="2025-05-30T19:07:48.516" v="185" actId="26606"/>
          <ac:spMkLst>
            <pc:docMk/>
            <pc:sldMk cId="1289691307" sldId="259"/>
            <ac:spMk id="1083" creationId="{CF5E7AE0-415D-4236-B5E6-F2FC68DB94EE}"/>
          </ac:spMkLst>
        </pc:spChg>
        <pc:spChg chg="add">
          <ac:chgData name="Jeyaganeshan Jeyatharsini" userId="1f5b32e9-34a4-4bb5-84e1-2ba8c19af3ca" providerId="ADAL" clId="{275B7C22-A380-472A-9371-5BD445924106}" dt="2025-05-30T19:07:48.516" v="185" actId="26606"/>
          <ac:spMkLst>
            <pc:docMk/>
            <pc:sldMk cId="1289691307" sldId="259"/>
            <ac:spMk id="1088" creationId="{7C86F726-AC41-4CF6-9B05-151A4D499EE1}"/>
          </ac:spMkLst>
        </pc:spChg>
        <pc:spChg chg="add">
          <ac:chgData name="Jeyaganeshan Jeyatharsini" userId="1f5b32e9-34a4-4bb5-84e1-2ba8c19af3ca" providerId="ADAL" clId="{275B7C22-A380-472A-9371-5BD445924106}" dt="2025-05-30T19:07:48.516" v="185" actId="26606"/>
          <ac:spMkLst>
            <pc:docMk/>
            <pc:sldMk cId="1289691307" sldId="259"/>
            <ac:spMk id="1090" creationId="{55E8CDA9-D07B-4774-80D9-57C6EFE7D3F8}"/>
          </ac:spMkLst>
        </pc:spChg>
        <pc:picChg chg="add del mod">
          <ac:chgData name="Jeyaganeshan Jeyatharsini" userId="1f5b32e9-34a4-4bb5-84e1-2ba8c19af3ca" providerId="ADAL" clId="{275B7C22-A380-472A-9371-5BD445924106}" dt="2025-05-30T18:29:06.091" v="91" actId="478"/>
          <ac:picMkLst>
            <pc:docMk/>
            <pc:sldMk cId="1289691307" sldId="259"/>
            <ac:picMk id="5" creationId="{2F0C413D-85E6-C74B-6616-88A64B77382E}"/>
          </ac:picMkLst>
        </pc:picChg>
        <pc:picChg chg="add mod ord">
          <ac:chgData name="Jeyaganeshan Jeyatharsini" userId="1f5b32e9-34a4-4bb5-84e1-2ba8c19af3ca" providerId="ADAL" clId="{275B7C22-A380-472A-9371-5BD445924106}" dt="2025-05-30T19:06:52.691" v="179" actId="1076"/>
          <ac:picMkLst>
            <pc:docMk/>
            <pc:sldMk cId="1289691307" sldId="259"/>
            <ac:picMk id="7" creationId="{3471D103-491B-4AA4-BA71-BF42A9F8F294}"/>
          </ac:picMkLst>
        </pc:picChg>
        <pc:picChg chg="add del mod">
          <ac:chgData name="Jeyaganeshan Jeyatharsini" userId="1f5b32e9-34a4-4bb5-84e1-2ba8c19af3ca" providerId="ADAL" clId="{275B7C22-A380-472A-9371-5BD445924106}" dt="2025-05-30T18:42:36.506" v="115" actId="478"/>
          <ac:picMkLst>
            <pc:docMk/>
            <pc:sldMk cId="1289691307" sldId="259"/>
            <ac:picMk id="8" creationId="{6BDCFA98-D9E0-28E3-7BA3-AB57CFEDE12C}"/>
          </ac:picMkLst>
        </pc:picChg>
        <pc:picChg chg="add del mod">
          <ac:chgData name="Jeyaganeshan Jeyatharsini" userId="1f5b32e9-34a4-4bb5-84e1-2ba8c19af3ca" providerId="ADAL" clId="{275B7C22-A380-472A-9371-5BD445924106}" dt="2025-05-30T18:57:31.471" v="138" actId="478"/>
          <ac:picMkLst>
            <pc:docMk/>
            <pc:sldMk cId="1289691307" sldId="259"/>
            <ac:picMk id="15" creationId="{5CA1F379-A85C-B0B0-2B1E-630135E7E095}"/>
          </ac:picMkLst>
        </pc:picChg>
        <pc:picChg chg="add del mod">
          <ac:chgData name="Jeyaganeshan Jeyatharsini" userId="1f5b32e9-34a4-4bb5-84e1-2ba8c19af3ca" providerId="ADAL" clId="{275B7C22-A380-472A-9371-5BD445924106}" dt="2025-05-30T18:48:15.392" v="129" actId="478"/>
          <ac:picMkLst>
            <pc:docMk/>
            <pc:sldMk cId="1289691307" sldId="259"/>
            <ac:picMk id="1026" creationId="{64213679-7DEA-340C-AAD2-62696053E451}"/>
          </ac:picMkLst>
        </pc:picChg>
        <pc:picChg chg="add del">
          <ac:chgData name="Jeyaganeshan Jeyatharsini" userId="1f5b32e9-34a4-4bb5-84e1-2ba8c19af3ca" providerId="ADAL" clId="{275B7C22-A380-472A-9371-5BD445924106}" dt="2025-05-30T18:57:31.471" v="138" actId="478"/>
          <ac:picMkLst>
            <pc:docMk/>
            <pc:sldMk cId="1289691307" sldId="259"/>
            <ac:picMk id="1028" creationId="{584DD183-EFCD-6338-2D70-6F47250DD378}"/>
          </ac:picMkLst>
        </pc:picChg>
        <pc:picChg chg="add mod">
          <ac:chgData name="Jeyaganeshan Jeyatharsini" userId="1f5b32e9-34a4-4bb5-84e1-2ba8c19af3ca" providerId="ADAL" clId="{275B7C22-A380-472A-9371-5BD445924106}" dt="2025-05-30T19:12:46.183" v="360" actId="1035"/>
          <ac:picMkLst>
            <pc:docMk/>
            <pc:sldMk cId="1289691307" sldId="259"/>
            <ac:picMk id="1030" creationId="{30DE7D83-F123-F86F-6C31-47494A036825}"/>
          </ac:picMkLst>
        </pc:picChg>
        <pc:picChg chg="add del mod">
          <ac:chgData name="Jeyaganeshan Jeyatharsini" userId="1f5b32e9-34a4-4bb5-84e1-2ba8c19af3ca" providerId="ADAL" clId="{275B7C22-A380-472A-9371-5BD445924106}" dt="2025-05-30T19:02:51.899" v="160" actId="478"/>
          <ac:picMkLst>
            <pc:docMk/>
            <pc:sldMk cId="1289691307" sldId="259"/>
            <ac:picMk id="1034" creationId="{5FE4E15A-338B-5957-1CE0-E0502A84730A}"/>
          </ac:picMkLst>
        </pc:picChg>
        <pc:picChg chg="add mod">
          <ac:chgData name="Jeyaganeshan Jeyatharsini" userId="1f5b32e9-34a4-4bb5-84e1-2ba8c19af3ca" providerId="ADAL" clId="{275B7C22-A380-472A-9371-5BD445924106}" dt="2025-05-30T19:12:51.306" v="361" actId="14100"/>
          <ac:picMkLst>
            <pc:docMk/>
            <pc:sldMk cId="1289691307" sldId="259"/>
            <ac:picMk id="1036" creationId="{029534B5-2097-FCFC-D522-7108EFB8A331}"/>
          </ac:picMkLst>
        </pc:picChg>
      </pc:sldChg>
      <pc:sldChg chg="add del setBg">
        <pc:chgData name="Jeyaganeshan Jeyatharsini" userId="1f5b32e9-34a4-4bb5-84e1-2ba8c19af3ca" providerId="ADAL" clId="{275B7C22-A380-472A-9371-5BD445924106}" dt="2025-05-30T18:13:14.279" v="67" actId="47"/>
        <pc:sldMkLst>
          <pc:docMk/>
          <pc:sldMk cId="3390318043" sldId="259"/>
        </pc:sldMkLst>
      </pc:sldChg>
      <pc:sldChg chg="modSp add mod ord">
        <pc:chgData name="Jeyaganeshan Jeyatharsini" userId="1f5b32e9-34a4-4bb5-84e1-2ba8c19af3ca" providerId="ADAL" clId="{275B7C22-A380-472A-9371-5BD445924106}" dt="2025-05-30T20:19:38.659" v="996" actId="1076"/>
        <pc:sldMkLst>
          <pc:docMk/>
          <pc:sldMk cId="2346380756" sldId="260"/>
        </pc:sldMkLst>
        <pc:spChg chg="mod">
          <ac:chgData name="Jeyaganeshan Jeyatharsini" userId="1f5b32e9-34a4-4bb5-84e1-2ba8c19af3ca" providerId="ADAL" clId="{275B7C22-A380-472A-9371-5BD445924106}" dt="2025-05-30T20:16:07.456" v="966" actId="1076"/>
          <ac:spMkLst>
            <pc:docMk/>
            <pc:sldMk cId="2346380756" sldId="260"/>
            <ac:spMk id="2" creationId="{4E55BA13-5BDE-5777-DEC5-471DBAF4AB04}"/>
          </ac:spMkLst>
        </pc:spChg>
        <pc:spChg chg="mod">
          <ac:chgData name="Jeyaganeshan Jeyatharsini" userId="1f5b32e9-34a4-4bb5-84e1-2ba8c19af3ca" providerId="ADAL" clId="{275B7C22-A380-472A-9371-5BD445924106}" dt="2025-05-30T20:18:41.022" v="988" actId="255"/>
          <ac:spMkLst>
            <pc:docMk/>
            <pc:sldMk cId="2346380756" sldId="260"/>
            <ac:spMk id="3" creationId="{FC2A69C1-F1E5-42BD-7B5B-B89FA2DEC30C}"/>
          </ac:spMkLst>
        </pc:spChg>
        <pc:spChg chg="mod">
          <ac:chgData name="Jeyaganeshan Jeyatharsini" userId="1f5b32e9-34a4-4bb5-84e1-2ba8c19af3ca" providerId="ADAL" clId="{275B7C22-A380-472A-9371-5BD445924106}" dt="2025-05-30T20:17:28.006" v="978" actId="14100"/>
          <ac:spMkLst>
            <pc:docMk/>
            <pc:sldMk cId="2346380756" sldId="260"/>
            <ac:spMk id="19" creationId="{55AD3446-3AEE-9271-BDDA-233AA60AC32D}"/>
          </ac:spMkLst>
        </pc:spChg>
        <pc:spChg chg="mod">
          <ac:chgData name="Jeyaganeshan Jeyatharsini" userId="1f5b32e9-34a4-4bb5-84e1-2ba8c19af3ca" providerId="ADAL" clId="{275B7C22-A380-472A-9371-5BD445924106}" dt="2025-05-30T20:19:29.576" v="995" actId="1076"/>
          <ac:spMkLst>
            <pc:docMk/>
            <pc:sldMk cId="2346380756" sldId="260"/>
            <ac:spMk id="21" creationId="{B0F5D6F1-770F-1F18-8558-A27D5ED1B0C5}"/>
          </ac:spMkLst>
        </pc:spChg>
        <pc:spChg chg="mod">
          <ac:chgData name="Jeyaganeshan Jeyatharsini" userId="1f5b32e9-34a4-4bb5-84e1-2ba8c19af3ca" providerId="ADAL" clId="{275B7C22-A380-472A-9371-5BD445924106}" dt="2025-05-30T20:19:38.659" v="996" actId="1076"/>
          <ac:spMkLst>
            <pc:docMk/>
            <pc:sldMk cId="2346380756" sldId="260"/>
            <ac:spMk id="23" creationId="{65459F18-E457-501C-1CF5-7AB8D2FD7113}"/>
          </ac:spMkLst>
        </pc:spChg>
        <pc:picChg chg="mod">
          <ac:chgData name="Jeyaganeshan Jeyatharsini" userId="1f5b32e9-34a4-4bb5-84e1-2ba8c19af3ca" providerId="ADAL" clId="{275B7C22-A380-472A-9371-5BD445924106}" dt="2025-05-30T20:16:19.897" v="968" actId="1076"/>
          <ac:picMkLst>
            <pc:docMk/>
            <pc:sldMk cId="2346380756" sldId="260"/>
            <ac:picMk id="7" creationId="{013BA92A-0F60-B4CD-F417-6D5F0826680C}"/>
          </ac:picMkLst>
        </pc:picChg>
        <pc:picChg chg="mod">
          <ac:chgData name="Jeyaganeshan Jeyatharsini" userId="1f5b32e9-34a4-4bb5-84e1-2ba8c19af3ca" providerId="ADAL" clId="{275B7C22-A380-472A-9371-5BD445924106}" dt="2025-05-30T20:16:24.098" v="969" actId="1076"/>
          <ac:picMkLst>
            <pc:docMk/>
            <pc:sldMk cId="2346380756" sldId="260"/>
            <ac:picMk id="1030" creationId="{5A51EE86-457B-EF52-93D7-60ECE26412BF}"/>
          </ac:picMkLst>
        </pc:picChg>
        <pc:picChg chg="mod">
          <ac:chgData name="Jeyaganeshan Jeyatharsini" userId="1f5b32e9-34a4-4bb5-84e1-2ba8c19af3ca" providerId="ADAL" clId="{275B7C22-A380-472A-9371-5BD445924106}" dt="2025-05-30T20:17:58.953" v="984" actId="14100"/>
          <ac:picMkLst>
            <pc:docMk/>
            <pc:sldMk cId="2346380756" sldId="260"/>
            <ac:picMk id="1036" creationId="{16542442-2836-AA8C-1E40-4A0D3B8264AB}"/>
          </ac:picMkLst>
        </pc:picChg>
      </pc:sldChg>
      <pc:sldChg chg="addSp delSp modSp new mod setBg modAnim">
        <pc:chgData name="Jeyaganeshan Jeyatharsini" userId="1f5b32e9-34a4-4bb5-84e1-2ba8c19af3ca" providerId="ADAL" clId="{275B7C22-A380-472A-9371-5BD445924106}" dt="2025-05-30T21:04:49.528" v="1303"/>
        <pc:sldMkLst>
          <pc:docMk/>
          <pc:sldMk cId="2375356014" sldId="261"/>
        </pc:sldMkLst>
        <pc:spChg chg="mod">
          <ac:chgData name="Jeyaganeshan Jeyatharsini" userId="1f5b32e9-34a4-4bb5-84e1-2ba8c19af3ca" providerId="ADAL" clId="{275B7C22-A380-472A-9371-5BD445924106}" dt="2025-05-30T21:04:49.528" v="1303"/>
          <ac:spMkLst>
            <pc:docMk/>
            <pc:sldMk cId="2375356014" sldId="261"/>
            <ac:spMk id="2" creationId="{59150094-4D20-4B67-1535-06598EE68645}"/>
          </ac:spMkLst>
        </pc:spChg>
        <pc:spChg chg="del">
          <ac:chgData name="Jeyaganeshan Jeyatharsini" userId="1f5b32e9-34a4-4bb5-84e1-2ba8c19af3ca" providerId="ADAL" clId="{275B7C22-A380-472A-9371-5BD445924106}" dt="2025-05-30T19:49:52.519" v="727"/>
          <ac:spMkLst>
            <pc:docMk/>
            <pc:sldMk cId="2375356014" sldId="261"/>
            <ac:spMk id="3" creationId="{899B2DE1-C2FF-C592-B3B6-991D079A3E68}"/>
          </ac:spMkLst>
        </pc:spChg>
        <pc:spChg chg="add del mod">
          <ac:chgData name="Jeyaganeshan Jeyatharsini" userId="1f5b32e9-34a4-4bb5-84e1-2ba8c19af3ca" providerId="ADAL" clId="{275B7C22-A380-472A-9371-5BD445924106}" dt="2025-05-30T19:58:40.987" v="782" actId="478"/>
          <ac:spMkLst>
            <pc:docMk/>
            <pc:sldMk cId="2375356014" sldId="261"/>
            <ac:spMk id="5" creationId="{D76CD9C3-A3AD-869D-88C7-FA0936266156}"/>
          </ac:spMkLst>
        </pc:spChg>
        <pc:spChg chg="add mod">
          <ac:chgData name="Jeyaganeshan Jeyatharsini" userId="1f5b32e9-34a4-4bb5-84e1-2ba8c19af3ca" providerId="ADAL" clId="{275B7C22-A380-472A-9371-5BD445924106}" dt="2025-05-30T20:20:47.988" v="1004" actId="14100"/>
          <ac:spMkLst>
            <pc:docMk/>
            <pc:sldMk cId="2375356014" sldId="261"/>
            <ac:spMk id="6" creationId="{1EBCDB59-61CC-F186-4650-446BB50CA0D8}"/>
          </ac:spMkLst>
        </pc:spChg>
        <pc:spChg chg="add del">
          <ac:chgData name="Jeyaganeshan Jeyatharsini" userId="1f5b32e9-34a4-4bb5-84e1-2ba8c19af3ca" providerId="ADAL" clId="{275B7C22-A380-472A-9371-5BD445924106}" dt="2025-05-30T19:55:24.147" v="774" actId="26606"/>
          <ac:spMkLst>
            <pc:docMk/>
            <pc:sldMk cId="2375356014" sldId="261"/>
            <ac:spMk id="2058" creationId="{F2F858F6-6642-03F0-E088-7A92439ECAFC}"/>
          </ac:spMkLst>
        </pc:spChg>
        <pc:spChg chg="add del">
          <ac:chgData name="Jeyaganeshan Jeyatharsini" userId="1f5b32e9-34a4-4bb5-84e1-2ba8c19af3ca" providerId="ADAL" clId="{275B7C22-A380-472A-9371-5BD445924106}" dt="2025-05-30T19:55:24.147" v="774" actId="26606"/>
          <ac:spMkLst>
            <pc:docMk/>
            <pc:sldMk cId="2375356014" sldId="261"/>
            <ac:spMk id="2061" creationId="{AD96FDFD-4E42-4A06-B8B5-768A1DB9C2A9}"/>
          </ac:spMkLst>
        </pc:spChg>
        <pc:spChg chg="add del">
          <ac:chgData name="Jeyaganeshan Jeyatharsini" userId="1f5b32e9-34a4-4bb5-84e1-2ba8c19af3ca" providerId="ADAL" clId="{275B7C22-A380-472A-9371-5BD445924106}" dt="2025-05-30T19:59:07.150" v="787" actId="26606"/>
          <ac:spMkLst>
            <pc:docMk/>
            <pc:sldMk cId="2375356014" sldId="261"/>
            <ac:spMk id="2063" creationId="{5CDFD20D-8E4F-4E3A-AF87-93F23E0DBFB3}"/>
          </ac:spMkLst>
        </pc:spChg>
        <pc:spChg chg="add del">
          <ac:chgData name="Jeyaganeshan Jeyatharsini" userId="1f5b32e9-34a4-4bb5-84e1-2ba8c19af3ca" providerId="ADAL" clId="{275B7C22-A380-472A-9371-5BD445924106}" dt="2025-05-30T19:59:07.150" v="787" actId="26606"/>
          <ac:spMkLst>
            <pc:docMk/>
            <pc:sldMk cId="2375356014" sldId="261"/>
            <ac:spMk id="2064" creationId="{D75A5B51-0925-4835-8511-A0DD17EAA97C}"/>
          </ac:spMkLst>
        </pc:spChg>
        <pc:spChg chg="add del mod">
          <ac:chgData name="Jeyaganeshan Jeyatharsini" userId="1f5b32e9-34a4-4bb5-84e1-2ba8c19af3ca" providerId="ADAL" clId="{275B7C22-A380-472A-9371-5BD445924106}" dt="2025-05-30T19:58:38.707" v="781" actId="478"/>
          <ac:spMkLst>
            <pc:docMk/>
            <pc:sldMk cId="2375356014" sldId="261"/>
            <ac:spMk id="2065" creationId="{7D490D98-3237-9B24-FF66-F3075166ECA1}"/>
          </ac:spMkLst>
        </pc:spChg>
        <pc:spChg chg="add del">
          <ac:chgData name="Jeyaganeshan Jeyatharsini" userId="1f5b32e9-34a4-4bb5-84e1-2ba8c19af3ca" providerId="ADAL" clId="{275B7C22-A380-472A-9371-5BD445924106}" dt="2025-05-30T19:59:04.913" v="784" actId="26606"/>
          <ac:spMkLst>
            <pc:docMk/>
            <pc:sldMk cId="2375356014" sldId="261"/>
            <ac:spMk id="2069" creationId="{ADA216DF-C268-4A25-A2DC-51E15F55003F}"/>
          </ac:spMkLst>
        </pc:spChg>
        <pc:spChg chg="add del">
          <ac:chgData name="Jeyaganeshan Jeyatharsini" userId="1f5b32e9-34a4-4bb5-84e1-2ba8c19af3ca" providerId="ADAL" clId="{275B7C22-A380-472A-9371-5BD445924106}" dt="2025-05-30T19:59:04.913" v="784" actId="26606"/>
          <ac:spMkLst>
            <pc:docMk/>
            <pc:sldMk cId="2375356014" sldId="261"/>
            <ac:spMk id="2071" creationId="{DE127D07-37F2-4FE3-9F47-F0CD6740D5D8}"/>
          </ac:spMkLst>
        </pc:spChg>
        <pc:spChg chg="add del">
          <ac:chgData name="Jeyaganeshan Jeyatharsini" userId="1f5b32e9-34a4-4bb5-84e1-2ba8c19af3ca" providerId="ADAL" clId="{275B7C22-A380-472A-9371-5BD445924106}" dt="2025-05-30T19:59:07.119" v="786" actId="26606"/>
          <ac:spMkLst>
            <pc:docMk/>
            <pc:sldMk cId="2375356014" sldId="261"/>
            <ac:spMk id="2073" creationId="{7C98A213-5994-475E-B327-DC6EC27FBA8B}"/>
          </ac:spMkLst>
        </pc:spChg>
        <pc:spChg chg="add del">
          <ac:chgData name="Jeyaganeshan Jeyatharsini" userId="1f5b32e9-34a4-4bb5-84e1-2ba8c19af3ca" providerId="ADAL" clId="{275B7C22-A380-472A-9371-5BD445924106}" dt="2025-05-30T19:59:07.119" v="786" actId="26606"/>
          <ac:spMkLst>
            <pc:docMk/>
            <pc:sldMk cId="2375356014" sldId="261"/>
            <ac:spMk id="2074" creationId="{4B030A0D-0DAD-4A99-89BB-419527D6A64B}"/>
          </ac:spMkLst>
        </pc:spChg>
        <pc:spChg chg="add">
          <ac:chgData name="Jeyaganeshan Jeyatharsini" userId="1f5b32e9-34a4-4bb5-84e1-2ba8c19af3ca" providerId="ADAL" clId="{275B7C22-A380-472A-9371-5BD445924106}" dt="2025-05-30T19:59:07.150" v="787" actId="26606"/>
          <ac:spMkLst>
            <pc:docMk/>
            <pc:sldMk cId="2375356014" sldId="261"/>
            <ac:spMk id="2075" creationId="{529C2A7A-A6B6-4A56-B11C-8E967D88A60D}"/>
          </ac:spMkLst>
        </pc:spChg>
        <pc:spChg chg="add">
          <ac:chgData name="Jeyaganeshan Jeyatharsini" userId="1f5b32e9-34a4-4bb5-84e1-2ba8c19af3ca" providerId="ADAL" clId="{275B7C22-A380-472A-9371-5BD445924106}" dt="2025-05-30T19:59:07.150" v="787" actId="26606"/>
          <ac:spMkLst>
            <pc:docMk/>
            <pc:sldMk cId="2375356014" sldId="261"/>
            <ac:spMk id="2076" creationId="{8C886788-700E-4D20-9F80-E0E96837A203}"/>
          </ac:spMkLst>
        </pc:spChg>
        <pc:spChg chg="add">
          <ac:chgData name="Jeyaganeshan Jeyatharsini" userId="1f5b32e9-34a4-4bb5-84e1-2ba8c19af3ca" providerId="ADAL" clId="{275B7C22-A380-472A-9371-5BD445924106}" dt="2025-05-30T19:59:07.150" v="787" actId="26606"/>
          <ac:spMkLst>
            <pc:docMk/>
            <pc:sldMk cId="2375356014" sldId="261"/>
            <ac:spMk id="2077" creationId="{FDBD7205-E536-4134-8768-AC3E1A3C5E59}"/>
          </ac:spMkLst>
        </pc:spChg>
        <pc:spChg chg="add">
          <ac:chgData name="Jeyaganeshan Jeyatharsini" userId="1f5b32e9-34a4-4bb5-84e1-2ba8c19af3ca" providerId="ADAL" clId="{275B7C22-A380-472A-9371-5BD445924106}" dt="2025-05-30T19:59:07.150" v="787" actId="26606"/>
          <ac:spMkLst>
            <pc:docMk/>
            <pc:sldMk cId="2375356014" sldId="261"/>
            <ac:spMk id="2078" creationId="{1850674C-4E08-4C62-A3E2-6337FE4F7D86}"/>
          </ac:spMkLst>
        </pc:spChg>
        <pc:spChg chg="add">
          <ac:chgData name="Jeyaganeshan Jeyatharsini" userId="1f5b32e9-34a4-4bb5-84e1-2ba8c19af3ca" providerId="ADAL" clId="{275B7C22-A380-472A-9371-5BD445924106}" dt="2025-05-30T19:59:07.150" v="787" actId="26606"/>
          <ac:spMkLst>
            <pc:docMk/>
            <pc:sldMk cId="2375356014" sldId="261"/>
            <ac:spMk id="2079" creationId="{BCE4FF05-2B0C-4C97-A9B4-E163085A90E1}"/>
          </ac:spMkLst>
        </pc:spChg>
        <pc:picChg chg="add mod ord">
          <ac:chgData name="Jeyaganeshan Jeyatharsini" userId="1f5b32e9-34a4-4bb5-84e1-2ba8c19af3ca" providerId="ADAL" clId="{275B7C22-A380-472A-9371-5BD445924106}" dt="2025-05-30T19:59:07.150" v="787" actId="26606"/>
          <ac:picMkLst>
            <pc:docMk/>
            <pc:sldMk cId="2375356014" sldId="261"/>
            <ac:picMk id="2050" creationId="{B0B10B0D-7E1F-E399-29BF-052B30F63DA1}"/>
          </ac:picMkLst>
        </pc:picChg>
        <pc:picChg chg="add mod">
          <ac:chgData name="Jeyaganeshan Jeyatharsini" userId="1f5b32e9-34a4-4bb5-84e1-2ba8c19af3ca" providerId="ADAL" clId="{275B7C22-A380-472A-9371-5BD445924106}" dt="2025-05-30T19:59:07.150" v="787" actId="26606"/>
          <ac:picMkLst>
            <pc:docMk/>
            <pc:sldMk cId="2375356014" sldId="261"/>
            <ac:picMk id="2052" creationId="{3EB57EA8-7EB8-044E-864B-CBC3DEB9163A}"/>
          </ac:picMkLst>
        </pc:picChg>
        <pc:picChg chg="add mod ord">
          <ac:chgData name="Jeyaganeshan Jeyatharsini" userId="1f5b32e9-34a4-4bb5-84e1-2ba8c19af3ca" providerId="ADAL" clId="{275B7C22-A380-472A-9371-5BD445924106}" dt="2025-05-30T19:59:07.119" v="786" actId="26606"/>
          <ac:picMkLst>
            <pc:docMk/>
            <pc:sldMk cId="2375356014" sldId="261"/>
            <ac:picMk id="2054" creationId="{97006149-278E-C6F3-8471-3F7FEEE9D44C}"/>
          </ac:picMkLst>
        </pc:picChg>
      </pc:sldChg>
      <pc:sldChg chg="addSp delSp modSp add mod modAnim">
        <pc:chgData name="Jeyaganeshan Jeyatharsini" userId="1f5b32e9-34a4-4bb5-84e1-2ba8c19af3ca" providerId="ADAL" clId="{275B7C22-A380-472A-9371-5BD445924106}" dt="2025-05-30T20:23:00.139" v="1049" actId="20577"/>
        <pc:sldMkLst>
          <pc:docMk/>
          <pc:sldMk cId="1138275511" sldId="262"/>
        </pc:sldMkLst>
        <pc:spChg chg="del">
          <ac:chgData name="Jeyaganeshan Jeyatharsini" userId="1f5b32e9-34a4-4bb5-84e1-2ba8c19af3ca" providerId="ADAL" clId="{275B7C22-A380-472A-9371-5BD445924106}" dt="2025-05-30T19:59:47.450" v="791" actId="478"/>
          <ac:spMkLst>
            <pc:docMk/>
            <pc:sldMk cId="1138275511" sldId="262"/>
            <ac:spMk id="2" creationId="{55469F99-8F50-1F9B-B718-1D4EC1792662}"/>
          </ac:spMkLst>
        </pc:spChg>
        <pc:spChg chg="add del mod">
          <ac:chgData name="Jeyaganeshan Jeyatharsini" userId="1f5b32e9-34a4-4bb5-84e1-2ba8c19af3ca" providerId="ADAL" clId="{275B7C22-A380-472A-9371-5BD445924106}" dt="2025-05-30T19:59:50.267" v="792" actId="478"/>
          <ac:spMkLst>
            <pc:docMk/>
            <pc:sldMk cId="1138275511" sldId="262"/>
            <ac:spMk id="4" creationId="{FF28C3A3-769C-E2E5-3F8A-01ED19A677CD}"/>
          </ac:spMkLst>
        </pc:spChg>
        <pc:spChg chg="add del">
          <ac:chgData name="Jeyaganeshan Jeyatharsini" userId="1f5b32e9-34a4-4bb5-84e1-2ba8c19af3ca" providerId="ADAL" clId="{275B7C22-A380-472A-9371-5BD445924106}" dt="2025-05-30T20:08:57.170" v="872" actId="478"/>
          <ac:spMkLst>
            <pc:docMk/>
            <pc:sldMk cId="1138275511" sldId="262"/>
            <ac:spMk id="5" creationId="{9B01BF04-17B0-EDD4-1C13-12BD4C2CF92C}"/>
          </ac:spMkLst>
        </pc:spChg>
        <pc:spChg chg="add mod">
          <ac:chgData name="Jeyaganeshan Jeyatharsini" userId="1f5b32e9-34a4-4bb5-84e1-2ba8c19af3ca" providerId="ADAL" clId="{275B7C22-A380-472A-9371-5BD445924106}" dt="2025-05-30T20:10:37.490" v="911" actId="1036"/>
          <ac:spMkLst>
            <pc:docMk/>
            <pc:sldMk cId="1138275511" sldId="262"/>
            <ac:spMk id="6" creationId="{C8A11CA8-19CD-F65A-CEB2-FFD1C34CC0B4}"/>
          </ac:spMkLst>
        </pc:spChg>
        <pc:spChg chg="add mod">
          <ac:chgData name="Jeyaganeshan Jeyatharsini" userId="1f5b32e9-34a4-4bb5-84e1-2ba8c19af3ca" providerId="ADAL" clId="{275B7C22-A380-472A-9371-5BD445924106}" dt="2025-05-30T20:11:00.308" v="913" actId="207"/>
          <ac:spMkLst>
            <pc:docMk/>
            <pc:sldMk cId="1138275511" sldId="262"/>
            <ac:spMk id="7" creationId="{2A80AFAA-9094-1EC4-B00C-AA86A304B1EE}"/>
          </ac:spMkLst>
        </pc:spChg>
        <pc:spChg chg="add mod">
          <ac:chgData name="Jeyaganeshan Jeyatharsini" userId="1f5b32e9-34a4-4bb5-84e1-2ba8c19af3ca" providerId="ADAL" clId="{275B7C22-A380-472A-9371-5BD445924106}" dt="2025-05-30T20:21:16.872" v="1010" actId="207"/>
          <ac:spMkLst>
            <pc:docMk/>
            <pc:sldMk cId="1138275511" sldId="262"/>
            <ac:spMk id="8" creationId="{4490B19C-B859-E5F0-6608-CD0326DD667E}"/>
          </ac:spMkLst>
        </pc:spChg>
        <pc:spChg chg="del">
          <ac:chgData name="Jeyaganeshan Jeyatharsini" userId="1f5b32e9-34a4-4bb5-84e1-2ba8c19af3ca" providerId="ADAL" clId="{275B7C22-A380-472A-9371-5BD445924106}" dt="2025-05-30T20:05:20.539" v="820" actId="26606"/>
          <ac:spMkLst>
            <pc:docMk/>
            <pc:sldMk cId="1138275511" sldId="262"/>
            <ac:spMk id="2063" creationId="{F4CF8A1D-3A34-AC91-923A-B156FA8C3C29}"/>
          </ac:spMkLst>
        </pc:spChg>
        <pc:spChg chg="del">
          <ac:chgData name="Jeyaganeshan Jeyatharsini" userId="1f5b32e9-34a4-4bb5-84e1-2ba8c19af3ca" providerId="ADAL" clId="{275B7C22-A380-472A-9371-5BD445924106}" dt="2025-05-30T20:05:20.539" v="820" actId="26606"/>
          <ac:spMkLst>
            <pc:docMk/>
            <pc:sldMk cId="1138275511" sldId="262"/>
            <ac:spMk id="2064" creationId="{BBA1F2D7-3BC0-A994-2A48-25638694262B}"/>
          </ac:spMkLst>
        </pc:spChg>
        <pc:spChg chg="mod ord">
          <ac:chgData name="Jeyaganeshan Jeyatharsini" userId="1f5b32e9-34a4-4bb5-84e1-2ba8c19af3ca" providerId="ADAL" clId="{275B7C22-A380-472A-9371-5BD445924106}" dt="2025-05-30T20:23:00.139" v="1049" actId="20577"/>
          <ac:spMkLst>
            <pc:docMk/>
            <pc:sldMk cId="1138275511" sldId="262"/>
            <ac:spMk id="2065" creationId="{35DC3B98-0EC7-AAC0-17A2-64DA8D2AC820}"/>
          </ac:spMkLst>
        </pc:spChg>
        <pc:spChg chg="add del">
          <ac:chgData name="Jeyaganeshan Jeyatharsini" userId="1f5b32e9-34a4-4bb5-84e1-2ba8c19af3ca" providerId="ADAL" clId="{275B7C22-A380-472A-9371-5BD445924106}" dt="2025-05-30T20:05:42.375" v="828" actId="26606"/>
          <ac:spMkLst>
            <pc:docMk/>
            <pc:sldMk cId="1138275511" sldId="262"/>
            <ac:spMk id="3085" creationId="{1E9986A5-A7D1-4022-BAC0-885FB7A141AE}"/>
          </ac:spMkLst>
        </pc:spChg>
        <pc:spChg chg="add del">
          <ac:chgData name="Jeyaganeshan Jeyatharsini" userId="1f5b32e9-34a4-4bb5-84e1-2ba8c19af3ca" providerId="ADAL" clId="{275B7C22-A380-472A-9371-5BD445924106}" dt="2025-05-30T20:05:42.375" v="828" actId="26606"/>
          <ac:spMkLst>
            <pc:docMk/>
            <pc:sldMk cId="1138275511" sldId="262"/>
            <ac:spMk id="3087" creationId="{D2758DA7-6A89-49A1-B9F5-546D993242F8}"/>
          </ac:spMkLst>
        </pc:spChg>
        <pc:spChg chg="add del">
          <ac:chgData name="Jeyaganeshan Jeyatharsini" userId="1f5b32e9-34a4-4bb5-84e1-2ba8c19af3ca" providerId="ADAL" clId="{275B7C22-A380-472A-9371-5BD445924106}" dt="2025-05-30T20:06:20.248" v="840" actId="26606"/>
          <ac:spMkLst>
            <pc:docMk/>
            <pc:sldMk cId="1138275511" sldId="262"/>
            <ac:spMk id="3092" creationId="{1E9986A5-A7D1-4022-BAC0-885FB7A141AE}"/>
          </ac:spMkLst>
        </pc:spChg>
        <pc:spChg chg="add del">
          <ac:chgData name="Jeyaganeshan Jeyatharsini" userId="1f5b32e9-34a4-4bb5-84e1-2ba8c19af3ca" providerId="ADAL" clId="{275B7C22-A380-472A-9371-5BD445924106}" dt="2025-05-30T20:06:20.248" v="840" actId="26606"/>
          <ac:spMkLst>
            <pc:docMk/>
            <pc:sldMk cId="1138275511" sldId="262"/>
            <ac:spMk id="3094" creationId="{D2758DA7-6A89-49A1-B9F5-546D993242F8}"/>
          </ac:spMkLst>
        </pc:spChg>
        <pc:spChg chg="add del">
          <ac:chgData name="Jeyaganeshan Jeyatharsini" userId="1f5b32e9-34a4-4bb5-84e1-2ba8c19af3ca" providerId="ADAL" clId="{275B7C22-A380-472A-9371-5BD445924106}" dt="2025-05-30T20:07:34.508" v="854" actId="26606"/>
          <ac:spMkLst>
            <pc:docMk/>
            <pc:sldMk cId="1138275511" sldId="262"/>
            <ac:spMk id="3099" creationId="{09C509D2-0C1A-47B8-89C1-D3AB17D45256}"/>
          </ac:spMkLst>
        </pc:spChg>
        <pc:spChg chg="add">
          <ac:chgData name="Jeyaganeshan Jeyatharsini" userId="1f5b32e9-34a4-4bb5-84e1-2ba8c19af3ca" providerId="ADAL" clId="{275B7C22-A380-472A-9371-5BD445924106}" dt="2025-05-30T20:07:34.508" v="854" actId="26606"/>
          <ac:spMkLst>
            <pc:docMk/>
            <pc:sldMk cId="1138275511" sldId="262"/>
            <ac:spMk id="3104" creationId="{638B61BD-0EE1-4D29-B894-126CD61C5DED}"/>
          </ac:spMkLst>
        </pc:spChg>
        <pc:spChg chg="add">
          <ac:chgData name="Jeyaganeshan Jeyatharsini" userId="1f5b32e9-34a4-4bb5-84e1-2ba8c19af3ca" providerId="ADAL" clId="{275B7C22-A380-472A-9371-5BD445924106}" dt="2025-05-30T20:07:34.508" v="854" actId="26606"/>
          <ac:spMkLst>
            <pc:docMk/>
            <pc:sldMk cId="1138275511" sldId="262"/>
            <ac:spMk id="3106" creationId="{BBC14DD5-C584-4158-BF76-ECE3C6DB48AD}"/>
          </ac:spMkLst>
        </pc:spChg>
        <pc:picChg chg="del">
          <ac:chgData name="Jeyaganeshan Jeyatharsini" userId="1f5b32e9-34a4-4bb5-84e1-2ba8c19af3ca" providerId="ADAL" clId="{275B7C22-A380-472A-9371-5BD445924106}" dt="2025-05-30T20:00:55.650" v="795" actId="478"/>
          <ac:picMkLst>
            <pc:docMk/>
            <pc:sldMk cId="1138275511" sldId="262"/>
            <ac:picMk id="2050" creationId="{E65055D8-9122-257C-DAF6-F2E1107227C4}"/>
          </ac:picMkLst>
        </pc:picChg>
        <pc:picChg chg="del">
          <ac:chgData name="Jeyaganeshan Jeyatharsini" userId="1f5b32e9-34a4-4bb5-84e1-2ba8c19af3ca" providerId="ADAL" clId="{275B7C22-A380-472A-9371-5BD445924106}" dt="2025-05-30T20:00:51.180" v="793" actId="478"/>
          <ac:picMkLst>
            <pc:docMk/>
            <pc:sldMk cId="1138275511" sldId="262"/>
            <ac:picMk id="2052" creationId="{9FD603FA-7B41-AC7C-74DC-9E0B10372C1E}"/>
          </ac:picMkLst>
        </pc:picChg>
        <pc:picChg chg="mod ord">
          <ac:chgData name="Jeyaganeshan Jeyatharsini" userId="1f5b32e9-34a4-4bb5-84e1-2ba8c19af3ca" providerId="ADAL" clId="{275B7C22-A380-472A-9371-5BD445924106}" dt="2025-05-30T20:09:03.745" v="874" actId="1076"/>
          <ac:picMkLst>
            <pc:docMk/>
            <pc:sldMk cId="1138275511" sldId="262"/>
            <ac:picMk id="2054" creationId="{CA34D4C5-CDA3-A7E0-466A-43F812C9BD4F}"/>
          </ac:picMkLst>
        </pc:picChg>
        <pc:picChg chg="add del mod">
          <ac:chgData name="Jeyaganeshan Jeyatharsini" userId="1f5b32e9-34a4-4bb5-84e1-2ba8c19af3ca" providerId="ADAL" clId="{275B7C22-A380-472A-9371-5BD445924106}" dt="2025-05-30T20:03:33.501" v="807" actId="478"/>
          <ac:picMkLst>
            <pc:docMk/>
            <pc:sldMk cId="1138275511" sldId="262"/>
            <ac:picMk id="3074" creationId="{7C0D4839-AFE2-93C2-645C-DA5C6C518F97}"/>
          </ac:picMkLst>
        </pc:picChg>
        <pc:picChg chg="add del mod">
          <ac:chgData name="Jeyaganeshan Jeyatharsini" userId="1f5b32e9-34a4-4bb5-84e1-2ba8c19af3ca" providerId="ADAL" clId="{275B7C22-A380-472A-9371-5BD445924106}" dt="2025-05-30T20:05:00.367" v="814" actId="478"/>
          <ac:picMkLst>
            <pc:docMk/>
            <pc:sldMk cId="1138275511" sldId="262"/>
            <ac:picMk id="3076" creationId="{450467A3-DE21-E3A2-807F-DFD6B76F1819}"/>
          </ac:picMkLst>
        </pc:picChg>
        <pc:picChg chg="add mod ord">
          <ac:chgData name="Jeyaganeshan Jeyatharsini" userId="1f5b32e9-34a4-4bb5-84e1-2ba8c19af3ca" providerId="ADAL" clId="{275B7C22-A380-472A-9371-5BD445924106}" dt="2025-05-30T20:10:06.970" v="879" actId="1076"/>
          <ac:picMkLst>
            <pc:docMk/>
            <pc:sldMk cId="1138275511" sldId="262"/>
            <ac:picMk id="3078" creationId="{75080201-A8A0-92DA-E4F5-5E6C63C7D6AD}"/>
          </ac:picMkLst>
        </pc:picChg>
        <pc:picChg chg="add mod">
          <ac:chgData name="Jeyaganeshan Jeyatharsini" userId="1f5b32e9-34a4-4bb5-84e1-2ba8c19af3ca" providerId="ADAL" clId="{275B7C22-A380-472A-9371-5BD445924106}" dt="2025-05-30T20:08:50.088" v="869" actId="1076"/>
          <ac:picMkLst>
            <pc:docMk/>
            <pc:sldMk cId="1138275511" sldId="262"/>
            <ac:picMk id="3080" creationId="{42782612-6FBD-6059-213A-21505927454C}"/>
          </ac:picMkLst>
        </pc:picChg>
      </pc:sldChg>
      <pc:sldChg chg="addSp delSp modSp add mod ord setBg delDesignElem">
        <pc:chgData name="Jeyaganeshan Jeyatharsini" userId="1f5b32e9-34a4-4bb5-84e1-2ba8c19af3ca" providerId="ADAL" clId="{275B7C22-A380-472A-9371-5BD445924106}" dt="2025-05-30T20:59:36.930" v="1294" actId="255"/>
        <pc:sldMkLst>
          <pc:docMk/>
          <pc:sldMk cId="877043458" sldId="263"/>
        </pc:sldMkLst>
        <pc:spChg chg="mod ord">
          <ac:chgData name="Jeyaganeshan Jeyatharsini" userId="1f5b32e9-34a4-4bb5-84e1-2ba8c19af3ca" providerId="ADAL" clId="{275B7C22-A380-472A-9371-5BD445924106}" dt="2025-05-30T20:54:55.761" v="1275" actId="255"/>
          <ac:spMkLst>
            <pc:docMk/>
            <pc:sldMk cId="877043458" sldId="263"/>
            <ac:spMk id="2" creationId="{4B8F7612-9EAC-C671-326A-AF7B882C7A0E}"/>
          </ac:spMkLst>
        </pc:spChg>
        <pc:spChg chg="mod ord">
          <ac:chgData name="Jeyaganeshan Jeyatharsini" userId="1f5b32e9-34a4-4bb5-84e1-2ba8c19af3ca" providerId="ADAL" clId="{275B7C22-A380-472A-9371-5BD445924106}" dt="2025-05-30T20:59:36.930" v="1294" actId="255"/>
          <ac:spMkLst>
            <pc:docMk/>
            <pc:sldMk cId="877043458" sldId="263"/>
            <ac:spMk id="3" creationId="{67E80544-C98C-00F4-0C34-78DDBA82ADF1}"/>
          </ac:spMkLst>
        </pc:spChg>
        <pc:spChg chg="del">
          <ac:chgData name="Jeyaganeshan Jeyatharsini" userId="1f5b32e9-34a4-4bb5-84e1-2ba8c19af3ca" providerId="ADAL" clId="{275B7C22-A380-472A-9371-5BD445924106}" dt="2025-05-30T20:45:29.461" v="1192" actId="478"/>
          <ac:spMkLst>
            <pc:docMk/>
            <pc:sldMk cId="877043458" sldId="263"/>
            <ac:spMk id="19" creationId="{65D5A9A2-5077-5E0C-8C4A-E4FF911CEAFF}"/>
          </ac:spMkLst>
        </pc:spChg>
        <pc:spChg chg="del">
          <ac:chgData name="Jeyaganeshan Jeyatharsini" userId="1f5b32e9-34a4-4bb5-84e1-2ba8c19af3ca" providerId="ADAL" clId="{275B7C22-A380-472A-9371-5BD445924106}" dt="2025-05-30T20:45:36.901" v="1195" actId="478"/>
          <ac:spMkLst>
            <pc:docMk/>
            <pc:sldMk cId="877043458" sldId="263"/>
            <ac:spMk id="21" creationId="{BEBD4BB7-C7A2-C0A2-1C36-CD84F1539A79}"/>
          </ac:spMkLst>
        </pc:spChg>
        <pc:spChg chg="del">
          <ac:chgData name="Jeyaganeshan Jeyatharsini" userId="1f5b32e9-34a4-4bb5-84e1-2ba8c19af3ca" providerId="ADAL" clId="{275B7C22-A380-472A-9371-5BD445924106}" dt="2025-05-30T20:46:03.181" v="1200" actId="478"/>
          <ac:spMkLst>
            <pc:docMk/>
            <pc:sldMk cId="877043458" sldId="263"/>
            <ac:spMk id="23" creationId="{B8811540-3C14-AC45-02CE-AB5C811DD058}"/>
          </ac:spMkLst>
        </pc:spChg>
        <pc:spChg chg="del">
          <ac:chgData name="Jeyaganeshan Jeyatharsini" userId="1f5b32e9-34a4-4bb5-84e1-2ba8c19af3ca" providerId="ADAL" clId="{275B7C22-A380-472A-9371-5BD445924106}" dt="2025-05-30T20:23:46.295" v="1053"/>
          <ac:spMkLst>
            <pc:docMk/>
            <pc:sldMk cId="877043458" sldId="263"/>
            <ac:spMk id="1088" creationId="{14A9E37B-0DB0-A13C-7846-569B2CF45A20}"/>
          </ac:spMkLst>
        </pc:spChg>
        <pc:spChg chg="del">
          <ac:chgData name="Jeyaganeshan Jeyatharsini" userId="1f5b32e9-34a4-4bb5-84e1-2ba8c19af3ca" providerId="ADAL" clId="{275B7C22-A380-472A-9371-5BD445924106}" dt="2025-05-30T20:23:46.295" v="1053"/>
          <ac:spMkLst>
            <pc:docMk/>
            <pc:sldMk cId="877043458" sldId="263"/>
            <ac:spMk id="1090" creationId="{94D0DAC7-B400-2740-275C-49D5469E9483}"/>
          </ac:spMkLst>
        </pc:spChg>
        <pc:spChg chg="add del">
          <ac:chgData name="Jeyaganeshan Jeyatharsini" userId="1f5b32e9-34a4-4bb5-84e1-2ba8c19af3ca" providerId="ADAL" clId="{275B7C22-A380-472A-9371-5BD445924106}" dt="2025-05-30T20:49:10.199" v="1219" actId="26606"/>
          <ac:spMkLst>
            <pc:docMk/>
            <pc:sldMk cId="877043458" sldId="263"/>
            <ac:spMk id="6155" creationId="{FC3D2873-2194-4FB0-BFBA-7E7EEB984862}"/>
          </ac:spMkLst>
        </pc:spChg>
        <pc:spChg chg="add del">
          <ac:chgData name="Jeyaganeshan Jeyatharsini" userId="1f5b32e9-34a4-4bb5-84e1-2ba8c19af3ca" providerId="ADAL" clId="{275B7C22-A380-472A-9371-5BD445924106}" dt="2025-05-30T20:49:10.199" v="1219" actId="26606"/>
          <ac:spMkLst>
            <pc:docMk/>
            <pc:sldMk cId="877043458" sldId="263"/>
            <ac:spMk id="6157" creationId="{B228652A-FD81-4A3C-B164-2012BF4EEA56}"/>
          </ac:spMkLst>
        </pc:spChg>
        <pc:spChg chg="add del">
          <ac:chgData name="Jeyaganeshan Jeyatharsini" userId="1f5b32e9-34a4-4bb5-84e1-2ba8c19af3ca" providerId="ADAL" clId="{275B7C22-A380-472A-9371-5BD445924106}" dt="2025-05-30T20:49:10.199" v="1219" actId="26606"/>
          <ac:spMkLst>
            <pc:docMk/>
            <pc:sldMk cId="877043458" sldId="263"/>
            <ac:spMk id="6159" creationId="{FE8F25D8-4980-4C67-9E0C-7BE94C9CBFE6}"/>
          </ac:spMkLst>
        </pc:spChg>
        <pc:spChg chg="add del">
          <ac:chgData name="Jeyaganeshan Jeyatharsini" userId="1f5b32e9-34a4-4bb5-84e1-2ba8c19af3ca" providerId="ADAL" clId="{275B7C22-A380-472A-9371-5BD445924106}" dt="2025-05-30T20:49:10.199" v="1219" actId="26606"/>
          <ac:spMkLst>
            <pc:docMk/>
            <pc:sldMk cId="877043458" sldId="263"/>
            <ac:spMk id="6161" creationId="{1A214C69-1234-4E5D-91CD-BEA00204258E}"/>
          </ac:spMkLst>
        </pc:spChg>
        <pc:spChg chg="add del">
          <ac:chgData name="Jeyaganeshan Jeyatharsini" userId="1f5b32e9-34a4-4bb5-84e1-2ba8c19af3ca" providerId="ADAL" clId="{275B7C22-A380-472A-9371-5BD445924106}" dt="2025-05-30T20:49:10.199" v="1219" actId="26606"/>
          <ac:spMkLst>
            <pc:docMk/>
            <pc:sldMk cId="877043458" sldId="263"/>
            <ac:spMk id="6163" creationId="{F86E49C8-40C0-4E80-BAC0-9A66298F1D1C}"/>
          </ac:spMkLst>
        </pc:spChg>
        <pc:spChg chg="add del">
          <ac:chgData name="Jeyaganeshan Jeyatharsini" userId="1f5b32e9-34a4-4bb5-84e1-2ba8c19af3ca" providerId="ADAL" clId="{275B7C22-A380-472A-9371-5BD445924106}" dt="2025-05-30T20:49:30.546" v="1220" actId="26606"/>
          <ac:spMkLst>
            <pc:docMk/>
            <pc:sldMk cId="877043458" sldId="263"/>
            <ac:spMk id="6168" creationId="{AC8EEB0F-BA72-49AC-956F-331B60FDE79E}"/>
          </ac:spMkLst>
        </pc:spChg>
        <pc:spChg chg="add del">
          <ac:chgData name="Jeyaganeshan Jeyatharsini" userId="1f5b32e9-34a4-4bb5-84e1-2ba8c19af3ca" providerId="ADAL" clId="{275B7C22-A380-472A-9371-5BD445924106}" dt="2025-05-30T20:53:52.350" v="1259" actId="26606"/>
          <ac:spMkLst>
            <pc:docMk/>
            <pc:sldMk cId="877043458" sldId="263"/>
            <ac:spMk id="6191" creationId="{CA4BD6EE-7B51-447C-AAB3-028B7A3E515D}"/>
          </ac:spMkLst>
        </pc:spChg>
        <pc:spChg chg="add del">
          <ac:chgData name="Jeyaganeshan Jeyatharsini" userId="1f5b32e9-34a4-4bb5-84e1-2ba8c19af3ca" providerId="ADAL" clId="{275B7C22-A380-472A-9371-5BD445924106}" dt="2025-05-30T20:53:52.350" v="1259" actId="26606"/>
          <ac:spMkLst>
            <pc:docMk/>
            <pc:sldMk cId="877043458" sldId="263"/>
            <ac:spMk id="6193" creationId="{6B5FF7CD-712E-4187-BFF5-B192FFB33A49}"/>
          </ac:spMkLst>
        </pc:spChg>
        <pc:spChg chg="add del">
          <ac:chgData name="Jeyaganeshan Jeyatharsini" userId="1f5b32e9-34a4-4bb5-84e1-2ba8c19af3ca" providerId="ADAL" clId="{275B7C22-A380-472A-9371-5BD445924106}" dt="2025-05-30T20:53:52.335" v="1258" actId="26606"/>
          <ac:spMkLst>
            <pc:docMk/>
            <pc:sldMk cId="877043458" sldId="263"/>
            <ac:spMk id="6198" creationId="{AC8EEB0F-BA72-49AC-956F-331B60FDE79E}"/>
          </ac:spMkLst>
        </pc:spChg>
        <pc:spChg chg="add">
          <ac:chgData name="Jeyaganeshan Jeyatharsini" userId="1f5b32e9-34a4-4bb5-84e1-2ba8c19af3ca" providerId="ADAL" clId="{275B7C22-A380-472A-9371-5BD445924106}" dt="2025-05-30T20:53:52.350" v="1259" actId="26606"/>
          <ac:spMkLst>
            <pc:docMk/>
            <pc:sldMk cId="877043458" sldId="263"/>
            <ac:spMk id="6218" creationId="{41BBC4E2-77AE-4A70-8F4E-420E9E2ADAA6}"/>
          </ac:spMkLst>
        </pc:spChg>
        <pc:spChg chg="add">
          <ac:chgData name="Jeyaganeshan Jeyatharsini" userId="1f5b32e9-34a4-4bb5-84e1-2ba8c19af3ca" providerId="ADAL" clId="{275B7C22-A380-472A-9371-5BD445924106}" dt="2025-05-30T20:53:52.350" v="1259" actId="26606"/>
          <ac:spMkLst>
            <pc:docMk/>
            <pc:sldMk cId="877043458" sldId="263"/>
            <ac:spMk id="6219" creationId="{609CB703-C563-4F1F-BF28-83C06E978C4F}"/>
          </ac:spMkLst>
        </pc:spChg>
        <pc:spChg chg="add">
          <ac:chgData name="Jeyaganeshan Jeyatharsini" userId="1f5b32e9-34a4-4bb5-84e1-2ba8c19af3ca" providerId="ADAL" clId="{275B7C22-A380-472A-9371-5BD445924106}" dt="2025-05-30T20:53:52.350" v="1259" actId="26606"/>
          <ac:spMkLst>
            <pc:docMk/>
            <pc:sldMk cId="877043458" sldId="263"/>
            <ac:spMk id="6220" creationId="{5DFC1D2F-D2C1-4B4C-A109-43567B85E662}"/>
          </ac:spMkLst>
        </pc:spChg>
        <pc:spChg chg="add">
          <ac:chgData name="Jeyaganeshan Jeyatharsini" userId="1f5b32e9-34a4-4bb5-84e1-2ba8c19af3ca" providerId="ADAL" clId="{275B7C22-A380-472A-9371-5BD445924106}" dt="2025-05-30T20:53:52.350" v="1259" actId="26606"/>
          <ac:spMkLst>
            <pc:docMk/>
            <pc:sldMk cId="877043458" sldId="263"/>
            <ac:spMk id="6221" creationId="{FDE74ABC-C18D-4D27-A77F-43594963B899}"/>
          </ac:spMkLst>
        </pc:spChg>
        <pc:spChg chg="add">
          <ac:chgData name="Jeyaganeshan Jeyatharsini" userId="1f5b32e9-34a4-4bb5-84e1-2ba8c19af3ca" providerId="ADAL" clId="{275B7C22-A380-472A-9371-5BD445924106}" dt="2025-05-30T20:53:52.350" v="1259" actId="26606"/>
          <ac:spMkLst>
            <pc:docMk/>
            <pc:sldMk cId="877043458" sldId="263"/>
            <ac:spMk id="6223" creationId="{1CF7DF92-B01A-4340-9465-5B2DC96507A4}"/>
          </ac:spMkLst>
        </pc:spChg>
        <pc:grpChg chg="del">
          <ac:chgData name="Jeyaganeshan Jeyatharsini" userId="1f5b32e9-34a4-4bb5-84e1-2ba8c19af3ca" providerId="ADAL" clId="{275B7C22-A380-472A-9371-5BD445924106}" dt="2025-05-30T20:49:30.546" v="1220" actId="26606"/>
          <ac:grpSpMkLst>
            <pc:docMk/>
            <pc:sldMk cId="877043458" sldId="263"/>
            <ac:grpSpMk id="6170" creationId="{54C5F191-28EB-4204-8F9D-2EA49651480F}"/>
          </ac:grpSpMkLst>
        </pc:grpChg>
        <pc:grpChg chg="del">
          <ac:chgData name="Jeyaganeshan Jeyatharsini" userId="1f5b32e9-34a4-4bb5-84e1-2ba8c19af3ca" providerId="ADAL" clId="{275B7C22-A380-472A-9371-5BD445924106}" dt="2025-05-30T20:49:30.546" v="1220" actId="26606"/>
          <ac:grpSpMkLst>
            <pc:docMk/>
            <pc:sldMk cId="877043458" sldId="263"/>
            <ac:grpSpMk id="6182" creationId="{1F5AD99D-D9DE-4538-B93F-D082821D361E}"/>
          </ac:grpSpMkLst>
        </pc:grpChg>
        <pc:grpChg chg="add del">
          <ac:chgData name="Jeyaganeshan Jeyatharsini" userId="1f5b32e9-34a4-4bb5-84e1-2ba8c19af3ca" providerId="ADAL" clId="{275B7C22-A380-472A-9371-5BD445924106}" dt="2025-05-30T20:53:52.335" v="1258" actId="26606"/>
          <ac:grpSpMkLst>
            <pc:docMk/>
            <pc:sldMk cId="877043458" sldId="263"/>
            <ac:grpSpMk id="6200" creationId="{54C5F191-28EB-4204-8F9D-2EA49651480F}"/>
          </ac:grpSpMkLst>
        </pc:grpChg>
        <pc:grpChg chg="add">
          <ac:chgData name="Jeyaganeshan Jeyatharsini" userId="1f5b32e9-34a4-4bb5-84e1-2ba8c19af3ca" providerId="ADAL" clId="{275B7C22-A380-472A-9371-5BD445924106}" dt="2025-05-30T20:53:43.503" v="1257" actId="26606"/>
          <ac:grpSpMkLst>
            <pc:docMk/>
            <pc:sldMk cId="877043458" sldId="263"/>
            <ac:grpSpMk id="6206" creationId="{19A5CE6D-B0CD-44A3-A50A-64467EB0712C}"/>
          </ac:grpSpMkLst>
        </pc:grpChg>
        <pc:grpChg chg="del">
          <ac:chgData name="Jeyaganeshan Jeyatharsini" userId="1f5b32e9-34a4-4bb5-84e1-2ba8c19af3ca" providerId="ADAL" clId="{275B7C22-A380-472A-9371-5BD445924106}" dt="2025-05-30T20:53:52.335" v="1258" actId="26606"/>
          <ac:grpSpMkLst>
            <pc:docMk/>
            <pc:sldMk cId="877043458" sldId="263"/>
            <ac:grpSpMk id="6212" creationId="{1F5AD99D-D9DE-4538-B93F-D082821D361E}"/>
          </ac:grpSpMkLst>
        </pc:grpChg>
        <pc:picChg chg="del">
          <ac:chgData name="Jeyaganeshan Jeyatharsini" userId="1f5b32e9-34a4-4bb5-84e1-2ba8c19af3ca" providerId="ADAL" clId="{275B7C22-A380-472A-9371-5BD445924106}" dt="2025-05-30T20:45:18.501" v="1187" actId="478"/>
          <ac:picMkLst>
            <pc:docMk/>
            <pc:sldMk cId="877043458" sldId="263"/>
            <ac:picMk id="7" creationId="{15A2E264-8587-B8C8-9450-18FB460BADB9}"/>
          </ac:picMkLst>
        </pc:picChg>
        <pc:picChg chg="del">
          <ac:chgData name="Jeyaganeshan Jeyatharsini" userId="1f5b32e9-34a4-4bb5-84e1-2ba8c19af3ca" providerId="ADAL" clId="{275B7C22-A380-472A-9371-5BD445924106}" dt="2025-05-30T20:45:33.987" v="1194" actId="478"/>
          <ac:picMkLst>
            <pc:docMk/>
            <pc:sldMk cId="877043458" sldId="263"/>
            <ac:picMk id="1030" creationId="{3E8E5D98-3537-E8EF-6072-001FDD680E68}"/>
          </ac:picMkLst>
        </pc:picChg>
        <pc:picChg chg="del">
          <ac:chgData name="Jeyaganeshan Jeyatharsini" userId="1f5b32e9-34a4-4bb5-84e1-2ba8c19af3ca" providerId="ADAL" clId="{275B7C22-A380-472A-9371-5BD445924106}" dt="2025-05-30T20:46:00.423" v="1199" actId="478"/>
          <ac:picMkLst>
            <pc:docMk/>
            <pc:sldMk cId="877043458" sldId="263"/>
            <ac:picMk id="1036" creationId="{6955A2AC-679D-9B7A-44ED-57AC9BF8D68C}"/>
          </ac:picMkLst>
        </pc:picChg>
        <pc:picChg chg="add mod ord">
          <ac:chgData name="Jeyaganeshan Jeyatharsini" userId="1f5b32e9-34a4-4bb5-84e1-2ba8c19af3ca" providerId="ADAL" clId="{275B7C22-A380-472A-9371-5BD445924106}" dt="2025-05-30T20:53:52.335" v="1258" actId="26606"/>
          <ac:picMkLst>
            <pc:docMk/>
            <pc:sldMk cId="877043458" sldId="263"/>
            <ac:picMk id="6146" creationId="{52BA4201-F571-924C-947A-19BEC461BFD0}"/>
          </ac:picMkLst>
        </pc:picChg>
        <pc:picChg chg="add mod ord">
          <ac:chgData name="Jeyaganeshan Jeyatharsini" userId="1f5b32e9-34a4-4bb5-84e1-2ba8c19af3ca" providerId="ADAL" clId="{275B7C22-A380-472A-9371-5BD445924106}" dt="2025-05-30T20:53:52.350" v="1259" actId="26606"/>
          <ac:picMkLst>
            <pc:docMk/>
            <pc:sldMk cId="877043458" sldId="263"/>
            <ac:picMk id="6148" creationId="{92A91D58-650F-594D-770A-3998D2A3A96F}"/>
          </ac:picMkLst>
        </pc:picChg>
        <pc:picChg chg="add mod ord">
          <ac:chgData name="Jeyaganeshan Jeyatharsini" userId="1f5b32e9-34a4-4bb5-84e1-2ba8c19af3ca" providerId="ADAL" clId="{275B7C22-A380-472A-9371-5BD445924106}" dt="2025-05-30T20:53:52.335" v="1258" actId="26606"/>
          <ac:picMkLst>
            <pc:docMk/>
            <pc:sldMk cId="877043458" sldId="263"/>
            <ac:picMk id="6150" creationId="{6526F742-4330-2CD3-A7A4-37DDCA1B3670}"/>
          </ac:picMkLst>
        </pc:picChg>
      </pc:sldChg>
      <pc:sldChg chg="add del">
        <pc:chgData name="Jeyaganeshan Jeyatharsini" userId="1f5b32e9-34a4-4bb5-84e1-2ba8c19af3ca" providerId="ADAL" clId="{275B7C22-A380-472A-9371-5BD445924106}" dt="2025-05-30T20:23:41.741" v="1051" actId="47"/>
        <pc:sldMkLst>
          <pc:docMk/>
          <pc:sldMk cId="3173183531" sldId="263"/>
        </pc:sldMkLst>
      </pc:sldChg>
      <pc:sldChg chg="addSp delSp modSp add mod ord setBg delAnim">
        <pc:chgData name="Jeyaganeshan Jeyatharsini" userId="1f5b32e9-34a4-4bb5-84e1-2ba8c19af3ca" providerId="ADAL" clId="{275B7C22-A380-472A-9371-5BD445924106}" dt="2025-05-30T21:33:57.433" v="1514" actId="207"/>
        <pc:sldMkLst>
          <pc:docMk/>
          <pc:sldMk cId="1133364770" sldId="264"/>
        </pc:sldMkLst>
        <pc:spChg chg="mod">
          <ac:chgData name="Jeyaganeshan Jeyatharsini" userId="1f5b32e9-34a4-4bb5-84e1-2ba8c19af3ca" providerId="ADAL" clId="{275B7C22-A380-472A-9371-5BD445924106}" dt="2025-05-30T21:33:57.433" v="1514" actId="207"/>
          <ac:spMkLst>
            <pc:docMk/>
            <pc:sldMk cId="1133364770" sldId="264"/>
            <ac:spMk id="2" creationId="{FF88A4D0-F2A4-8952-244D-835F2CDADF28}"/>
          </ac:spMkLst>
        </pc:spChg>
        <pc:spChg chg="add del">
          <ac:chgData name="Jeyaganeshan Jeyatharsini" userId="1f5b32e9-34a4-4bb5-84e1-2ba8c19af3ca" providerId="ADAL" clId="{275B7C22-A380-472A-9371-5BD445924106}" dt="2025-05-30T21:32:22.440" v="1504" actId="26606"/>
          <ac:spMkLst>
            <pc:docMk/>
            <pc:sldMk cId="1133364770" sldId="264"/>
            <ac:spMk id="4103" creationId="{6753252F-4873-4F63-801D-CC719279A7D5}"/>
          </ac:spMkLst>
        </pc:spChg>
        <pc:spChg chg="add del">
          <ac:chgData name="Jeyaganeshan Jeyatharsini" userId="1f5b32e9-34a4-4bb5-84e1-2ba8c19af3ca" providerId="ADAL" clId="{275B7C22-A380-472A-9371-5BD445924106}" dt="2025-05-30T21:32:22.440" v="1504" actId="26606"/>
          <ac:spMkLst>
            <pc:docMk/>
            <pc:sldMk cId="1133364770" sldId="264"/>
            <ac:spMk id="4105" creationId="{047C8CCB-F95D-4249-92DD-651249D3535A}"/>
          </ac:spMkLst>
        </pc:spChg>
        <pc:spChg chg="add del">
          <ac:chgData name="Jeyaganeshan Jeyatharsini" userId="1f5b32e9-34a4-4bb5-84e1-2ba8c19af3ca" providerId="ADAL" clId="{275B7C22-A380-472A-9371-5BD445924106}" dt="2025-05-30T21:33:47.203" v="1513" actId="26606"/>
          <ac:spMkLst>
            <pc:docMk/>
            <pc:sldMk cId="1133364770" sldId="264"/>
            <ac:spMk id="4110" creationId="{665DBBEF-238B-476B-96AB-8AAC3224ECEA}"/>
          </ac:spMkLst>
        </pc:spChg>
        <pc:spChg chg="add del">
          <ac:chgData name="Jeyaganeshan Jeyatharsini" userId="1f5b32e9-34a4-4bb5-84e1-2ba8c19af3ca" providerId="ADAL" clId="{275B7C22-A380-472A-9371-5BD445924106}" dt="2025-05-30T21:33:47.203" v="1513" actId="26606"/>
          <ac:spMkLst>
            <pc:docMk/>
            <pc:sldMk cId="1133364770" sldId="264"/>
            <ac:spMk id="4112" creationId="{3FCFB1DE-0B7E-48CC-BA90-B2AB0889F9D6}"/>
          </ac:spMkLst>
        </pc:spChg>
        <pc:spChg chg="add del">
          <ac:chgData name="Jeyaganeshan Jeyatharsini" userId="1f5b32e9-34a4-4bb5-84e1-2ba8c19af3ca" providerId="ADAL" clId="{275B7C22-A380-472A-9371-5BD445924106}" dt="2025-05-30T21:33:47.203" v="1512" actId="26606"/>
          <ac:spMkLst>
            <pc:docMk/>
            <pc:sldMk cId="1133364770" sldId="264"/>
            <ac:spMk id="4117" creationId="{8555C5B3-193A-4749-9AFD-682E53CDDE8F}"/>
          </ac:spMkLst>
        </pc:spChg>
        <pc:spChg chg="add del">
          <ac:chgData name="Jeyaganeshan Jeyatharsini" userId="1f5b32e9-34a4-4bb5-84e1-2ba8c19af3ca" providerId="ADAL" clId="{275B7C22-A380-472A-9371-5BD445924106}" dt="2025-05-30T21:33:47.203" v="1512" actId="26606"/>
          <ac:spMkLst>
            <pc:docMk/>
            <pc:sldMk cId="1133364770" sldId="264"/>
            <ac:spMk id="4119" creationId="{2EAE06A6-F76A-41C9-827A-C561B004485C}"/>
          </ac:spMkLst>
        </pc:spChg>
        <pc:spChg chg="add del">
          <ac:chgData name="Jeyaganeshan Jeyatharsini" userId="1f5b32e9-34a4-4bb5-84e1-2ba8c19af3ca" providerId="ADAL" clId="{275B7C22-A380-472A-9371-5BD445924106}" dt="2025-05-30T21:33:47.203" v="1512" actId="26606"/>
          <ac:spMkLst>
            <pc:docMk/>
            <pc:sldMk cId="1133364770" sldId="264"/>
            <ac:spMk id="4121" creationId="{89F9D4E8-0639-444B-949B-9518585061AF}"/>
          </ac:spMkLst>
        </pc:spChg>
        <pc:spChg chg="add del">
          <ac:chgData name="Jeyaganeshan Jeyatharsini" userId="1f5b32e9-34a4-4bb5-84e1-2ba8c19af3ca" providerId="ADAL" clId="{275B7C22-A380-472A-9371-5BD445924106}" dt="2025-05-30T21:33:47.203" v="1512" actId="26606"/>
          <ac:spMkLst>
            <pc:docMk/>
            <pc:sldMk cId="1133364770" sldId="264"/>
            <ac:spMk id="4123" creationId="{7E3DA7A2-ED70-4BBA-AB72-00AD461FA405}"/>
          </ac:spMkLst>
        </pc:spChg>
        <pc:spChg chg="add">
          <ac:chgData name="Jeyaganeshan Jeyatharsini" userId="1f5b32e9-34a4-4bb5-84e1-2ba8c19af3ca" providerId="ADAL" clId="{275B7C22-A380-472A-9371-5BD445924106}" dt="2025-05-30T21:33:47.203" v="1513" actId="26606"/>
          <ac:spMkLst>
            <pc:docMk/>
            <pc:sldMk cId="1133364770" sldId="264"/>
            <ac:spMk id="4124" creationId="{B81933D1-5615-42C7-9C0B-4EB7105CCE2D}"/>
          </ac:spMkLst>
        </pc:spChg>
        <pc:spChg chg="add del">
          <ac:chgData name="Jeyaganeshan Jeyatharsini" userId="1f5b32e9-34a4-4bb5-84e1-2ba8c19af3ca" providerId="ADAL" clId="{275B7C22-A380-472A-9371-5BD445924106}" dt="2025-05-30T21:33:47.203" v="1512" actId="26606"/>
          <ac:spMkLst>
            <pc:docMk/>
            <pc:sldMk cId="1133364770" sldId="264"/>
            <ac:spMk id="4125" creationId="{FC485432-3647-4218-B5D3-15D3FA222B13}"/>
          </ac:spMkLst>
        </pc:spChg>
        <pc:spChg chg="add">
          <ac:chgData name="Jeyaganeshan Jeyatharsini" userId="1f5b32e9-34a4-4bb5-84e1-2ba8c19af3ca" providerId="ADAL" clId="{275B7C22-A380-472A-9371-5BD445924106}" dt="2025-05-30T21:33:47.203" v="1513" actId="26606"/>
          <ac:spMkLst>
            <pc:docMk/>
            <pc:sldMk cId="1133364770" sldId="264"/>
            <ac:spMk id="4126" creationId="{19C9EAEA-39D0-4B0E-A0EB-51E7B26740B1}"/>
          </ac:spMkLst>
        </pc:spChg>
        <pc:spChg chg="add del">
          <ac:chgData name="Jeyaganeshan Jeyatharsini" userId="1f5b32e9-34a4-4bb5-84e1-2ba8c19af3ca" providerId="ADAL" clId="{275B7C22-A380-472A-9371-5BD445924106}" dt="2025-05-30T21:33:47.203" v="1512" actId="26606"/>
          <ac:spMkLst>
            <pc:docMk/>
            <pc:sldMk cId="1133364770" sldId="264"/>
            <ac:spMk id="4127" creationId="{F4AFDDCA-6ABA-4D23-8A5C-1BF0F4308148}"/>
          </ac:spMkLst>
        </pc:spChg>
        <pc:spChg chg="add">
          <ac:chgData name="Jeyaganeshan Jeyatharsini" userId="1f5b32e9-34a4-4bb5-84e1-2ba8c19af3ca" providerId="ADAL" clId="{275B7C22-A380-472A-9371-5BD445924106}" dt="2025-05-30T21:33:47.203" v="1513" actId="26606"/>
          <ac:spMkLst>
            <pc:docMk/>
            <pc:sldMk cId="1133364770" sldId="264"/>
            <ac:spMk id="4129" creationId="{47942995-B07F-4636-9A06-C6A104B260A8}"/>
          </ac:spMkLst>
        </pc:spChg>
        <pc:grpChg chg="add">
          <ac:chgData name="Jeyaganeshan Jeyatharsini" userId="1f5b32e9-34a4-4bb5-84e1-2ba8c19af3ca" providerId="ADAL" clId="{275B7C22-A380-472A-9371-5BD445924106}" dt="2025-05-30T21:33:47.203" v="1513" actId="26606"/>
          <ac:grpSpMkLst>
            <pc:docMk/>
            <pc:sldMk cId="1133364770" sldId="264"/>
            <ac:grpSpMk id="4130" creationId="{032D8612-31EB-44CF-A1D0-14FD4C705424}"/>
          </ac:grpSpMkLst>
        </pc:grpChg>
        <pc:picChg chg="del">
          <ac:chgData name="Jeyaganeshan Jeyatharsini" userId="1f5b32e9-34a4-4bb5-84e1-2ba8c19af3ca" providerId="ADAL" clId="{275B7C22-A380-472A-9371-5BD445924106}" dt="2025-05-30T20:24:33.395" v="1059" actId="478"/>
          <ac:picMkLst>
            <pc:docMk/>
            <pc:sldMk cId="1133364770" sldId="264"/>
            <ac:picMk id="6" creationId="{6DD36FEB-D258-F4CC-3DC4-73EA403AFA0A}"/>
          </ac:picMkLst>
        </pc:picChg>
        <pc:picChg chg="add del mod">
          <ac:chgData name="Jeyaganeshan Jeyatharsini" userId="1f5b32e9-34a4-4bb5-84e1-2ba8c19af3ca" providerId="ADAL" clId="{275B7C22-A380-472A-9371-5BD445924106}" dt="2025-05-30T21:31:57.285" v="1499" actId="478"/>
          <ac:picMkLst>
            <pc:docMk/>
            <pc:sldMk cId="1133364770" sldId="264"/>
            <ac:picMk id="4098" creationId="{AD283C81-894A-EE3F-EC7A-307DEA4A8FE0}"/>
          </ac:picMkLst>
        </pc:picChg>
        <pc:picChg chg="add mod">
          <ac:chgData name="Jeyaganeshan Jeyatharsini" userId="1f5b32e9-34a4-4bb5-84e1-2ba8c19af3ca" providerId="ADAL" clId="{275B7C22-A380-472A-9371-5BD445924106}" dt="2025-05-30T21:33:47.203" v="1513" actId="26606"/>
          <ac:picMkLst>
            <pc:docMk/>
            <pc:sldMk cId="1133364770" sldId="264"/>
            <ac:picMk id="4100" creationId="{CF8F0D7F-8FDE-C859-0405-B7321FF422E3}"/>
          </ac:picMkLst>
        </pc:picChg>
      </pc:sldChg>
      <pc:sldChg chg="addSp delSp modSp add mod ord setBg addAnim delDesignElem">
        <pc:chgData name="Jeyaganeshan Jeyatharsini" userId="1f5b32e9-34a4-4bb5-84e1-2ba8c19af3ca" providerId="ADAL" clId="{275B7C22-A380-472A-9371-5BD445924106}" dt="2025-05-30T20:34:42.850" v="1104"/>
        <pc:sldMkLst>
          <pc:docMk/>
          <pc:sldMk cId="1459806386" sldId="265"/>
        </pc:sldMkLst>
        <pc:spChg chg="mod">
          <ac:chgData name="Jeyaganeshan Jeyatharsini" userId="1f5b32e9-34a4-4bb5-84e1-2ba8c19af3ca" providerId="ADAL" clId="{275B7C22-A380-472A-9371-5BD445924106}" dt="2025-05-30T20:34:42.850" v="1103" actId="26606"/>
          <ac:spMkLst>
            <pc:docMk/>
            <pc:sldMk cId="1459806386" sldId="265"/>
            <ac:spMk id="2" creationId="{6DF67CC5-9FE7-B33D-8620-B6BB591437F6}"/>
          </ac:spMkLst>
        </pc:spChg>
        <pc:spChg chg="del">
          <ac:chgData name="Jeyaganeshan Jeyatharsini" userId="1f5b32e9-34a4-4bb5-84e1-2ba8c19af3ca" providerId="ADAL" clId="{275B7C22-A380-472A-9371-5BD445924106}" dt="2025-05-30T20:26:15.262" v="1074"/>
          <ac:spMkLst>
            <pc:docMk/>
            <pc:sldMk cId="1459806386" sldId="265"/>
            <ac:spMk id="4103" creationId="{42896918-64FC-1DB2-26BD-B27FCB8E8CE4}"/>
          </ac:spMkLst>
        </pc:spChg>
        <pc:spChg chg="del">
          <ac:chgData name="Jeyaganeshan Jeyatharsini" userId="1f5b32e9-34a4-4bb5-84e1-2ba8c19af3ca" providerId="ADAL" clId="{275B7C22-A380-472A-9371-5BD445924106}" dt="2025-05-30T20:26:15.262" v="1074"/>
          <ac:spMkLst>
            <pc:docMk/>
            <pc:sldMk cId="1459806386" sldId="265"/>
            <ac:spMk id="4105" creationId="{CF3BD161-F6F2-8A9A-4C4B-B785D0EE3F56}"/>
          </ac:spMkLst>
        </pc:spChg>
        <pc:spChg chg="add">
          <ac:chgData name="Jeyaganeshan Jeyatharsini" userId="1f5b32e9-34a4-4bb5-84e1-2ba8c19af3ca" providerId="ADAL" clId="{275B7C22-A380-472A-9371-5BD445924106}" dt="2025-05-30T20:34:42.850" v="1103" actId="26606"/>
          <ac:spMkLst>
            <pc:docMk/>
            <pc:sldMk cId="1459806386" sldId="265"/>
            <ac:spMk id="5129" creationId="{9B7AD9F6-8CE7-4299-8FC6-328F4DCD3FF9}"/>
          </ac:spMkLst>
        </pc:spChg>
        <pc:spChg chg="add">
          <ac:chgData name="Jeyaganeshan Jeyatharsini" userId="1f5b32e9-34a4-4bb5-84e1-2ba8c19af3ca" providerId="ADAL" clId="{275B7C22-A380-472A-9371-5BD445924106}" dt="2025-05-30T20:34:42.850" v="1103" actId="26606"/>
          <ac:spMkLst>
            <pc:docMk/>
            <pc:sldMk cId="1459806386" sldId="265"/>
            <ac:spMk id="5131" creationId="{F49775AF-8896-43EE-92C6-83497D6DC56F}"/>
          </ac:spMkLst>
        </pc:spChg>
        <pc:picChg chg="del">
          <ac:chgData name="Jeyaganeshan Jeyatharsini" userId="1f5b32e9-34a4-4bb5-84e1-2ba8c19af3ca" providerId="ADAL" clId="{275B7C22-A380-472A-9371-5BD445924106}" dt="2025-05-30T20:31:03.699" v="1096" actId="478"/>
          <ac:picMkLst>
            <pc:docMk/>
            <pc:sldMk cId="1459806386" sldId="265"/>
            <ac:picMk id="4098" creationId="{5B887BCD-9983-8CC0-51D8-FFD83FCCFDD1}"/>
          </ac:picMkLst>
        </pc:picChg>
        <pc:picChg chg="add del mod">
          <ac:chgData name="Jeyaganeshan Jeyatharsini" userId="1f5b32e9-34a4-4bb5-84e1-2ba8c19af3ca" providerId="ADAL" clId="{275B7C22-A380-472A-9371-5BD445924106}" dt="2025-05-30T20:31:15.020" v="1100" actId="478"/>
          <ac:picMkLst>
            <pc:docMk/>
            <pc:sldMk cId="1459806386" sldId="265"/>
            <ac:picMk id="5122" creationId="{EA462096-7EB3-8CA3-7D53-F36135471874}"/>
          </ac:picMkLst>
        </pc:picChg>
        <pc:picChg chg="add mod">
          <ac:chgData name="Jeyaganeshan Jeyatharsini" userId="1f5b32e9-34a4-4bb5-84e1-2ba8c19af3ca" providerId="ADAL" clId="{275B7C22-A380-472A-9371-5BD445924106}" dt="2025-05-30T20:34:42.850" v="1103" actId="26606"/>
          <ac:picMkLst>
            <pc:docMk/>
            <pc:sldMk cId="1459806386" sldId="265"/>
            <ac:picMk id="5124" creationId="{1F8EF375-77AE-EA48-442E-646EA2D20ACA}"/>
          </ac:picMkLst>
        </pc:picChg>
      </pc:sldChg>
      <pc:sldChg chg="addSp delSp modSp add mod ord setBg delAnim modAnim delDesignElem">
        <pc:chgData name="Jeyaganeshan Jeyatharsini" userId="1f5b32e9-34a4-4bb5-84e1-2ba8c19af3ca" providerId="ADAL" clId="{275B7C22-A380-472A-9371-5BD445924106}" dt="2025-05-30T21:25:47.322" v="1408" actId="20577"/>
        <pc:sldMkLst>
          <pc:docMk/>
          <pc:sldMk cId="922380290" sldId="266"/>
        </pc:sldMkLst>
        <pc:spChg chg="mod">
          <ac:chgData name="Jeyaganeshan Jeyatharsini" userId="1f5b32e9-34a4-4bb5-84e1-2ba8c19af3ca" providerId="ADAL" clId="{275B7C22-A380-472A-9371-5BD445924106}" dt="2025-05-30T21:06:11.906" v="1403" actId="20577"/>
          <ac:spMkLst>
            <pc:docMk/>
            <pc:sldMk cId="922380290" sldId="266"/>
            <ac:spMk id="2" creationId="{CBB3C3C1-F64A-F287-4431-6F2CA9EBCA4A}"/>
          </ac:spMkLst>
        </pc:spChg>
        <pc:spChg chg="add mod">
          <ac:chgData name="Jeyaganeshan Jeyatharsini" userId="1f5b32e9-34a4-4bb5-84e1-2ba8c19af3ca" providerId="ADAL" clId="{275B7C22-A380-472A-9371-5BD445924106}" dt="2025-05-30T21:25:47.322" v="1408" actId="20577"/>
          <ac:spMkLst>
            <pc:docMk/>
            <pc:sldMk cId="922380290" sldId="266"/>
            <ac:spMk id="3" creationId="{E5AB6801-74D0-FBB1-1DC7-4924DEB43807}"/>
          </ac:spMkLst>
        </pc:spChg>
        <pc:spChg chg="del">
          <ac:chgData name="Jeyaganeshan Jeyatharsini" userId="1f5b32e9-34a4-4bb5-84e1-2ba8c19af3ca" providerId="ADAL" clId="{275B7C22-A380-472A-9371-5BD445924106}" dt="2025-05-30T20:56:06.255" v="1286" actId="478"/>
          <ac:spMkLst>
            <pc:docMk/>
            <pc:sldMk cId="922380290" sldId="266"/>
            <ac:spMk id="6" creationId="{3151F353-5CBE-C140-E281-F3962C4C2FED}"/>
          </ac:spMkLst>
        </pc:spChg>
        <pc:spChg chg="del">
          <ac:chgData name="Jeyaganeshan Jeyatharsini" userId="1f5b32e9-34a4-4bb5-84e1-2ba8c19af3ca" providerId="ADAL" clId="{275B7C22-A380-472A-9371-5BD445924106}" dt="2025-05-30T20:52:26.896" v="1240"/>
          <ac:spMkLst>
            <pc:docMk/>
            <pc:sldMk cId="922380290" sldId="266"/>
            <ac:spMk id="2075" creationId="{4E6C6FB4-44A3-255D-32D3-9DD7705D58CB}"/>
          </ac:spMkLst>
        </pc:spChg>
        <pc:spChg chg="del">
          <ac:chgData name="Jeyaganeshan Jeyatharsini" userId="1f5b32e9-34a4-4bb5-84e1-2ba8c19af3ca" providerId="ADAL" clId="{275B7C22-A380-472A-9371-5BD445924106}" dt="2025-05-30T20:52:26.896" v="1240"/>
          <ac:spMkLst>
            <pc:docMk/>
            <pc:sldMk cId="922380290" sldId="266"/>
            <ac:spMk id="2076" creationId="{33EF9B1A-B8B2-A6D9-1CFF-A827E4BF3B42}"/>
          </ac:spMkLst>
        </pc:spChg>
        <pc:spChg chg="del">
          <ac:chgData name="Jeyaganeshan Jeyatharsini" userId="1f5b32e9-34a4-4bb5-84e1-2ba8c19af3ca" providerId="ADAL" clId="{275B7C22-A380-472A-9371-5BD445924106}" dt="2025-05-30T20:52:26.896" v="1240"/>
          <ac:spMkLst>
            <pc:docMk/>
            <pc:sldMk cId="922380290" sldId="266"/>
            <ac:spMk id="2077" creationId="{80E8E949-AA43-6352-F4B7-945FD5C6E548}"/>
          </ac:spMkLst>
        </pc:spChg>
        <pc:spChg chg="del">
          <ac:chgData name="Jeyaganeshan Jeyatharsini" userId="1f5b32e9-34a4-4bb5-84e1-2ba8c19af3ca" providerId="ADAL" clId="{275B7C22-A380-472A-9371-5BD445924106}" dt="2025-05-30T20:52:26.896" v="1240"/>
          <ac:spMkLst>
            <pc:docMk/>
            <pc:sldMk cId="922380290" sldId="266"/>
            <ac:spMk id="2078" creationId="{267A5C52-976E-4FEF-4A97-ABE2951EBAF0}"/>
          </ac:spMkLst>
        </pc:spChg>
        <pc:spChg chg="del">
          <ac:chgData name="Jeyaganeshan Jeyatharsini" userId="1f5b32e9-34a4-4bb5-84e1-2ba8c19af3ca" providerId="ADAL" clId="{275B7C22-A380-472A-9371-5BD445924106}" dt="2025-05-30T20:52:26.896" v="1240"/>
          <ac:spMkLst>
            <pc:docMk/>
            <pc:sldMk cId="922380290" sldId="266"/>
            <ac:spMk id="2079" creationId="{9ABEEE56-8AB4-4604-8308-97A9C075AC26}"/>
          </ac:spMkLst>
        </pc:spChg>
      </pc:sldChg>
      <pc:sldChg chg="addSp delSp modSp add mod">
        <pc:chgData name="Jeyaganeshan Jeyatharsini" userId="1f5b32e9-34a4-4bb5-84e1-2ba8c19af3ca" providerId="ADAL" clId="{275B7C22-A380-472A-9371-5BD445924106}" dt="2025-05-30T21:30:11.344" v="1495" actId="1035"/>
        <pc:sldMkLst>
          <pc:docMk/>
          <pc:sldMk cId="2946021961" sldId="267"/>
        </pc:sldMkLst>
        <pc:spChg chg="del">
          <ac:chgData name="Jeyaganeshan Jeyatharsini" userId="1f5b32e9-34a4-4bb5-84e1-2ba8c19af3ca" providerId="ADAL" clId="{275B7C22-A380-472A-9371-5BD445924106}" dt="2025-05-30T21:26:08.907" v="1414" actId="478"/>
          <ac:spMkLst>
            <pc:docMk/>
            <pc:sldMk cId="2946021961" sldId="267"/>
            <ac:spMk id="2" creationId="{6DA61909-486B-A9DB-7B71-81BC7F7CCEAC}"/>
          </ac:spMkLst>
        </pc:spChg>
        <pc:spChg chg="mod">
          <ac:chgData name="Jeyaganeshan Jeyatharsini" userId="1f5b32e9-34a4-4bb5-84e1-2ba8c19af3ca" providerId="ADAL" clId="{275B7C22-A380-472A-9371-5BD445924106}" dt="2025-05-30T21:25:57.422" v="1410" actId="20577"/>
          <ac:spMkLst>
            <pc:docMk/>
            <pc:sldMk cId="2946021961" sldId="267"/>
            <ac:spMk id="3" creationId="{0574137B-0846-D57E-7E00-34F15D121D81}"/>
          </ac:spMkLst>
        </pc:spChg>
        <pc:spChg chg="add del mod">
          <ac:chgData name="Jeyaganeshan Jeyatharsini" userId="1f5b32e9-34a4-4bb5-84e1-2ba8c19af3ca" providerId="ADAL" clId="{275B7C22-A380-472A-9371-5BD445924106}" dt="2025-05-30T21:26:10.872" v="1415" actId="478"/>
          <ac:spMkLst>
            <pc:docMk/>
            <pc:sldMk cId="2946021961" sldId="267"/>
            <ac:spMk id="5" creationId="{7186C782-8A39-91FC-FAAE-9E4EF5DC6D7F}"/>
          </ac:spMkLst>
        </pc:spChg>
        <pc:spChg chg="add">
          <ac:chgData name="Jeyaganeshan Jeyatharsini" userId="1f5b32e9-34a4-4bb5-84e1-2ba8c19af3ca" providerId="ADAL" clId="{275B7C22-A380-472A-9371-5BD445924106}" dt="2025-05-30T21:28:33.461" v="1430" actId="11529"/>
          <ac:spMkLst>
            <pc:docMk/>
            <pc:sldMk cId="2946021961" sldId="267"/>
            <ac:spMk id="18" creationId="{24D574C8-06B9-D198-9624-5C228A5B38A0}"/>
          </ac:spMkLst>
        </pc:spChg>
        <pc:spChg chg="add mod">
          <ac:chgData name="Jeyaganeshan Jeyatharsini" userId="1f5b32e9-34a4-4bb5-84e1-2ba8c19af3ca" providerId="ADAL" clId="{275B7C22-A380-472A-9371-5BD445924106}" dt="2025-05-30T21:28:58.487" v="1440" actId="1076"/>
          <ac:spMkLst>
            <pc:docMk/>
            <pc:sldMk cId="2946021961" sldId="267"/>
            <ac:spMk id="19" creationId="{DB1A2425-AC41-2820-9C12-3DB5EE5794C7}"/>
          </ac:spMkLst>
        </pc:spChg>
        <pc:spChg chg="add mod">
          <ac:chgData name="Jeyaganeshan Jeyatharsini" userId="1f5b32e9-34a4-4bb5-84e1-2ba8c19af3ca" providerId="ADAL" clId="{275B7C22-A380-472A-9371-5BD445924106}" dt="2025-05-30T21:29:25.626" v="1452" actId="1035"/>
          <ac:spMkLst>
            <pc:docMk/>
            <pc:sldMk cId="2946021961" sldId="267"/>
            <ac:spMk id="20" creationId="{22C5B5BF-E6B1-3C4E-B70F-6DB084DC9BA5}"/>
          </ac:spMkLst>
        </pc:spChg>
        <pc:spChg chg="add mod">
          <ac:chgData name="Jeyaganeshan Jeyatharsini" userId="1f5b32e9-34a4-4bb5-84e1-2ba8c19af3ca" providerId="ADAL" clId="{275B7C22-A380-472A-9371-5BD445924106}" dt="2025-05-30T21:29:47.044" v="1469" actId="1036"/>
          <ac:spMkLst>
            <pc:docMk/>
            <pc:sldMk cId="2946021961" sldId="267"/>
            <ac:spMk id="21" creationId="{6279AC6B-635A-08F2-9710-B100BA59096D}"/>
          </ac:spMkLst>
        </pc:spChg>
        <pc:spChg chg="add mod">
          <ac:chgData name="Jeyaganeshan Jeyatharsini" userId="1f5b32e9-34a4-4bb5-84e1-2ba8c19af3ca" providerId="ADAL" clId="{275B7C22-A380-472A-9371-5BD445924106}" dt="2025-05-30T21:30:11.344" v="1495" actId="1035"/>
          <ac:spMkLst>
            <pc:docMk/>
            <pc:sldMk cId="2946021961" sldId="267"/>
            <ac:spMk id="22" creationId="{86A52928-7EDE-0B3D-18C0-8686B7646AD5}"/>
          </ac:spMkLst>
        </pc:spChg>
        <pc:picChg chg="add mod">
          <ac:chgData name="Jeyaganeshan Jeyatharsini" userId="1f5b32e9-34a4-4bb5-84e1-2ba8c19af3ca" providerId="ADAL" clId="{275B7C22-A380-472A-9371-5BD445924106}" dt="2025-05-30T21:26:30.080" v="1418" actId="1076"/>
          <ac:picMkLst>
            <pc:docMk/>
            <pc:sldMk cId="2946021961" sldId="267"/>
            <ac:picMk id="7" creationId="{DACAEABE-3FF2-176F-BE5C-1EF29E499A1A}"/>
          </ac:picMkLst>
        </pc:picChg>
        <pc:picChg chg="add mod">
          <ac:chgData name="Jeyaganeshan Jeyatharsini" userId="1f5b32e9-34a4-4bb5-84e1-2ba8c19af3ca" providerId="ADAL" clId="{275B7C22-A380-472A-9371-5BD445924106}" dt="2025-05-30T21:28:36.068" v="1431" actId="1076"/>
          <ac:picMkLst>
            <pc:docMk/>
            <pc:sldMk cId="2946021961" sldId="267"/>
            <ac:picMk id="9" creationId="{C8F62A7D-3297-48A7-5459-A70E8E27EDE9}"/>
          </ac:picMkLst>
        </pc:picChg>
        <pc:picChg chg="add mod">
          <ac:chgData name="Jeyaganeshan Jeyatharsini" userId="1f5b32e9-34a4-4bb5-84e1-2ba8c19af3ca" providerId="ADAL" clId="{275B7C22-A380-472A-9371-5BD445924106}" dt="2025-05-30T21:28:47.118" v="1435" actId="1076"/>
          <ac:picMkLst>
            <pc:docMk/>
            <pc:sldMk cId="2946021961" sldId="267"/>
            <ac:picMk id="11" creationId="{B915A582-8985-3E55-ECDA-3A7AA3086FEF}"/>
          </ac:picMkLst>
        </pc:picChg>
        <pc:picChg chg="add mod">
          <ac:chgData name="Jeyaganeshan Jeyatharsini" userId="1f5b32e9-34a4-4bb5-84e1-2ba8c19af3ca" providerId="ADAL" clId="{275B7C22-A380-472A-9371-5BD445924106}" dt="2025-05-30T21:29:23.518" v="1446" actId="1076"/>
          <ac:picMkLst>
            <pc:docMk/>
            <pc:sldMk cId="2946021961" sldId="267"/>
            <ac:picMk id="13" creationId="{337C67FB-E444-F8B1-E60C-B4A186D591E6}"/>
          </ac:picMkLst>
        </pc:picChg>
        <pc:picChg chg="add mod">
          <ac:chgData name="Jeyaganeshan Jeyatharsini" userId="1f5b32e9-34a4-4bb5-84e1-2ba8c19af3ca" providerId="ADAL" clId="{275B7C22-A380-472A-9371-5BD445924106}" dt="2025-05-30T21:29:33.485" v="1455" actId="1076"/>
          <ac:picMkLst>
            <pc:docMk/>
            <pc:sldMk cId="2946021961" sldId="267"/>
            <ac:picMk id="15" creationId="{4A65310B-D252-F5C3-3F06-A54EB194D43C}"/>
          </ac:picMkLst>
        </pc:picChg>
        <pc:picChg chg="add mod">
          <ac:chgData name="Jeyaganeshan Jeyatharsini" userId="1f5b32e9-34a4-4bb5-84e1-2ba8c19af3ca" providerId="ADAL" clId="{275B7C22-A380-472A-9371-5BD445924106}" dt="2025-05-30T21:29:31.411" v="1454" actId="1076"/>
          <ac:picMkLst>
            <pc:docMk/>
            <pc:sldMk cId="2946021961" sldId="267"/>
            <ac:picMk id="17" creationId="{01B1EB4F-A257-0227-19E4-EDE126108A2A}"/>
          </ac:picMkLst>
        </pc:picChg>
        <pc:picChg chg="del">
          <ac:chgData name="Jeyaganeshan Jeyatharsini" userId="1f5b32e9-34a4-4bb5-84e1-2ba8c19af3ca" providerId="ADAL" clId="{275B7C22-A380-472A-9371-5BD445924106}" dt="2025-05-30T21:26:01.097" v="1411" actId="478"/>
          <ac:picMkLst>
            <pc:docMk/>
            <pc:sldMk cId="2946021961" sldId="267"/>
            <ac:picMk id="2050" creationId="{101D6D1C-19F7-822A-72C8-284F067336E1}"/>
          </ac:picMkLst>
        </pc:picChg>
        <pc:picChg chg="del">
          <ac:chgData name="Jeyaganeshan Jeyatharsini" userId="1f5b32e9-34a4-4bb5-84e1-2ba8c19af3ca" providerId="ADAL" clId="{275B7C22-A380-472A-9371-5BD445924106}" dt="2025-05-30T21:26:02.576" v="1412" actId="478"/>
          <ac:picMkLst>
            <pc:docMk/>
            <pc:sldMk cId="2946021961" sldId="267"/>
            <ac:picMk id="2052" creationId="{A92AA414-FEF2-A779-4FF8-11D17580E7ED}"/>
          </ac:picMkLst>
        </pc:picChg>
        <pc:picChg chg="del">
          <ac:chgData name="Jeyaganeshan Jeyatharsini" userId="1f5b32e9-34a4-4bb5-84e1-2ba8c19af3ca" providerId="ADAL" clId="{275B7C22-A380-472A-9371-5BD445924106}" dt="2025-05-30T21:26:03.989" v="1413" actId="478"/>
          <ac:picMkLst>
            <pc:docMk/>
            <pc:sldMk cId="2946021961" sldId="267"/>
            <ac:picMk id="2054" creationId="{5E2ED8F3-C319-70B1-FCCE-8103AD9622C0}"/>
          </ac:picMkLst>
        </pc:picChg>
      </pc:sldChg>
      <pc:sldChg chg="add">
        <pc:chgData name="Jeyaganeshan Jeyatharsini" userId="1f5b32e9-34a4-4bb5-84e1-2ba8c19af3ca" providerId="ADAL" clId="{275B7C22-A380-472A-9371-5BD445924106}" dt="2025-05-30T21:31:26.979" v="1498" actId="2890"/>
        <pc:sldMkLst>
          <pc:docMk/>
          <pc:sldMk cId="797952904" sldId="268"/>
        </pc:sldMkLst>
      </pc:sldChg>
      <pc:sldChg chg="new del">
        <pc:chgData name="Jeyaganeshan Jeyatharsini" userId="1f5b32e9-34a4-4bb5-84e1-2ba8c19af3ca" providerId="ADAL" clId="{275B7C22-A380-472A-9371-5BD445924106}" dt="2025-05-30T21:31:23.327" v="1497" actId="680"/>
        <pc:sldMkLst>
          <pc:docMk/>
          <pc:sldMk cId="3103795642" sldId="268"/>
        </pc:sldMkLst>
      </pc:sldChg>
      <pc:sldChg chg="addSp delSp modSp new mod setBg">
        <pc:chgData name="Jeyaganeshan Jeyatharsini" userId="1f5b32e9-34a4-4bb5-84e1-2ba8c19af3ca" providerId="ADAL" clId="{275B7C22-A380-472A-9371-5BD445924106}" dt="2025-05-30T21:50:32.004" v="1605" actId="207"/>
        <pc:sldMkLst>
          <pc:docMk/>
          <pc:sldMk cId="1381997985" sldId="269"/>
        </pc:sldMkLst>
        <pc:spChg chg="add del mod">
          <ac:chgData name="Jeyaganeshan Jeyatharsini" userId="1f5b32e9-34a4-4bb5-84e1-2ba8c19af3ca" providerId="ADAL" clId="{275B7C22-A380-472A-9371-5BD445924106}" dt="2025-05-30T21:50:25.231" v="1604" actId="207"/>
          <ac:spMkLst>
            <pc:docMk/>
            <pc:sldMk cId="1381997985" sldId="269"/>
            <ac:spMk id="2" creationId="{5E4992C3-CF62-B5BD-1382-55E483156C65}"/>
          </ac:spMkLst>
        </pc:spChg>
        <pc:spChg chg="mod">
          <ac:chgData name="Jeyaganeshan Jeyatharsini" userId="1f5b32e9-34a4-4bb5-84e1-2ba8c19af3ca" providerId="ADAL" clId="{275B7C22-A380-472A-9371-5BD445924106}" dt="2025-05-30T21:50:32.004" v="1605" actId="207"/>
          <ac:spMkLst>
            <pc:docMk/>
            <pc:sldMk cId="1381997985" sldId="269"/>
            <ac:spMk id="3" creationId="{321B1C5A-4A3C-3051-C38F-6FA529EB0074}"/>
          </ac:spMkLst>
        </pc:spChg>
        <pc:spChg chg="add">
          <ac:chgData name="Jeyaganeshan Jeyatharsini" userId="1f5b32e9-34a4-4bb5-84e1-2ba8c19af3ca" providerId="ADAL" clId="{275B7C22-A380-472A-9371-5BD445924106}" dt="2025-05-30T21:49:30.303" v="1595" actId="26606"/>
          <ac:spMkLst>
            <pc:docMk/>
            <pc:sldMk cId="1381997985" sldId="269"/>
            <ac:spMk id="8" creationId="{18873D23-2DCF-4B31-A009-95721C06E8E1}"/>
          </ac:spMkLst>
        </pc:spChg>
        <pc:spChg chg="add">
          <ac:chgData name="Jeyaganeshan Jeyatharsini" userId="1f5b32e9-34a4-4bb5-84e1-2ba8c19af3ca" providerId="ADAL" clId="{275B7C22-A380-472A-9371-5BD445924106}" dt="2025-05-30T21:49:30.303" v="1595" actId="26606"/>
          <ac:spMkLst>
            <pc:docMk/>
            <pc:sldMk cId="1381997985" sldId="269"/>
            <ac:spMk id="10" creationId="{C13EF075-D4EF-4929-ADBC-91B27DA19955}"/>
          </ac:spMkLst>
        </pc:spChg>
        <pc:grpChg chg="add">
          <ac:chgData name="Jeyaganeshan Jeyatharsini" userId="1f5b32e9-34a4-4bb5-84e1-2ba8c19af3ca" providerId="ADAL" clId="{275B7C22-A380-472A-9371-5BD445924106}" dt="2025-05-30T21:49:30.303" v="1595" actId="26606"/>
          <ac:grpSpMkLst>
            <pc:docMk/>
            <pc:sldMk cId="1381997985" sldId="269"/>
            <ac:grpSpMk id="12" creationId="{DAA26DFA-AAB2-4973-9C17-16D587C7B198}"/>
          </ac:grpSpMkLst>
        </pc:grpChg>
      </pc:sldChg>
      <pc:sldChg chg="addSp delSp modSp new mod setBg modAnim">
        <pc:chgData name="Jeyaganeshan Jeyatharsini" userId="1f5b32e9-34a4-4bb5-84e1-2ba8c19af3ca" providerId="ADAL" clId="{275B7C22-A380-472A-9371-5BD445924106}" dt="2025-05-30T21:55:35.516" v="1709"/>
        <pc:sldMkLst>
          <pc:docMk/>
          <pc:sldMk cId="1097656727" sldId="270"/>
        </pc:sldMkLst>
        <pc:spChg chg="mod ord">
          <ac:chgData name="Jeyaganeshan Jeyatharsini" userId="1f5b32e9-34a4-4bb5-84e1-2ba8c19af3ca" providerId="ADAL" clId="{275B7C22-A380-472A-9371-5BD445924106}" dt="2025-05-30T21:55:10.636" v="1703" actId="255"/>
          <ac:spMkLst>
            <pc:docMk/>
            <pc:sldMk cId="1097656727" sldId="270"/>
            <ac:spMk id="2" creationId="{2DA5E577-B7DF-6ABB-9DB7-0E060662D8EE}"/>
          </ac:spMkLst>
        </pc:spChg>
        <pc:spChg chg="del">
          <ac:chgData name="Jeyaganeshan Jeyatharsini" userId="1f5b32e9-34a4-4bb5-84e1-2ba8c19af3ca" providerId="ADAL" clId="{275B7C22-A380-472A-9371-5BD445924106}" dt="2025-05-30T21:51:00.503" v="1607" actId="22"/>
          <ac:spMkLst>
            <pc:docMk/>
            <pc:sldMk cId="1097656727" sldId="270"/>
            <ac:spMk id="3" creationId="{76A423C0-E602-A6BC-5ADC-DEBFCA65D0AA}"/>
          </ac:spMkLst>
        </pc:spChg>
        <pc:spChg chg="add">
          <ac:chgData name="Jeyaganeshan Jeyatharsini" userId="1f5b32e9-34a4-4bb5-84e1-2ba8c19af3ca" providerId="ADAL" clId="{275B7C22-A380-472A-9371-5BD445924106}" dt="2025-05-30T21:53:03.606" v="1645" actId="26606"/>
          <ac:spMkLst>
            <pc:docMk/>
            <pc:sldMk cId="1097656727" sldId="270"/>
            <ac:spMk id="8199" creationId="{398F3DEE-0E56-499F-AFAE-C2DA7C2C815B}"/>
          </ac:spMkLst>
        </pc:spChg>
        <pc:spChg chg="add">
          <ac:chgData name="Jeyaganeshan Jeyatharsini" userId="1f5b32e9-34a4-4bb5-84e1-2ba8c19af3ca" providerId="ADAL" clId="{275B7C22-A380-472A-9371-5BD445924106}" dt="2025-05-30T21:53:03.606" v="1645" actId="26606"/>
          <ac:spMkLst>
            <pc:docMk/>
            <pc:sldMk cId="1097656727" sldId="270"/>
            <ac:spMk id="8201" creationId="{D4054751-1972-4218-A5AC-06366AB23823}"/>
          </ac:spMkLst>
        </pc:spChg>
        <pc:spChg chg="add">
          <ac:chgData name="Jeyaganeshan Jeyatharsini" userId="1f5b32e9-34a4-4bb5-84e1-2ba8c19af3ca" providerId="ADAL" clId="{275B7C22-A380-472A-9371-5BD445924106}" dt="2025-05-30T21:53:03.606" v="1645" actId="26606"/>
          <ac:spMkLst>
            <pc:docMk/>
            <pc:sldMk cId="1097656727" sldId="270"/>
            <ac:spMk id="8203" creationId="{53F16F31-4871-4294-AA34-E451DD4CD2D2}"/>
          </ac:spMkLst>
        </pc:spChg>
        <pc:spChg chg="add">
          <ac:chgData name="Jeyaganeshan Jeyatharsini" userId="1f5b32e9-34a4-4bb5-84e1-2ba8c19af3ca" providerId="ADAL" clId="{275B7C22-A380-472A-9371-5BD445924106}" dt="2025-05-30T21:53:03.606" v="1645" actId="26606"/>
          <ac:spMkLst>
            <pc:docMk/>
            <pc:sldMk cId="1097656727" sldId="270"/>
            <ac:spMk id="8205" creationId="{ABD3FB0A-8C48-462D-82B4-C52CDB3F076A}"/>
          </ac:spMkLst>
        </pc:spChg>
        <pc:picChg chg="add mod ord">
          <ac:chgData name="Jeyaganeshan Jeyatharsini" userId="1f5b32e9-34a4-4bb5-84e1-2ba8c19af3ca" providerId="ADAL" clId="{275B7C22-A380-472A-9371-5BD445924106}" dt="2025-05-30T21:53:13.046" v="1648" actId="27614"/>
          <ac:picMkLst>
            <pc:docMk/>
            <pc:sldMk cId="1097656727" sldId="270"/>
            <ac:picMk id="5" creationId="{DFD3742C-0F75-8401-8BF0-36B34CA3EDC2}"/>
          </ac:picMkLst>
        </pc:picChg>
        <pc:picChg chg="add mod">
          <ac:chgData name="Jeyaganeshan Jeyatharsini" userId="1f5b32e9-34a4-4bb5-84e1-2ba8c19af3ca" providerId="ADAL" clId="{275B7C22-A380-472A-9371-5BD445924106}" dt="2025-05-30T21:53:03.606" v="1645" actId="26606"/>
          <ac:picMkLst>
            <pc:docMk/>
            <pc:sldMk cId="1097656727" sldId="270"/>
            <ac:picMk id="7" creationId="{3E6CFD1E-CDE5-0FAE-C29F-B0BCD5B6E9BA}"/>
          </ac:picMkLst>
        </pc:picChg>
        <pc:picChg chg="add mod">
          <ac:chgData name="Jeyaganeshan Jeyatharsini" userId="1f5b32e9-34a4-4bb5-84e1-2ba8c19af3ca" providerId="ADAL" clId="{275B7C22-A380-472A-9371-5BD445924106}" dt="2025-05-30T21:53:12.716" v="1646" actId="27614"/>
          <ac:picMkLst>
            <pc:docMk/>
            <pc:sldMk cId="1097656727" sldId="270"/>
            <ac:picMk id="9" creationId="{444E3DA9-A38D-9AB8-FE07-E39A04FC3639}"/>
          </ac:picMkLst>
        </pc:picChg>
        <pc:picChg chg="add mod ord">
          <ac:chgData name="Jeyaganeshan Jeyatharsini" userId="1f5b32e9-34a4-4bb5-84e1-2ba8c19af3ca" providerId="ADAL" clId="{275B7C22-A380-472A-9371-5BD445924106}" dt="2025-05-30T21:53:03.606" v="1645" actId="26606"/>
          <ac:picMkLst>
            <pc:docMk/>
            <pc:sldMk cId="1097656727" sldId="270"/>
            <ac:picMk id="8194" creationId="{2A51A036-03FD-A594-69DA-24327315E875}"/>
          </ac:picMkLst>
        </pc:picChg>
      </pc:sldChg>
      <pc:sldChg chg="addSp delSp modSp new mod setBg">
        <pc:chgData name="Jeyaganeshan Jeyatharsini" userId="1f5b32e9-34a4-4bb5-84e1-2ba8c19af3ca" providerId="ADAL" clId="{275B7C22-A380-472A-9371-5BD445924106}" dt="2025-05-30T22:04:40.749" v="1807" actId="207"/>
        <pc:sldMkLst>
          <pc:docMk/>
          <pc:sldMk cId="24558374" sldId="271"/>
        </pc:sldMkLst>
        <pc:spChg chg="del">
          <ac:chgData name="Jeyaganeshan Jeyatharsini" userId="1f5b32e9-34a4-4bb5-84e1-2ba8c19af3ca" providerId="ADAL" clId="{275B7C22-A380-472A-9371-5BD445924106}" dt="2025-05-30T22:03:28.561" v="1795" actId="478"/>
          <ac:spMkLst>
            <pc:docMk/>
            <pc:sldMk cId="24558374" sldId="271"/>
            <ac:spMk id="2" creationId="{F22D95B3-D806-38D7-2198-66F79E0B1C3F}"/>
          </ac:spMkLst>
        </pc:spChg>
        <pc:spChg chg="mod">
          <ac:chgData name="Jeyaganeshan Jeyatharsini" userId="1f5b32e9-34a4-4bb5-84e1-2ba8c19af3ca" providerId="ADAL" clId="{275B7C22-A380-472A-9371-5BD445924106}" dt="2025-05-30T22:04:40.749" v="1807" actId="207"/>
          <ac:spMkLst>
            <pc:docMk/>
            <pc:sldMk cId="24558374" sldId="271"/>
            <ac:spMk id="3" creationId="{0504D435-081F-AE35-88B6-491E1D233844}"/>
          </ac:spMkLst>
        </pc:spChg>
        <pc:spChg chg="add del">
          <ac:chgData name="Jeyaganeshan Jeyatharsini" userId="1f5b32e9-34a4-4bb5-84e1-2ba8c19af3ca" providerId="ADAL" clId="{275B7C22-A380-472A-9371-5BD445924106}" dt="2025-05-30T22:04:10.811" v="1798" actId="26606"/>
          <ac:spMkLst>
            <pc:docMk/>
            <pc:sldMk cId="24558374" sldId="271"/>
            <ac:spMk id="8" creationId="{4BC99CB9-DDAD-44A2-8A1C-E3AF4E72DF5C}"/>
          </ac:spMkLst>
        </pc:spChg>
        <pc:spChg chg="add">
          <ac:chgData name="Jeyaganeshan Jeyatharsini" userId="1f5b32e9-34a4-4bb5-84e1-2ba8c19af3ca" providerId="ADAL" clId="{275B7C22-A380-472A-9371-5BD445924106}" dt="2025-05-30T22:04:10.827" v="1799" actId="26606"/>
          <ac:spMkLst>
            <pc:docMk/>
            <pc:sldMk cId="24558374" sldId="271"/>
            <ac:spMk id="16" creationId="{53E5B1A8-3AC9-4BD1-9BBC-78CA94F2D1BA}"/>
          </ac:spMkLst>
        </pc:spChg>
        <pc:spChg chg="add">
          <ac:chgData name="Jeyaganeshan Jeyatharsini" userId="1f5b32e9-34a4-4bb5-84e1-2ba8c19af3ca" providerId="ADAL" clId="{275B7C22-A380-472A-9371-5BD445924106}" dt="2025-05-30T22:04:10.827" v="1799" actId="26606"/>
          <ac:spMkLst>
            <pc:docMk/>
            <pc:sldMk cId="24558374" sldId="271"/>
            <ac:spMk id="17" creationId="{1B15ED52-F352-441B-82BF-E0EA34836D08}"/>
          </ac:spMkLst>
        </pc:spChg>
        <pc:spChg chg="add">
          <ac:chgData name="Jeyaganeshan Jeyatharsini" userId="1f5b32e9-34a4-4bb5-84e1-2ba8c19af3ca" providerId="ADAL" clId="{275B7C22-A380-472A-9371-5BD445924106}" dt="2025-05-30T22:04:10.827" v="1799" actId="26606"/>
          <ac:spMkLst>
            <pc:docMk/>
            <pc:sldMk cId="24558374" sldId="271"/>
            <ac:spMk id="18" creationId="{3B2E3793-BFE6-45A2-9B7B-E18844431C99}"/>
          </ac:spMkLst>
        </pc:spChg>
        <pc:spChg chg="add">
          <ac:chgData name="Jeyaganeshan Jeyatharsini" userId="1f5b32e9-34a4-4bb5-84e1-2ba8c19af3ca" providerId="ADAL" clId="{275B7C22-A380-472A-9371-5BD445924106}" dt="2025-05-30T22:04:10.827" v="1799" actId="26606"/>
          <ac:spMkLst>
            <pc:docMk/>
            <pc:sldMk cId="24558374" sldId="271"/>
            <ac:spMk id="19" creationId="{BC4C4868-CB8F-4AF9-9CDB-8108F2C19B67}"/>
          </ac:spMkLst>
        </pc:spChg>
        <pc:spChg chg="add">
          <ac:chgData name="Jeyaganeshan Jeyatharsini" userId="1f5b32e9-34a4-4bb5-84e1-2ba8c19af3ca" providerId="ADAL" clId="{275B7C22-A380-472A-9371-5BD445924106}" dt="2025-05-30T22:04:10.827" v="1799" actId="26606"/>
          <ac:spMkLst>
            <pc:docMk/>
            <pc:sldMk cId="24558374" sldId="271"/>
            <ac:spMk id="20" creationId="{375E0459-6403-40CD-989D-56A4407CA12E}"/>
          </ac:spMkLst>
        </pc:spChg>
        <pc:grpChg chg="add del">
          <ac:chgData name="Jeyaganeshan Jeyatharsini" userId="1f5b32e9-34a4-4bb5-84e1-2ba8c19af3ca" providerId="ADAL" clId="{275B7C22-A380-472A-9371-5BD445924106}" dt="2025-05-30T22:04:10.811" v="1798" actId="26606"/>
          <ac:grpSpMkLst>
            <pc:docMk/>
            <pc:sldMk cId="24558374" sldId="271"/>
            <ac:grpSpMk id="10" creationId="{5C3921CD-DDE5-4B57-8FDF-B37ADE4EDAC7}"/>
          </ac:grpSpMkLst>
        </pc:grpChg>
      </pc:sldChg>
      <pc:sldChg chg="modSp new mod setBg">
        <pc:chgData name="Jeyaganeshan Jeyatharsini" userId="1f5b32e9-34a4-4bb5-84e1-2ba8c19af3ca" providerId="ADAL" clId="{275B7C22-A380-472A-9371-5BD445924106}" dt="2025-05-30T23:29:40.200" v="3145" actId="113"/>
        <pc:sldMkLst>
          <pc:docMk/>
          <pc:sldMk cId="251509635" sldId="272"/>
        </pc:sldMkLst>
        <pc:spChg chg="mod">
          <ac:chgData name="Jeyaganeshan Jeyatharsini" userId="1f5b32e9-34a4-4bb5-84e1-2ba8c19af3ca" providerId="ADAL" clId="{275B7C22-A380-472A-9371-5BD445924106}" dt="2025-05-30T22:15:22.993" v="1987" actId="14100"/>
          <ac:spMkLst>
            <pc:docMk/>
            <pc:sldMk cId="251509635" sldId="272"/>
            <ac:spMk id="2" creationId="{F2B2F8F6-796A-7D97-9AE9-3CF201EDFE13}"/>
          </ac:spMkLst>
        </pc:spChg>
        <pc:spChg chg="mod">
          <ac:chgData name="Jeyaganeshan Jeyatharsini" userId="1f5b32e9-34a4-4bb5-84e1-2ba8c19af3ca" providerId="ADAL" clId="{275B7C22-A380-472A-9371-5BD445924106}" dt="2025-05-30T23:29:40.200" v="3145" actId="113"/>
          <ac:spMkLst>
            <pc:docMk/>
            <pc:sldMk cId="251509635" sldId="272"/>
            <ac:spMk id="3" creationId="{22A3CC60-1820-14DC-48FE-71519FF71471}"/>
          </ac:spMkLst>
        </pc:spChg>
      </pc:sldChg>
      <pc:sldChg chg="add del setBg">
        <pc:chgData name="Jeyaganeshan Jeyatharsini" userId="1f5b32e9-34a4-4bb5-84e1-2ba8c19af3ca" providerId="ADAL" clId="{275B7C22-A380-472A-9371-5BD445924106}" dt="2025-05-30T22:16:14.807" v="1989"/>
        <pc:sldMkLst>
          <pc:docMk/>
          <pc:sldMk cId="745290983" sldId="273"/>
        </pc:sldMkLst>
      </pc:sldChg>
      <pc:sldChg chg="addSp modSp add mod">
        <pc:chgData name="Jeyaganeshan Jeyatharsini" userId="1f5b32e9-34a4-4bb5-84e1-2ba8c19af3ca" providerId="ADAL" clId="{275B7C22-A380-472A-9371-5BD445924106}" dt="2025-05-30T23:29:44.456" v="3146" actId="113"/>
        <pc:sldMkLst>
          <pc:docMk/>
          <pc:sldMk cId="3242988464" sldId="273"/>
        </pc:sldMkLst>
        <pc:spChg chg="mod">
          <ac:chgData name="Jeyaganeshan Jeyatharsini" userId="1f5b32e9-34a4-4bb5-84e1-2ba8c19af3ca" providerId="ADAL" clId="{275B7C22-A380-472A-9371-5BD445924106}" dt="2025-05-30T22:17:13.710" v="1998" actId="20577"/>
          <ac:spMkLst>
            <pc:docMk/>
            <pc:sldMk cId="3242988464" sldId="273"/>
            <ac:spMk id="2" creationId="{ABDA0B25-FF9E-CCD1-9E53-84B2C78292F8}"/>
          </ac:spMkLst>
        </pc:spChg>
        <pc:spChg chg="mod">
          <ac:chgData name="Jeyaganeshan Jeyatharsini" userId="1f5b32e9-34a4-4bb5-84e1-2ba8c19af3ca" providerId="ADAL" clId="{275B7C22-A380-472A-9371-5BD445924106}" dt="2025-05-30T23:29:44.456" v="3146" actId="113"/>
          <ac:spMkLst>
            <pc:docMk/>
            <pc:sldMk cId="3242988464" sldId="273"/>
            <ac:spMk id="3" creationId="{36323514-9A7D-1C7C-D53F-15BA5BB7B122}"/>
          </ac:spMkLst>
        </pc:spChg>
        <pc:spChg chg="add">
          <ac:chgData name="Jeyaganeshan Jeyatharsini" userId="1f5b32e9-34a4-4bb5-84e1-2ba8c19af3ca" providerId="ADAL" clId="{275B7C22-A380-472A-9371-5BD445924106}" dt="2025-05-30T22:16:52.119" v="1995"/>
          <ac:spMkLst>
            <pc:docMk/>
            <pc:sldMk cId="3242988464" sldId="273"/>
            <ac:spMk id="4" creationId="{D9AD8632-9803-C5E8-49BB-99246E0F287E}"/>
          </ac:spMkLst>
        </pc:spChg>
      </pc:sldChg>
      <pc:sldChg chg="addSp modSp add mod">
        <pc:chgData name="Jeyaganeshan Jeyatharsini" userId="1f5b32e9-34a4-4bb5-84e1-2ba8c19af3ca" providerId="ADAL" clId="{275B7C22-A380-472A-9371-5BD445924106}" dt="2025-05-30T23:29:48.197" v="3147" actId="113"/>
        <pc:sldMkLst>
          <pc:docMk/>
          <pc:sldMk cId="2012671470" sldId="274"/>
        </pc:sldMkLst>
        <pc:spChg chg="mod">
          <ac:chgData name="Jeyaganeshan Jeyatharsini" userId="1f5b32e9-34a4-4bb5-84e1-2ba8c19af3ca" providerId="ADAL" clId="{275B7C22-A380-472A-9371-5BD445924106}" dt="2025-05-30T22:39:41.059" v="2476" actId="20577"/>
          <ac:spMkLst>
            <pc:docMk/>
            <pc:sldMk cId="2012671470" sldId="274"/>
            <ac:spMk id="2" creationId="{20D00E05-F133-C5E0-DF8F-278D86679C4A}"/>
          </ac:spMkLst>
        </pc:spChg>
        <pc:spChg chg="mod">
          <ac:chgData name="Jeyaganeshan Jeyatharsini" userId="1f5b32e9-34a4-4bb5-84e1-2ba8c19af3ca" providerId="ADAL" clId="{275B7C22-A380-472A-9371-5BD445924106}" dt="2025-05-30T23:29:48.197" v="3147" actId="113"/>
          <ac:spMkLst>
            <pc:docMk/>
            <pc:sldMk cId="2012671470" sldId="274"/>
            <ac:spMk id="3" creationId="{593592AE-CF4B-E4EE-42FD-81ACB2E25A62}"/>
          </ac:spMkLst>
        </pc:spChg>
        <pc:spChg chg="add">
          <ac:chgData name="Jeyaganeshan Jeyatharsini" userId="1f5b32e9-34a4-4bb5-84e1-2ba8c19af3ca" providerId="ADAL" clId="{275B7C22-A380-472A-9371-5BD445924106}" dt="2025-05-30T22:27:39.841" v="2228"/>
          <ac:spMkLst>
            <pc:docMk/>
            <pc:sldMk cId="2012671470" sldId="274"/>
            <ac:spMk id="4" creationId="{63B5D0AF-64B9-1BC0-9591-2E13C681D6F0}"/>
          </ac:spMkLst>
        </pc:spChg>
      </pc:sldChg>
      <pc:sldChg chg="addSp modSp add mod">
        <pc:chgData name="Jeyaganeshan Jeyatharsini" userId="1f5b32e9-34a4-4bb5-84e1-2ba8c19af3ca" providerId="ADAL" clId="{275B7C22-A380-472A-9371-5BD445924106}" dt="2025-05-30T23:31:02.656" v="3153" actId="20577"/>
        <pc:sldMkLst>
          <pc:docMk/>
          <pc:sldMk cId="1674943742" sldId="275"/>
        </pc:sldMkLst>
        <pc:spChg chg="mod">
          <ac:chgData name="Jeyaganeshan Jeyatharsini" userId="1f5b32e9-34a4-4bb5-84e1-2ba8c19af3ca" providerId="ADAL" clId="{275B7C22-A380-472A-9371-5BD445924106}" dt="2025-05-30T23:03:13.085" v="2865" actId="20577"/>
          <ac:spMkLst>
            <pc:docMk/>
            <pc:sldMk cId="1674943742" sldId="275"/>
            <ac:spMk id="2" creationId="{C652D3D1-613D-969A-1C8E-54710E267675}"/>
          </ac:spMkLst>
        </pc:spChg>
        <pc:spChg chg="mod">
          <ac:chgData name="Jeyaganeshan Jeyatharsini" userId="1f5b32e9-34a4-4bb5-84e1-2ba8c19af3ca" providerId="ADAL" clId="{275B7C22-A380-472A-9371-5BD445924106}" dt="2025-05-30T23:31:02.656" v="3153" actId="20577"/>
          <ac:spMkLst>
            <pc:docMk/>
            <pc:sldMk cId="1674943742" sldId="275"/>
            <ac:spMk id="3" creationId="{AE363760-8E39-2388-A417-E1587375163D}"/>
          </ac:spMkLst>
        </pc:spChg>
        <pc:graphicFrameChg chg="add mod">
          <ac:chgData name="Jeyaganeshan Jeyatharsini" userId="1f5b32e9-34a4-4bb5-84e1-2ba8c19af3ca" providerId="ADAL" clId="{275B7C22-A380-472A-9371-5BD445924106}" dt="2025-05-30T22:40:51.635" v="2478"/>
          <ac:graphicFrameMkLst>
            <pc:docMk/>
            <pc:sldMk cId="1674943742" sldId="275"/>
            <ac:graphicFrameMk id="4" creationId="{A0E27618-22E2-AF1E-3C9E-D906CA87C84B}"/>
          </ac:graphicFrameMkLst>
        </pc:graphicFrameChg>
        <pc:graphicFrameChg chg="add mod">
          <ac:chgData name="Jeyaganeshan Jeyatharsini" userId="1f5b32e9-34a4-4bb5-84e1-2ba8c19af3ca" providerId="ADAL" clId="{275B7C22-A380-472A-9371-5BD445924106}" dt="2025-05-30T22:40:51.635" v="2478"/>
          <ac:graphicFrameMkLst>
            <pc:docMk/>
            <pc:sldMk cId="1674943742" sldId="275"/>
            <ac:graphicFrameMk id="5" creationId="{3A33C710-EE90-A1EF-2637-D6993548F21F}"/>
          </ac:graphicFrameMkLst>
        </pc:graphicFrameChg>
      </pc:sldChg>
      <pc:sldChg chg="modSp add mod">
        <pc:chgData name="Jeyaganeshan Jeyatharsini" userId="1f5b32e9-34a4-4bb5-84e1-2ba8c19af3ca" providerId="ADAL" clId="{275B7C22-A380-472A-9371-5BD445924106}" dt="2025-05-30T23:31:28.505" v="3166" actId="20577"/>
        <pc:sldMkLst>
          <pc:docMk/>
          <pc:sldMk cId="1113757138" sldId="276"/>
        </pc:sldMkLst>
        <pc:spChg chg="mod">
          <ac:chgData name="Jeyaganeshan Jeyatharsini" userId="1f5b32e9-34a4-4bb5-84e1-2ba8c19af3ca" providerId="ADAL" clId="{275B7C22-A380-472A-9371-5BD445924106}" dt="2025-05-30T23:19:10.225" v="3063" actId="20577"/>
          <ac:spMkLst>
            <pc:docMk/>
            <pc:sldMk cId="1113757138" sldId="276"/>
            <ac:spMk id="2" creationId="{8BD63F49-E13A-4FF0-80B3-75737C4767E2}"/>
          </ac:spMkLst>
        </pc:spChg>
        <pc:spChg chg="mod">
          <ac:chgData name="Jeyaganeshan Jeyatharsini" userId="1f5b32e9-34a4-4bb5-84e1-2ba8c19af3ca" providerId="ADAL" clId="{275B7C22-A380-472A-9371-5BD445924106}" dt="2025-05-30T23:31:28.505" v="3166" actId="20577"/>
          <ac:spMkLst>
            <pc:docMk/>
            <pc:sldMk cId="1113757138" sldId="276"/>
            <ac:spMk id="3" creationId="{B3C7C7AC-0654-C3F5-F7BE-13CF7D174A81}"/>
          </ac:spMkLst>
        </pc:spChg>
      </pc:sldChg>
      <pc:sldChg chg="modSp add mod">
        <pc:chgData name="Jeyaganeshan Jeyatharsini" userId="1f5b32e9-34a4-4bb5-84e1-2ba8c19af3ca" providerId="ADAL" clId="{275B7C22-A380-472A-9371-5BD445924106}" dt="2025-05-30T23:49:10.189" v="3334" actId="20577"/>
        <pc:sldMkLst>
          <pc:docMk/>
          <pc:sldMk cId="1348844886" sldId="277"/>
        </pc:sldMkLst>
        <pc:spChg chg="mod">
          <ac:chgData name="Jeyaganeshan Jeyatharsini" userId="1f5b32e9-34a4-4bb5-84e1-2ba8c19af3ca" providerId="ADAL" clId="{275B7C22-A380-472A-9371-5BD445924106}" dt="2025-05-30T23:34:11.825" v="3168" actId="20577"/>
          <ac:spMkLst>
            <pc:docMk/>
            <pc:sldMk cId="1348844886" sldId="277"/>
            <ac:spMk id="2" creationId="{A9103356-B80B-2F9B-2947-A2CE6C900C36}"/>
          </ac:spMkLst>
        </pc:spChg>
        <pc:spChg chg="mod">
          <ac:chgData name="Jeyaganeshan Jeyatharsini" userId="1f5b32e9-34a4-4bb5-84e1-2ba8c19af3ca" providerId="ADAL" clId="{275B7C22-A380-472A-9371-5BD445924106}" dt="2025-05-30T23:49:10.189" v="3334" actId="20577"/>
          <ac:spMkLst>
            <pc:docMk/>
            <pc:sldMk cId="1348844886" sldId="277"/>
            <ac:spMk id="3" creationId="{3FC4D5D1-AD88-4C5B-A993-951BCE228A82}"/>
          </ac:spMkLst>
        </pc:spChg>
      </pc:sldChg>
      <pc:sldChg chg="add del setBg">
        <pc:chgData name="Jeyaganeshan Jeyatharsini" userId="1f5b32e9-34a4-4bb5-84e1-2ba8c19af3ca" providerId="ADAL" clId="{275B7C22-A380-472A-9371-5BD445924106}" dt="2025-05-30T23:54:19.092" v="3338" actId="47"/>
        <pc:sldMkLst>
          <pc:docMk/>
          <pc:sldMk cId="172748747" sldId="278"/>
        </pc:sldMkLst>
      </pc:sldChg>
      <pc:sldChg chg="add del setBg">
        <pc:chgData name="Jeyaganeshan Jeyatharsini" userId="1f5b32e9-34a4-4bb5-84e1-2ba8c19af3ca" providerId="ADAL" clId="{275B7C22-A380-472A-9371-5BD445924106}" dt="2025-05-30T23:54:24.327" v="3340"/>
        <pc:sldMkLst>
          <pc:docMk/>
          <pc:sldMk cId="613130138" sldId="278"/>
        </pc:sldMkLst>
      </pc:sldChg>
      <pc:sldChg chg="add">
        <pc:chgData name="Jeyaganeshan Jeyatharsini" userId="1f5b32e9-34a4-4bb5-84e1-2ba8c19af3ca" providerId="ADAL" clId="{275B7C22-A380-472A-9371-5BD445924106}" dt="2025-05-30T23:54:27.987" v="3341" actId="2890"/>
        <pc:sldMkLst>
          <pc:docMk/>
          <pc:sldMk cId="1617241591" sldId="27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361465-AE59-42FF-A2AF-C39EAF54D61F}" type="doc">
      <dgm:prSet loTypeId="urn:microsoft.com/office/officeart/2005/8/layout/process1" loCatId="process" qsTypeId="urn:microsoft.com/office/officeart/2005/8/quickstyle/simple3" qsCatId="simple" csTypeId="urn:microsoft.com/office/officeart/2005/8/colors/accent1_2" csCatId="accent1" phldr="1"/>
      <dgm:spPr/>
    </dgm:pt>
    <dgm:pt modelId="{BC6D5F8F-FC71-4CBC-A515-DDBFF1C90069}">
      <dgm:prSet phldrT="[Text]"/>
      <dgm:spPr>
        <a:solidFill>
          <a:schemeClr val="accent6">
            <a:lumMod val="40000"/>
            <a:lumOff val="60000"/>
          </a:schemeClr>
        </a:solidFill>
      </dgm:spPr>
      <dgm:t>
        <a:bodyPr/>
        <a:lstStyle/>
        <a:p>
          <a:r>
            <a:rPr lang="en-US" b="1" dirty="0">
              <a:latin typeface="Vijaya" panose="02020604020202020204" pitchFamily="18" charset="0"/>
              <a:cs typeface="Vijaya" panose="02020604020202020204" pitchFamily="18" charset="0"/>
            </a:rPr>
            <a:t>(1) </a:t>
          </a:r>
          <a:r>
            <a:rPr lang="en-US" b="1" dirty="0" err="1">
              <a:latin typeface="Vijaya" panose="02020604020202020204" pitchFamily="18" charset="0"/>
              <a:cs typeface="Vijaya" panose="02020604020202020204" pitchFamily="18" charset="0"/>
            </a:rPr>
            <a:t>கணினி</a:t>
          </a:r>
          <a:r>
            <a:rPr lang="en-US" b="1" dirty="0">
              <a:latin typeface="Vijaya" panose="02020604020202020204" pitchFamily="18" charset="0"/>
              <a:cs typeface="Vijaya" panose="02020604020202020204" pitchFamily="18" charset="0"/>
            </a:rPr>
            <a:t> </a:t>
          </a:r>
          <a:r>
            <a:rPr lang="en-US" b="1" dirty="0" err="1">
              <a:latin typeface="Vijaya" panose="02020604020202020204" pitchFamily="18" charset="0"/>
              <a:cs typeface="Vijaya" panose="02020604020202020204" pitchFamily="18" charset="0"/>
            </a:rPr>
            <a:t>அறிவியல்</a:t>
          </a:r>
          <a:r>
            <a:rPr lang="en-US" b="1" dirty="0">
              <a:latin typeface="Vijaya" panose="02020604020202020204" pitchFamily="18" charset="0"/>
              <a:cs typeface="Vijaya" panose="02020604020202020204" pitchFamily="18" charset="0"/>
            </a:rPr>
            <a:t> </a:t>
          </a:r>
          <a:r>
            <a:rPr lang="en-US" b="1" dirty="0" err="1">
              <a:latin typeface="Vijaya" panose="02020604020202020204" pitchFamily="18" charset="0"/>
              <a:cs typeface="Vijaya" panose="02020604020202020204" pitchFamily="18" charset="0"/>
            </a:rPr>
            <a:t>பொறியியல்</a:t>
          </a:r>
          <a:r>
            <a:rPr lang="en-US" b="1" dirty="0">
              <a:latin typeface="Vijaya" panose="02020604020202020204" pitchFamily="18" charset="0"/>
              <a:cs typeface="Vijaya" panose="02020604020202020204" pitchFamily="18" charset="0"/>
            </a:rPr>
            <a:t> - </a:t>
          </a:r>
          <a:r>
            <a:rPr lang="en-US" dirty="0" err="1">
              <a:latin typeface="Vijaya" panose="02020604020202020204" pitchFamily="18" charset="0"/>
              <a:cs typeface="Vijaya" panose="02020604020202020204" pitchFamily="18" charset="0"/>
            </a:rPr>
            <a:t>அறிமுகம்</a:t>
          </a:r>
          <a:r>
            <a:rPr lang="en-US" b="1" dirty="0">
              <a:latin typeface="Vijaya" panose="02020604020202020204" pitchFamily="18" charset="0"/>
              <a:cs typeface="Vijaya" panose="02020604020202020204" pitchFamily="18" charset="0"/>
            </a:rPr>
            <a:t> (Computer Science Engineering - Introduction)</a:t>
          </a:r>
          <a:endParaRPr lang="en-US" dirty="0"/>
        </a:p>
      </dgm:t>
    </dgm:pt>
    <dgm:pt modelId="{43EF3D42-8646-472A-9E44-2EA36639C56B}" type="parTrans" cxnId="{18065B03-0AA4-454A-B4CF-93EA61EACB12}">
      <dgm:prSet/>
      <dgm:spPr/>
      <dgm:t>
        <a:bodyPr/>
        <a:lstStyle/>
        <a:p>
          <a:endParaRPr lang="en-US"/>
        </a:p>
      </dgm:t>
    </dgm:pt>
    <dgm:pt modelId="{86B0854A-2D8A-4D0A-966B-56CEE15BF586}" type="sibTrans" cxnId="{18065B03-0AA4-454A-B4CF-93EA61EACB12}">
      <dgm:prSet/>
      <dgm:spPr/>
      <dgm:t>
        <a:bodyPr/>
        <a:lstStyle/>
        <a:p>
          <a:endParaRPr lang="en-US"/>
        </a:p>
      </dgm:t>
    </dgm:pt>
    <dgm:pt modelId="{A0695656-4FB6-4424-83B2-04A89D0AA0BC}">
      <dgm:prSet phldrT="[Text]"/>
      <dgm:spPr>
        <a:solidFill>
          <a:schemeClr val="tx2">
            <a:lumMod val="10000"/>
            <a:lumOff val="90000"/>
          </a:schemeClr>
        </a:solidFill>
      </dgm:spPr>
      <dgm:t>
        <a:bodyPr/>
        <a:lstStyle/>
        <a:p>
          <a:r>
            <a:rPr lang="en-US" b="1" dirty="0">
              <a:latin typeface="Vijaya" panose="02020604020202020204" pitchFamily="18" charset="0"/>
              <a:cs typeface="Vijaya" panose="02020604020202020204" pitchFamily="18" charset="0"/>
            </a:rPr>
            <a:t>(2) </a:t>
          </a:r>
          <a:r>
            <a:rPr lang="ta-IN" b="1" dirty="0">
              <a:latin typeface="Vijaya" panose="02020604020202020204" pitchFamily="18" charset="0"/>
              <a:cs typeface="Vijaya" panose="02020604020202020204" pitchFamily="18" charset="0"/>
            </a:rPr>
            <a:t>கணினி அறிவியலில் கணினிகள்: வெறும் இயந்திரங்கள் அல்ல, அமைப்புக்கள்</a:t>
          </a:r>
          <a:r>
            <a:rPr lang="en-US" b="1" dirty="0">
              <a:latin typeface="Vijaya" panose="02020604020202020204" pitchFamily="18" charset="0"/>
              <a:cs typeface="Vijaya" panose="02020604020202020204" pitchFamily="18" charset="0"/>
            </a:rPr>
            <a:t> (Computers in Computer Science: Not Just Machines, But System)</a:t>
          </a:r>
          <a:endParaRPr lang="en-US" dirty="0"/>
        </a:p>
      </dgm:t>
    </dgm:pt>
    <dgm:pt modelId="{87B2D639-AE4D-4646-BCF9-81F1275E8C92}" type="parTrans" cxnId="{148D7BAE-D557-47C1-A031-2262F2382B66}">
      <dgm:prSet/>
      <dgm:spPr/>
      <dgm:t>
        <a:bodyPr/>
        <a:lstStyle/>
        <a:p>
          <a:endParaRPr lang="en-US"/>
        </a:p>
      </dgm:t>
    </dgm:pt>
    <dgm:pt modelId="{D1B07EA3-F9A9-4C20-87EC-9138FF91874D}" type="sibTrans" cxnId="{148D7BAE-D557-47C1-A031-2262F2382B66}">
      <dgm:prSet/>
      <dgm:spPr/>
      <dgm:t>
        <a:bodyPr/>
        <a:lstStyle/>
        <a:p>
          <a:endParaRPr lang="en-US"/>
        </a:p>
      </dgm:t>
    </dgm:pt>
    <dgm:pt modelId="{7BFA2D27-53F8-4473-B8AD-EF988782EA51}">
      <dgm:prSet phldrT="[Text]"/>
      <dgm:spPr>
        <a:solidFill>
          <a:schemeClr val="tx2">
            <a:lumMod val="10000"/>
            <a:lumOff val="90000"/>
          </a:schemeClr>
        </a:solidFill>
      </dgm:spPr>
      <dgm:t>
        <a:bodyPr/>
        <a:lstStyle/>
        <a:p>
          <a:r>
            <a:rPr lang="en-US" b="1" dirty="0">
              <a:latin typeface="Vijaya" panose="02020604020202020204" pitchFamily="18" charset="0"/>
              <a:cs typeface="Vijaya" panose="02020604020202020204" pitchFamily="18" charset="0"/>
            </a:rPr>
            <a:t>(3) </a:t>
          </a:r>
          <a:r>
            <a:rPr lang="ta-IN" b="1" dirty="0">
              <a:latin typeface="Vijaya" panose="02020604020202020204" pitchFamily="18" charset="0"/>
              <a:cs typeface="Vijaya" panose="02020604020202020204" pitchFamily="18" charset="0"/>
            </a:rPr>
            <a:t>கணினி அறிவியலுக்குப் பின்னுள்ள அறிவியல்</a:t>
          </a:r>
          <a:r>
            <a:rPr lang="en-US" b="1" dirty="0">
              <a:latin typeface="Vijaya" panose="02020604020202020204" pitchFamily="18" charset="0"/>
              <a:cs typeface="Vijaya" panose="02020604020202020204" pitchFamily="18" charset="0"/>
            </a:rPr>
            <a:t> (The Science behind Computer science)</a:t>
          </a:r>
          <a:endParaRPr lang="en-US" dirty="0"/>
        </a:p>
      </dgm:t>
    </dgm:pt>
    <dgm:pt modelId="{228F4B43-5CA7-4D5C-922F-FF9937159225}" type="parTrans" cxnId="{23E554CF-57F1-4A69-A2AA-D1CB7CDD6D4E}">
      <dgm:prSet/>
      <dgm:spPr/>
      <dgm:t>
        <a:bodyPr/>
        <a:lstStyle/>
        <a:p>
          <a:endParaRPr lang="en-US"/>
        </a:p>
      </dgm:t>
    </dgm:pt>
    <dgm:pt modelId="{D97E5B92-6D8F-4716-B426-72E3E5123164}" type="sibTrans" cxnId="{23E554CF-57F1-4A69-A2AA-D1CB7CDD6D4E}">
      <dgm:prSet/>
      <dgm:spPr/>
      <dgm:t>
        <a:bodyPr/>
        <a:lstStyle/>
        <a:p>
          <a:endParaRPr lang="en-US"/>
        </a:p>
      </dgm:t>
    </dgm:pt>
    <dgm:pt modelId="{AF5CB7F6-7FDD-4A73-AF4D-E374133C73CD}">
      <dgm:prSet/>
      <dgm:spPr>
        <a:solidFill>
          <a:schemeClr val="tx2">
            <a:lumMod val="10000"/>
            <a:lumOff val="90000"/>
          </a:schemeClr>
        </a:solidFill>
      </dgm:spPr>
      <dgm:t>
        <a:bodyPr/>
        <a:lstStyle/>
        <a:p>
          <a:r>
            <a:rPr lang="en-US" b="1">
              <a:latin typeface="Vijaya" panose="02020604020202020204" pitchFamily="18" charset="0"/>
              <a:cs typeface="Vijaya" panose="02020604020202020204" pitchFamily="18" charset="0"/>
            </a:rPr>
            <a:t>(4) </a:t>
          </a:r>
          <a:r>
            <a:rPr lang="ta-IN" b="1">
              <a:latin typeface="Vijaya" panose="02020604020202020204" pitchFamily="18" charset="0"/>
              <a:cs typeface="Vijaya" panose="02020604020202020204" pitchFamily="18" charset="0"/>
            </a:rPr>
            <a:t>நிரலாக்கத்தைத் தாண்டி: பிரச்சினைகளைத் தீர்க்கும்</a:t>
          </a:r>
          <a:r>
            <a:rPr lang="en-US" b="1">
              <a:latin typeface="Vijaya" panose="02020604020202020204" pitchFamily="18" charset="0"/>
              <a:cs typeface="Vijaya" panose="02020604020202020204" pitchFamily="18" charset="0"/>
            </a:rPr>
            <a:t> கணினி - </a:t>
          </a:r>
          <a:r>
            <a:rPr lang="ta-IN" b="1">
              <a:latin typeface="Vijaya" panose="02020604020202020204" pitchFamily="18" charset="0"/>
              <a:cs typeface="Vijaya" panose="02020604020202020204" pitchFamily="18" charset="0"/>
            </a:rPr>
            <a:t>பொறியியல்</a:t>
          </a:r>
          <a:r>
            <a:rPr lang="en-US" b="1">
              <a:latin typeface="Vijaya" panose="02020604020202020204" pitchFamily="18" charset="0"/>
              <a:cs typeface="Vijaya" panose="02020604020202020204" pitchFamily="18" charset="0"/>
            </a:rPr>
            <a:t> (More Than Code: The Engineering of Problem Solving) </a:t>
          </a:r>
          <a:endParaRPr lang="en-US" dirty="0">
            <a:latin typeface="Vijaya" panose="02020604020202020204" pitchFamily="18" charset="0"/>
            <a:cs typeface="Vijaya" panose="02020604020202020204" pitchFamily="18" charset="0"/>
          </a:endParaRPr>
        </a:p>
      </dgm:t>
    </dgm:pt>
    <dgm:pt modelId="{A3CEB714-CDAA-4033-B24F-7F84B7D81A83}" type="parTrans" cxnId="{81284B98-C42F-451A-BA33-849231346EDD}">
      <dgm:prSet/>
      <dgm:spPr/>
      <dgm:t>
        <a:bodyPr/>
        <a:lstStyle/>
        <a:p>
          <a:endParaRPr lang="en-US"/>
        </a:p>
      </dgm:t>
    </dgm:pt>
    <dgm:pt modelId="{50537248-C655-41F5-9BE9-D66CF51A9704}" type="sibTrans" cxnId="{81284B98-C42F-451A-BA33-849231346EDD}">
      <dgm:prSet/>
      <dgm:spPr/>
      <dgm:t>
        <a:bodyPr/>
        <a:lstStyle/>
        <a:p>
          <a:endParaRPr lang="en-US"/>
        </a:p>
      </dgm:t>
    </dgm:pt>
    <dgm:pt modelId="{D78DBDC7-D829-4AAD-84F9-5CF582894DC1}" type="pres">
      <dgm:prSet presAssocID="{DE361465-AE59-42FF-A2AF-C39EAF54D61F}" presName="Name0" presStyleCnt="0">
        <dgm:presLayoutVars>
          <dgm:dir/>
          <dgm:resizeHandles val="exact"/>
        </dgm:presLayoutVars>
      </dgm:prSet>
      <dgm:spPr/>
    </dgm:pt>
    <dgm:pt modelId="{ED8789BD-D6F5-4EE4-ACFF-24FDCBA4DAE5}" type="pres">
      <dgm:prSet presAssocID="{BC6D5F8F-FC71-4CBC-A515-DDBFF1C90069}" presName="node" presStyleLbl="node1" presStyleIdx="0" presStyleCnt="4">
        <dgm:presLayoutVars>
          <dgm:bulletEnabled val="1"/>
        </dgm:presLayoutVars>
      </dgm:prSet>
      <dgm:spPr/>
    </dgm:pt>
    <dgm:pt modelId="{534527F0-D3B4-46D6-8C28-78D335684CEA}" type="pres">
      <dgm:prSet presAssocID="{86B0854A-2D8A-4D0A-966B-56CEE15BF586}" presName="sibTrans" presStyleLbl="sibTrans2D1" presStyleIdx="0" presStyleCnt="3"/>
      <dgm:spPr/>
    </dgm:pt>
    <dgm:pt modelId="{B4585C74-82A8-4899-B07C-7AA35A7E5B70}" type="pres">
      <dgm:prSet presAssocID="{86B0854A-2D8A-4D0A-966B-56CEE15BF586}" presName="connectorText" presStyleLbl="sibTrans2D1" presStyleIdx="0" presStyleCnt="3"/>
      <dgm:spPr/>
    </dgm:pt>
    <dgm:pt modelId="{50EE91CC-2163-48ED-B851-618C255B4682}" type="pres">
      <dgm:prSet presAssocID="{A0695656-4FB6-4424-83B2-04A89D0AA0BC}" presName="node" presStyleLbl="node1" presStyleIdx="1" presStyleCnt="4">
        <dgm:presLayoutVars>
          <dgm:bulletEnabled val="1"/>
        </dgm:presLayoutVars>
      </dgm:prSet>
      <dgm:spPr/>
    </dgm:pt>
    <dgm:pt modelId="{4B47B142-BA09-4A0B-9051-A56594EC2AF5}" type="pres">
      <dgm:prSet presAssocID="{D1B07EA3-F9A9-4C20-87EC-9138FF91874D}" presName="sibTrans" presStyleLbl="sibTrans2D1" presStyleIdx="1" presStyleCnt="3"/>
      <dgm:spPr/>
    </dgm:pt>
    <dgm:pt modelId="{66FE6954-F1A1-4CE5-9787-E15A78A2361C}" type="pres">
      <dgm:prSet presAssocID="{D1B07EA3-F9A9-4C20-87EC-9138FF91874D}" presName="connectorText" presStyleLbl="sibTrans2D1" presStyleIdx="1" presStyleCnt="3"/>
      <dgm:spPr/>
    </dgm:pt>
    <dgm:pt modelId="{C982C2B2-9783-45D5-91DB-F961E8D2AF11}" type="pres">
      <dgm:prSet presAssocID="{7BFA2D27-53F8-4473-B8AD-EF988782EA51}" presName="node" presStyleLbl="node1" presStyleIdx="2" presStyleCnt="4">
        <dgm:presLayoutVars>
          <dgm:bulletEnabled val="1"/>
        </dgm:presLayoutVars>
      </dgm:prSet>
      <dgm:spPr/>
    </dgm:pt>
    <dgm:pt modelId="{D6CD0D6C-5844-4536-90F8-D7DB698FD10B}" type="pres">
      <dgm:prSet presAssocID="{D97E5B92-6D8F-4716-B426-72E3E5123164}" presName="sibTrans" presStyleLbl="sibTrans2D1" presStyleIdx="2" presStyleCnt="3"/>
      <dgm:spPr/>
    </dgm:pt>
    <dgm:pt modelId="{B0C97C9F-4D83-4F72-ADF6-BCD06CF50BB7}" type="pres">
      <dgm:prSet presAssocID="{D97E5B92-6D8F-4716-B426-72E3E5123164}" presName="connectorText" presStyleLbl="sibTrans2D1" presStyleIdx="2" presStyleCnt="3"/>
      <dgm:spPr/>
    </dgm:pt>
    <dgm:pt modelId="{C3D3D050-531C-469D-A749-CB13A1C97EE5}" type="pres">
      <dgm:prSet presAssocID="{AF5CB7F6-7FDD-4A73-AF4D-E374133C73CD}" presName="node" presStyleLbl="node1" presStyleIdx="3" presStyleCnt="4">
        <dgm:presLayoutVars>
          <dgm:bulletEnabled val="1"/>
        </dgm:presLayoutVars>
      </dgm:prSet>
      <dgm:spPr/>
    </dgm:pt>
  </dgm:ptLst>
  <dgm:cxnLst>
    <dgm:cxn modelId="{18065B03-0AA4-454A-B4CF-93EA61EACB12}" srcId="{DE361465-AE59-42FF-A2AF-C39EAF54D61F}" destId="{BC6D5F8F-FC71-4CBC-A515-DDBFF1C90069}" srcOrd="0" destOrd="0" parTransId="{43EF3D42-8646-472A-9E44-2EA36639C56B}" sibTransId="{86B0854A-2D8A-4D0A-966B-56CEE15BF586}"/>
    <dgm:cxn modelId="{75892A15-7FDC-4009-B5D7-C4A7A612C281}" type="presOf" srcId="{BC6D5F8F-FC71-4CBC-A515-DDBFF1C90069}" destId="{ED8789BD-D6F5-4EE4-ACFF-24FDCBA4DAE5}" srcOrd="0" destOrd="0" presId="urn:microsoft.com/office/officeart/2005/8/layout/process1"/>
    <dgm:cxn modelId="{BBD20F23-36F6-4220-825D-169EAB40B818}" type="presOf" srcId="{AF5CB7F6-7FDD-4A73-AF4D-E374133C73CD}" destId="{C3D3D050-531C-469D-A749-CB13A1C97EE5}" srcOrd="0" destOrd="0" presId="urn:microsoft.com/office/officeart/2005/8/layout/process1"/>
    <dgm:cxn modelId="{F03FEA31-E3E2-47D0-82E2-0D14C169033B}" type="presOf" srcId="{7BFA2D27-53F8-4473-B8AD-EF988782EA51}" destId="{C982C2B2-9783-45D5-91DB-F961E8D2AF11}" srcOrd="0" destOrd="0" presId="urn:microsoft.com/office/officeart/2005/8/layout/process1"/>
    <dgm:cxn modelId="{0E57DD40-EC43-4CE8-8451-64C2C0C8F9CE}" type="presOf" srcId="{86B0854A-2D8A-4D0A-966B-56CEE15BF586}" destId="{B4585C74-82A8-4899-B07C-7AA35A7E5B70}" srcOrd="1" destOrd="0" presId="urn:microsoft.com/office/officeart/2005/8/layout/process1"/>
    <dgm:cxn modelId="{B247CD5C-42E2-4DF4-8825-C52F90DF5435}" type="presOf" srcId="{86B0854A-2D8A-4D0A-966B-56CEE15BF586}" destId="{534527F0-D3B4-46D6-8C28-78D335684CEA}" srcOrd="0" destOrd="0" presId="urn:microsoft.com/office/officeart/2005/8/layout/process1"/>
    <dgm:cxn modelId="{4CDDFF5F-651F-4F50-AC13-933D739894BB}" type="presOf" srcId="{A0695656-4FB6-4424-83B2-04A89D0AA0BC}" destId="{50EE91CC-2163-48ED-B851-618C255B4682}" srcOrd="0" destOrd="0" presId="urn:microsoft.com/office/officeart/2005/8/layout/process1"/>
    <dgm:cxn modelId="{B3B41A6C-9245-49D6-863B-60E60A97DBDE}" type="presOf" srcId="{D1B07EA3-F9A9-4C20-87EC-9138FF91874D}" destId="{66FE6954-F1A1-4CE5-9787-E15A78A2361C}" srcOrd="1" destOrd="0" presId="urn:microsoft.com/office/officeart/2005/8/layout/process1"/>
    <dgm:cxn modelId="{D7EC0689-1D76-41AA-94F3-640F20F6D7DF}" type="presOf" srcId="{DE361465-AE59-42FF-A2AF-C39EAF54D61F}" destId="{D78DBDC7-D829-4AAD-84F9-5CF582894DC1}" srcOrd="0" destOrd="0" presId="urn:microsoft.com/office/officeart/2005/8/layout/process1"/>
    <dgm:cxn modelId="{81284B98-C42F-451A-BA33-849231346EDD}" srcId="{DE361465-AE59-42FF-A2AF-C39EAF54D61F}" destId="{AF5CB7F6-7FDD-4A73-AF4D-E374133C73CD}" srcOrd="3" destOrd="0" parTransId="{A3CEB714-CDAA-4033-B24F-7F84B7D81A83}" sibTransId="{50537248-C655-41F5-9BE9-D66CF51A9704}"/>
    <dgm:cxn modelId="{1D7D72A7-ACC7-45A3-9D0D-19CF0933C8FD}" type="presOf" srcId="{D97E5B92-6D8F-4716-B426-72E3E5123164}" destId="{D6CD0D6C-5844-4536-90F8-D7DB698FD10B}" srcOrd="0" destOrd="0" presId="urn:microsoft.com/office/officeart/2005/8/layout/process1"/>
    <dgm:cxn modelId="{148D7BAE-D557-47C1-A031-2262F2382B66}" srcId="{DE361465-AE59-42FF-A2AF-C39EAF54D61F}" destId="{A0695656-4FB6-4424-83B2-04A89D0AA0BC}" srcOrd="1" destOrd="0" parTransId="{87B2D639-AE4D-4646-BCF9-81F1275E8C92}" sibTransId="{D1B07EA3-F9A9-4C20-87EC-9138FF91874D}"/>
    <dgm:cxn modelId="{38A4C1B5-3DA5-4D3C-A43E-2D7C92212F5C}" type="presOf" srcId="{D1B07EA3-F9A9-4C20-87EC-9138FF91874D}" destId="{4B47B142-BA09-4A0B-9051-A56594EC2AF5}" srcOrd="0" destOrd="0" presId="urn:microsoft.com/office/officeart/2005/8/layout/process1"/>
    <dgm:cxn modelId="{9D467CBE-67ED-46F1-BB76-9A7614B50C10}" type="presOf" srcId="{D97E5B92-6D8F-4716-B426-72E3E5123164}" destId="{B0C97C9F-4D83-4F72-ADF6-BCD06CF50BB7}" srcOrd="1" destOrd="0" presId="urn:microsoft.com/office/officeart/2005/8/layout/process1"/>
    <dgm:cxn modelId="{23E554CF-57F1-4A69-A2AA-D1CB7CDD6D4E}" srcId="{DE361465-AE59-42FF-A2AF-C39EAF54D61F}" destId="{7BFA2D27-53F8-4473-B8AD-EF988782EA51}" srcOrd="2" destOrd="0" parTransId="{228F4B43-5CA7-4D5C-922F-FF9937159225}" sibTransId="{D97E5B92-6D8F-4716-B426-72E3E5123164}"/>
    <dgm:cxn modelId="{3B16C064-28F5-4A7C-938C-5241960E4AA2}" type="presParOf" srcId="{D78DBDC7-D829-4AAD-84F9-5CF582894DC1}" destId="{ED8789BD-D6F5-4EE4-ACFF-24FDCBA4DAE5}" srcOrd="0" destOrd="0" presId="urn:microsoft.com/office/officeart/2005/8/layout/process1"/>
    <dgm:cxn modelId="{E6DB5B3A-510A-4F82-8609-A77900070797}" type="presParOf" srcId="{D78DBDC7-D829-4AAD-84F9-5CF582894DC1}" destId="{534527F0-D3B4-46D6-8C28-78D335684CEA}" srcOrd="1" destOrd="0" presId="urn:microsoft.com/office/officeart/2005/8/layout/process1"/>
    <dgm:cxn modelId="{8D630170-57BF-40BF-9B77-D597C9F3AF0B}" type="presParOf" srcId="{534527F0-D3B4-46D6-8C28-78D335684CEA}" destId="{B4585C74-82A8-4899-B07C-7AA35A7E5B70}" srcOrd="0" destOrd="0" presId="urn:microsoft.com/office/officeart/2005/8/layout/process1"/>
    <dgm:cxn modelId="{C961F95E-E6AC-49A0-9F6D-B34CDD7B5FE2}" type="presParOf" srcId="{D78DBDC7-D829-4AAD-84F9-5CF582894DC1}" destId="{50EE91CC-2163-48ED-B851-618C255B4682}" srcOrd="2" destOrd="0" presId="urn:microsoft.com/office/officeart/2005/8/layout/process1"/>
    <dgm:cxn modelId="{A7C1DA7B-677E-4173-882E-35725F2AEE62}" type="presParOf" srcId="{D78DBDC7-D829-4AAD-84F9-5CF582894DC1}" destId="{4B47B142-BA09-4A0B-9051-A56594EC2AF5}" srcOrd="3" destOrd="0" presId="urn:microsoft.com/office/officeart/2005/8/layout/process1"/>
    <dgm:cxn modelId="{F12C7AB8-5EEF-4C07-8C42-858FA156D0FB}" type="presParOf" srcId="{4B47B142-BA09-4A0B-9051-A56594EC2AF5}" destId="{66FE6954-F1A1-4CE5-9787-E15A78A2361C}" srcOrd="0" destOrd="0" presId="urn:microsoft.com/office/officeart/2005/8/layout/process1"/>
    <dgm:cxn modelId="{B238809A-A8CD-4163-A6D2-806824374ECA}" type="presParOf" srcId="{D78DBDC7-D829-4AAD-84F9-5CF582894DC1}" destId="{C982C2B2-9783-45D5-91DB-F961E8D2AF11}" srcOrd="4" destOrd="0" presId="urn:microsoft.com/office/officeart/2005/8/layout/process1"/>
    <dgm:cxn modelId="{9F3748B4-49D9-413F-BB29-BFFF93C9AD1B}" type="presParOf" srcId="{D78DBDC7-D829-4AAD-84F9-5CF582894DC1}" destId="{D6CD0D6C-5844-4536-90F8-D7DB698FD10B}" srcOrd="5" destOrd="0" presId="urn:microsoft.com/office/officeart/2005/8/layout/process1"/>
    <dgm:cxn modelId="{D97466FE-FE43-45C1-944F-4D32DA3B7D98}" type="presParOf" srcId="{D6CD0D6C-5844-4536-90F8-D7DB698FD10B}" destId="{B0C97C9F-4D83-4F72-ADF6-BCD06CF50BB7}" srcOrd="0" destOrd="0" presId="urn:microsoft.com/office/officeart/2005/8/layout/process1"/>
    <dgm:cxn modelId="{A05E0438-FD15-4EDF-9039-3D445C447DDD}" type="presParOf" srcId="{D78DBDC7-D829-4AAD-84F9-5CF582894DC1}" destId="{C3D3D050-531C-469D-A749-CB13A1C97EE5}"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361465-AE59-42FF-A2AF-C39EAF54D61F}" type="doc">
      <dgm:prSet loTypeId="urn:microsoft.com/office/officeart/2005/8/layout/process1" loCatId="process" qsTypeId="urn:microsoft.com/office/officeart/2005/8/quickstyle/simple1" qsCatId="simple" csTypeId="urn:microsoft.com/office/officeart/2005/8/colors/accent1_2" csCatId="accent1" phldr="1"/>
      <dgm:spPr/>
    </dgm:pt>
    <dgm:pt modelId="{BC6D5F8F-FC71-4CBC-A515-DDBFF1C90069}">
      <dgm:prSet phldrT="[Text]"/>
      <dgm:spPr>
        <a:solidFill>
          <a:schemeClr val="tx2">
            <a:lumMod val="50000"/>
            <a:lumOff val="50000"/>
          </a:schemeClr>
        </a:solidFill>
      </dgm:spPr>
      <dgm:t>
        <a:bodyPr/>
        <a:lstStyle/>
        <a:p>
          <a:r>
            <a:rPr lang="en-US" b="1" dirty="0">
              <a:latin typeface="Vijaya" panose="02020604020202020204" pitchFamily="18" charset="0"/>
              <a:cs typeface="Vijaya" panose="02020604020202020204" pitchFamily="18" charset="0"/>
            </a:rPr>
            <a:t>(5) </a:t>
          </a:r>
          <a:r>
            <a:rPr lang="ta-IN" b="1" dirty="0">
              <a:latin typeface="Vijaya" panose="02020604020202020204" pitchFamily="18" charset="0"/>
              <a:cs typeface="Vijaya" panose="02020604020202020204" pitchFamily="18" charset="0"/>
            </a:rPr>
            <a:t>கணினி அறிவியல் பொறியியல் – உட்பிரிவுகள்</a:t>
          </a:r>
          <a:r>
            <a:rPr lang="en-US" b="1" dirty="0">
              <a:latin typeface="Vijaya" panose="02020604020202020204" pitchFamily="18" charset="0"/>
              <a:cs typeface="Vijaya" panose="02020604020202020204" pitchFamily="18" charset="0"/>
            </a:rPr>
            <a:t> (Computer Science Engineering - </a:t>
          </a:r>
          <a:r>
            <a:rPr lang="en-US" b="1" dirty="0" err="1">
              <a:latin typeface="Vijaya" panose="02020604020202020204" pitchFamily="18" charset="0"/>
              <a:cs typeface="Vijaya" panose="02020604020202020204" pitchFamily="18" charset="0"/>
            </a:rPr>
            <a:t>Specialisations</a:t>
          </a:r>
          <a:r>
            <a:rPr lang="en-US" b="1" dirty="0">
              <a:latin typeface="Vijaya" panose="02020604020202020204" pitchFamily="18" charset="0"/>
              <a:cs typeface="Vijaya" panose="02020604020202020204" pitchFamily="18" charset="0"/>
            </a:rPr>
            <a:t>)</a:t>
          </a:r>
          <a:endParaRPr lang="en-US" dirty="0"/>
        </a:p>
      </dgm:t>
    </dgm:pt>
    <dgm:pt modelId="{43EF3D42-8646-472A-9E44-2EA36639C56B}" type="parTrans" cxnId="{18065B03-0AA4-454A-B4CF-93EA61EACB12}">
      <dgm:prSet/>
      <dgm:spPr/>
      <dgm:t>
        <a:bodyPr/>
        <a:lstStyle/>
        <a:p>
          <a:endParaRPr lang="en-US"/>
        </a:p>
      </dgm:t>
    </dgm:pt>
    <dgm:pt modelId="{86B0854A-2D8A-4D0A-966B-56CEE15BF586}" type="sibTrans" cxnId="{18065B03-0AA4-454A-B4CF-93EA61EACB12}">
      <dgm:prSet/>
      <dgm:spPr/>
      <dgm:t>
        <a:bodyPr/>
        <a:lstStyle/>
        <a:p>
          <a:endParaRPr lang="en-US"/>
        </a:p>
      </dgm:t>
    </dgm:pt>
    <dgm:pt modelId="{A0695656-4FB6-4424-83B2-04A89D0AA0BC}">
      <dgm:prSet phldrT="[Text]"/>
      <dgm:spPr>
        <a:solidFill>
          <a:schemeClr val="tx2">
            <a:lumMod val="50000"/>
            <a:lumOff val="50000"/>
          </a:schemeClr>
        </a:solidFill>
      </dgm:spPr>
      <dgm:t>
        <a:bodyPr/>
        <a:lstStyle/>
        <a:p>
          <a:r>
            <a:rPr lang="en-US" b="1" dirty="0">
              <a:latin typeface="Vijaya" panose="02020604020202020204" pitchFamily="18" charset="0"/>
              <a:cs typeface="Vijaya" panose="02020604020202020204" pitchFamily="18" charset="0"/>
            </a:rPr>
            <a:t>(6) </a:t>
          </a:r>
          <a:r>
            <a:rPr lang="ta-IN" b="1" dirty="0">
              <a:latin typeface="Vijaya" panose="02020604020202020204" pitchFamily="18" charset="0"/>
              <a:cs typeface="Vijaya" panose="02020604020202020204" pitchFamily="18" charset="0"/>
            </a:rPr>
            <a:t>நிரலாக்கத்துக்கான அறிமுகம்</a:t>
          </a:r>
          <a:r>
            <a:rPr lang="en-US" b="1" dirty="0">
              <a:latin typeface="Vijaya" panose="02020604020202020204" pitchFamily="18" charset="0"/>
              <a:cs typeface="Vijaya" panose="02020604020202020204" pitchFamily="18" charset="0"/>
            </a:rPr>
            <a:t>- (Introduction for programming)</a:t>
          </a:r>
          <a:endParaRPr lang="en-US" dirty="0"/>
        </a:p>
      </dgm:t>
    </dgm:pt>
    <dgm:pt modelId="{87B2D639-AE4D-4646-BCF9-81F1275E8C92}" type="parTrans" cxnId="{148D7BAE-D557-47C1-A031-2262F2382B66}">
      <dgm:prSet/>
      <dgm:spPr/>
      <dgm:t>
        <a:bodyPr/>
        <a:lstStyle/>
        <a:p>
          <a:endParaRPr lang="en-US"/>
        </a:p>
      </dgm:t>
    </dgm:pt>
    <dgm:pt modelId="{D1B07EA3-F9A9-4C20-87EC-9138FF91874D}" type="sibTrans" cxnId="{148D7BAE-D557-47C1-A031-2262F2382B66}">
      <dgm:prSet/>
      <dgm:spPr/>
      <dgm:t>
        <a:bodyPr/>
        <a:lstStyle/>
        <a:p>
          <a:endParaRPr lang="en-US"/>
        </a:p>
      </dgm:t>
    </dgm:pt>
    <dgm:pt modelId="{7BFA2D27-53F8-4473-B8AD-EF988782EA51}">
      <dgm:prSet phldrT="[Text]"/>
      <dgm:spPr>
        <a:solidFill>
          <a:schemeClr val="tx2">
            <a:lumMod val="50000"/>
            <a:lumOff val="50000"/>
          </a:schemeClr>
        </a:solidFill>
      </dgm:spPr>
      <dgm:t>
        <a:bodyPr/>
        <a:lstStyle/>
        <a:p>
          <a:r>
            <a:rPr lang="en-US" b="1" dirty="0">
              <a:latin typeface="Vijaya" panose="02020604020202020204" pitchFamily="18" charset="0"/>
              <a:cs typeface="Vijaya" panose="02020604020202020204" pitchFamily="18" charset="0"/>
            </a:rPr>
            <a:t>(7) </a:t>
          </a:r>
          <a:r>
            <a:rPr lang="ta-IN" b="1" dirty="0">
              <a:latin typeface="Vijaya" panose="02020604020202020204" pitchFamily="18" charset="0"/>
              <a:cs typeface="Vijaya" panose="02020604020202020204" pitchFamily="18" charset="0"/>
            </a:rPr>
            <a:t>பொருள் நோக்கிய நிரலாக்கம்</a:t>
          </a:r>
          <a:r>
            <a:rPr lang="en-US" b="1" dirty="0">
              <a:latin typeface="Vijaya" panose="02020604020202020204" pitchFamily="18" charset="0"/>
              <a:cs typeface="Vijaya" panose="02020604020202020204" pitchFamily="18" charset="0"/>
            </a:rPr>
            <a:t> (Object oriented programming)</a:t>
          </a:r>
          <a:endParaRPr lang="en-US" dirty="0"/>
        </a:p>
      </dgm:t>
    </dgm:pt>
    <dgm:pt modelId="{228F4B43-5CA7-4D5C-922F-FF9937159225}" type="parTrans" cxnId="{23E554CF-57F1-4A69-A2AA-D1CB7CDD6D4E}">
      <dgm:prSet/>
      <dgm:spPr/>
      <dgm:t>
        <a:bodyPr/>
        <a:lstStyle/>
        <a:p>
          <a:endParaRPr lang="en-US"/>
        </a:p>
      </dgm:t>
    </dgm:pt>
    <dgm:pt modelId="{D97E5B92-6D8F-4716-B426-72E3E5123164}" type="sibTrans" cxnId="{23E554CF-57F1-4A69-A2AA-D1CB7CDD6D4E}">
      <dgm:prSet/>
      <dgm:spPr/>
      <dgm:t>
        <a:bodyPr/>
        <a:lstStyle/>
        <a:p>
          <a:endParaRPr lang="en-US"/>
        </a:p>
      </dgm:t>
    </dgm:pt>
    <dgm:pt modelId="{AF5CB7F6-7FDD-4A73-AF4D-E374133C73CD}">
      <dgm:prSet/>
      <dgm:spPr>
        <a:solidFill>
          <a:schemeClr val="tx2">
            <a:lumMod val="50000"/>
            <a:lumOff val="50000"/>
          </a:schemeClr>
        </a:solidFill>
      </dgm:spPr>
      <dgm:t>
        <a:bodyPr/>
        <a:lstStyle/>
        <a:p>
          <a:r>
            <a:rPr lang="en-US" b="0" i="0" dirty="0">
              <a:latin typeface="Vijaya" panose="02020604020202020204" pitchFamily="18" charset="0"/>
              <a:cs typeface="Vijaya" panose="02020604020202020204" pitchFamily="18" charset="0"/>
            </a:rPr>
            <a:t>(8) </a:t>
          </a:r>
          <a:r>
            <a:rPr lang="ta-IN" b="0" i="0" dirty="0">
              <a:latin typeface="Vijaya" panose="02020604020202020204" pitchFamily="18" charset="0"/>
              <a:cs typeface="Vijaya" panose="02020604020202020204" pitchFamily="18" charset="0"/>
            </a:rPr>
            <a:t>தரவியல் அமைப்பு</a:t>
          </a:r>
          <a:r>
            <a:rPr lang="en-US" b="0" i="0" dirty="0">
              <a:latin typeface="Vijaya" panose="02020604020202020204" pitchFamily="18" charset="0"/>
              <a:cs typeface="Vijaya" panose="02020604020202020204" pitchFamily="18" charset="0"/>
            </a:rPr>
            <a:t> </a:t>
          </a:r>
          <a:r>
            <a:rPr lang="en-US" b="1" dirty="0">
              <a:latin typeface="Vijaya" panose="02020604020202020204" pitchFamily="18" charset="0"/>
              <a:cs typeface="Vijaya" panose="02020604020202020204" pitchFamily="18" charset="0"/>
            </a:rPr>
            <a:t>(Data structure)</a:t>
          </a:r>
          <a:endParaRPr lang="en-US" dirty="0">
            <a:latin typeface="Vijaya" panose="02020604020202020204" pitchFamily="18" charset="0"/>
            <a:cs typeface="Vijaya" panose="02020604020202020204" pitchFamily="18" charset="0"/>
          </a:endParaRPr>
        </a:p>
      </dgm:t>
    </dgm:pt>
    <dgm:pt modelId="{A3CEB714-CDAA-4033-B24F-7F84B7D81A83}" type="parTrans" cxnId="{81284B98-C42F-451A-BA33-849231346EDD}">
      <dgm:prSet/>
      <dgm:spPr/>
      <dgm:t>
        <a:bodyPr/>
        <a:lstStyle/>
        <a:p>
          <a:endParaRPr lang="en-US"/>
        </a:p>
      </dgm:t>
    </dgm:pt>
    <dgm:pt modelId="{50537248-C655-41F5-9BE9-D66CF51A9704}" type="sibTrans" cxnId="{81284B98-C42F-451A-BA33-849231346EDD}">
      <dgm:prSet/>
      <dgm:spPr/>
      <dgm:t>
        <a:bodyPr/>
        <a:lstStyle/>
        <a:p>
          <a:endParaRPr lang="en-US"/>
        </a:p>
      </dgm:t>
    </dgm:pt>
    <dgm:pt modelId="{D78DBDC7-D829-4AAD-84F9-5CF582894DC1}" type="pres">
      <dgm:prSet presAssocID="{DE361465-AE59-42FF-A2AF-C39EAF54D61F}" presName="Name0" presStyleCnt="0">
        <dgm:presLayoutVars>
          <dgm:dir/>
          <dgm:resizeHandles val="exact"/>
        </dgm:presLayoutVars>
      </dgm:prSet>
      <dgm:spPr/>
    </dgm:pt>
    <dgm:pt modelId="{ED8789BD-D6F5-4EE4-ACFF-24FDCBA4DAE5}" type="pres">
      <dgm:prSet presAssocID="{BC6D5F8F-FC71-4CBC-A515-DDBFF1C90069}" presName="node" presStyleLbl="node1" presStyleIdx="0" presStyleCnt="4">
        <dgm:presLayoutVars>
          <dgm:bulletEnabled val="1"/>
        </dgm:presLayoutVars>
      </dgm:prSet>
      <dgm:spPr/>
    </dgm:pt>
    <dgm:pt modelId="{534527F0-D3B4-46D6-8C28-78D335684CEA}" type="pres">
      <dgm:prSet presAssocID="{86B0854A-2D8A-4D0A-966B-56CEE15BF586}" presName="sibTrans" presStyleLbl="sibTrans2D1" presStyleIdx="0" presStyleCnt="3"/>
      <dgm:spPr/>
    </dgm:pt>
    <dgm:pt modelId="{B4585C74-82A8-4899-B07C-7AA35A7E5B70}" type="pres">
      <dgm:prSet presAssocID="{86B0854A-2D8A-4D0A-966B-56CEE15BF586}" presName="connectorText" presStyleLbl="sibTrans2D1" presStyleIdx="0" presStyleCnt="3"/>
      <dgm:spPr/>
    </dgm:pt>
    <dgm:pt modelId="{50EE91CC-2163-48ED-B851-618C255B4682}" type="pres">
      <dgm:prSet presAssocID="{A0695656-4FB6-4424-83B2-04A89D0AA0BC}" presName="node" presStyleLbl="node1" presStyleIdx="1" presStyleCnt="4">
        <dgm:presLayoutVars>
          <dgm:bulletEnabled val="1"/>
        </dgm:presLayoutVars>
      </dgm:prSet>
      <dgm:spPr/>
    </dgm:pt>
    <dgm:pt modelId="{4B47B142-BA09-4A0B-9051-A56594EC2AF5}" type="pres">
      <dgm:prSet presAssocID="{D1B07EA3-F9A9-4C20-87EC-9138FF91874D}" presName="sibTrans" presStyleLbl="sibTrans2D1" presStyleIdx="1" presStyleCnt="3"/>
      <dgm:spPr/>
    </dgm:pt>
    <dgm:pt modelId="{66FE6954-F1A1-4CE5-9787-E15A78A2361C}" type="pres">
      <dgm:prSet presAssocID="{D1B07EA3-F9A9-4C20-87EC-9138FF91874D}" presName="connectorText" presStyleLbl="sibTrans2D1" presStyleIdx="1" presStyleCnt="3"/>
      <dgm:spPr/>
    </dgm:pt>
    <dgm:pt modelId="{C982C2B2-9783-45D5-91DB-F961E8D2AF11}" type="pres">
      <dgm:prSet presAssocID="{7BFA2D27-53F8-4473-B8AD-EF988782EA51}" presName="node" presStyleLbl="node1" presStyleIdx="2" presStyleCnt="4">
        <dgm:presLayoutVars>
          <dgm:bulletEnabled val="1"/>
        </dgm:presLayoutVars>
      </dgm:prSet>
      <dgm:spPr/>
    </dgm:pt>
    <dgm:pt modelId="{D6CD0D6C-5844-4536-90F8-D7DB698FD10B}" type="pres">
      <dgm:prSet presAssocID="{D97E5B92-6D8F-4716-B426-72E3E5123164}" presName="sibTrans" presStyleLbl="sibTrans2D1" presStyleIdx="2" presStyleCnt="3"/>
      <dgm:spPr/>
    </dgm:pt>
    <dgm:pt modelId="{B0C97C9F-4D83-4F72-ADF6-BCD06CF50BB7}" type="pres">
      <dgm:prSet presAssocID="{D97E5B92-6D8F-4716-B426-72E3E5123164}" presName="connectorText" presStyleLbl="sibTrans2D1" presStyleIdx="2" presStyleCnt="3"/>
      <dgm:spPr/>
    </dgm:pt>
    <dgm:pt modelId="{C3D3D050-531C-469D-A749-CB13A1C97EE5}" type="pres">
      <dgm:prSet presAssocID="{AF5CB7F6-7FDD-4A73-AF4D-E374133C73CD}" presName="node" presStyleLbl="node1" presStyleIdx="3" presStyleCnt="4">
        <dgm:presLayoutVars>
          <dgm:bulletEnabled val="1"/>
        </dgm:presLayoutVars>
      </dgm:prSet>
      <dgm:spPr/>
    </dgm:pt>
  </dgm:ptLst>
  <dgm:cxnLst>
    <dgm:cxn modelId="{18065B03-0AA4-454A-B4CF-93EA61EACB12}" srcId="{DE361465-AE59-42FF-A2AF-C39EAF54D61F}" destId="{BC6D5F8F-FC71-4CBC-A515-DDBFF1C90069}" srcOrd="0" destOrd="0" parTransId="{43EF3D42-8646-472A-9E44-2EA36639C56B}" sibTransId="{86B0854A-2D8A-4D0A-966B-56CEE15BF586}"/>
    <dgm:cxn modelId="{75892A15-7FDC-4009-B5D7-C4A7A612C281}" type="presOf" srcId="{BC6D5F8F-FC71-4CBC-A515-DDBFF1C90069}" destId="{ED8789BD-D6F5-4EE4-ACFF-24FDCBA4DAE5}" srcOrd="0" destOrd="0" presId="urn:microsoft.com/office/officeart/2005/8/layout/process1"/>
    <dgm:cxn modelId="{BBD20F23-36F6-4220-825D-169EAB40B818}" type="presOf" srcId="{AF5CB7F6-7FDD-4A73-AF4D-E374133C73CD}" destId="{C3D3D050-531C-469D-A749-CB13A1C97EE5}" srcOrd="0" destOrd="0" presId="urn:microsoft.com/office/officeart/2005/8/layout/process1"/>
    <dgm:cxn modelId="{F03FEA31-E3E2-47D0-82E2-0D14C169033B}" type="presOf" srcId="{7BFA2D27-53F8-4473-B8AD-EF988782EA51}" destId="{C982C2B2-9783-45D5-91DB-F961E8D2AF11}" srcOrd="0" destOrd="0" presId="urn:microsoft.com/office/officeart/2005/8/layout/process1"/>
    <dgm:cxn modelId="{0E57DD40-EC43-4CE8-8451-64C2C0C8F9CE}" type="presOf" srcId="{86B0854A-2D8A-4D0A-966B-56CEE15BF586}" destId="{B4585C74-82A8-4899-B07C-7AA35A7E5B70}" srcOrd="1" destOrd="0" presId="urn:microsoft.com/office/officeart/2005/8/layout/process1"/>
    <dgm:cxn modelId="{B247CD5C-42E2-4DF4-8825-C52F90DF5435}" type="presOf" srcId="{86B0854A-2D8A-4D0A-966B-56CEE15BF586}" destId="{534527F0-D3B4-46D6-8C28-78D335684CEA}" srcOrd="0" destOrd="0" presId="urn:microsoft.com/office/officeart/2005/8/layout/process1"/>
    <dgm:cxn modelId="{4CDDFF5F-651F-4F50-AC13-933D739894BB}" type="presOf" srcId="{A0695656-4FB6-4424-83B2-04A89D0AA0BC}" destId="{50EE91CC-2163-48ED-B851-618C255B4682}" srcOrd="0" destOrd="0" presId="urn:microsoft.com/office/officeart/2005/8/layout/process1"/>
    <dgm:cxn modelId="{B3B41A6C-9245-49D6-863B-60E60A97DBDE}" type="presOf" srcId="{D1B07EA3-F9A9-4C20-87EC-9138FF91874D}" destId="{66FE6954-F1A1-4CE5-9787-E15A78A2361C}" srcOrd="1" destOrd="0" presId="urn:microsoft.com/office/officeart/2005/8/layout/process1"/>
    <dgm:cxn modelId="{D7EC0689-1D76-41AA-94F3-640F20F6D7DF}" type="presOf" srcId="{DE361465-AE59-42FF-A2AF-C39EAF54D61F}" destId="{D78DBDC7-D829-4AAD-84F9-5CF582894DC1}" srcOrd="0" destOrd="0" presId="urn:microsoft.com/office/officeart/2005/8/layout/process1"/>
    <dgm:cxn modelId="{81284B98-C42F-451A-BA33-849231346EDD}" srcId="{DE361465-AE59-42FF-A2AF-C39EAF54D61F}" destId="{AF5CB7F6-7FDD-4A73-AF4D-E374133C73CD}" srcOrd="3" destOrd="0" parTransId="{A3CEB714-CDAA-4033-B24F-7F84B7D81A83}" sibTransId="{50537248-C655-41F5-9BE9-D66CF51A9704}"/>
    <dgm:cxn modelId="{1D7D72A7-ACC7-45A3-9D0D-19CF0933C8FD}" type="presOf" srcId="{D97E5B92-6D8F-4716-B426-72E3E5123164}" destId="{D6CD0D6C-5844-4536-90F8-D7DB698FD10B}" srcOrd="0" destOrd="0" presId="urn:microsoft.com/office/officeart/2005/8/layout/process1"/>
    <dgm:cxn modelId="{148D7BAE-D557-47C1-A031-2262F2382B66}" srcId="{DE361465-AE59-42FF-A2AF-C39EAF54D61F}" destId="{A0695656-4FB6-4424-83B2-04A89D0AA0BC}" srcOrd="1" destOrd="0" parTransId="{87B2D639-AE4D-4646-BCF9-81F1275E8C92}" sibTransId="{D1B07EA3-F9A9-4C20-87EC-9138FF91874D}"/>
    <dgm:cxn modelId="{38A4C1B5-3DA5-4D3C-A43E-2D7C92212F5C}" type="presOf" srcId="{D1B07EA3-F9A9-4C20-87EC-9138FF91874D}" destId="{4B47B142-BA09-4A0B-9051-A56594EC2AF5}" srcOrd="0" destOrd="0" presId="urn:microsoft.com/office/officeart/2005/8/layout/process1"/>
    <dgm:cxn modelId="{9D467CBE-67ED-46F1-BB76-9A7614B50C10}" type="presOf" srcId="{D97E5B92-6D8F-4716-B426-72E3E5123164}" destId="{B0C97C9F-4D83-4F72-ADF6-BCD06CF50BB7}" srcOrd="1" destOrd="0" presId="urn:microsoft.com/office/officeart/2005/8/layout/process1"/>
    <dgm:cxn modelId="{23E554CF-57F1-4A69-A2AA-D1CB7CDD6D4E}" srcId="{DE361465-AE59-42FF-A2AF-C39EAF54D61F}" destId="{7BFA2D27-53F8-4473-B8AD-EF988782EA51}" srcOrd="2" destOrd="0" parTransId="{228F4B43-5CA7-4D5C-922F-FF9937159225}" sibTransId="{D97E5B92-6D8F-4716-B426-72E3E5123164}"/>
    <dgm:cxn modelId="{3B16C064-28F5-4A7C-938C-5241960E4AA2}" type="presParOf" srcId="{D78DBDC7-D829-4AAD-84F9-5CF582894DC1}" destId="{ED8789BD-D6F5-4EE4-ACFF-24FDCBA4DAE5}" srcOrd="0" destOrd="0" presId="urn:microsoft.com/office/officeart/2005/8/layout/process1"/>
    <dgm:cxn modelId="{E6DB5B3A-510A-4F82-8609-A77900070797}" type="presParOf" srcId="{D78DBDC7-D829-4AAD-84F9-5CF582894DC1}" destId="{534527F0-D3B4-46D6-8C28-78D335684CEA}" srcOrd="1" destOrd="0" presId="urn:microsoft.com/office/officeart/2005/8/layout/process1"/>
    <dgm:cxn modelId="{8D630170-57BF-40BF-9B77-D597C9F3AF0B}" type="presParOf" srcId="{534527F0-D3B4-46D6-8C28-78D335684CEA}" destId="{B4585C74-82A8-4899-B07C-7AA35A7E5B70}" srcOrd="0" destOrd="0" presId="urn:microsoft.com/office/officeart/2005/8/layout/process1"/>
    <dgm:cxn modelId="{C961F95E-E6AC-49A0-9F6D-B34CDD7B5FE2}" type="presParOf" srcId="{D78DBDC7-D829-4AAD-84F9-5CF582894DC1}" destId="{50EE91CC-2163-48ED-B851-618C255B4682}" srcOrd="2" destOrd="0" presId="urn:microsoft.com/office/officeart/2005/8/layout/process1"/>
    <dgm:cxn modelId="{A7C1DA7B-677E-4173-882E-35725F2AEE62}" type="presParOf" srcId="{D78DBDC7-D829-4AAD-84F9-5CF582894DC1}" destId="{4B47B142-BA09-4A0B-9051-A56594EC2AF5}" srcOrd="3" destOrd="0" presId="urn:microsoft.com/office/officeart/2005/8/layout/process1"/>
    <dgm:cxn modelId="{F12C7AB8-5EEF-4C07-8C42-858FA156D0FB}" type="presParOf" srcId="{4B47B142-BA09-4A0B-9051-A56594EC2AF5}" destId="{66FE6954-F1A1-4CE5-9787-E15A78A2361C}" srcOrd="0" destOrd="0" presId="urn:microsoft.com/office/officeart/2005/8/layout/process1"/>
    <dgm:cxn modelId="{B238809A-A8CD-4163-A6D2-806824374ECA}" type="presParOf" srcId="{D78DBDC7-D829-4AAD-84F9-5CF582894DC1}" destId="{C982C2B2-9783-45D5-91DB-F961E8D2AF11}" srcOrd="4" destOrd="0" presId="urn:microsoft.com/office/officeart/2005/8/layout/process1"/>
    <dgm:cxn modelId="{9F3748B4-49D9-413F-BB29-BFFF93C9AD1B}" type="presParOf" srcId="{D78DBDC7-D829-4AAD-84F9-5CF582894DC1}" destId="{D6CD0D6C-5844-4536-90F8-D7DB698FD10B}" srcOrd="5" destOrd="0" presId="urn:microsoft.com/office/officeart/2005/8/layout/process1"/>
    <dgm:cxn modelId="{D97466FE-FE43-45C1-944F-4D32DA3B7D98}" type="presParOf" srcId="{D6CD0D6C-5844-4536-90F8-D7DB698FD10B}" destId="{B0C97C9F-4D83-4F72-ADF6-BCD06CF50BB7}" srcOrd="0" destOrd="0" presId="urn:microsoft.com/office/officeart/2005/8/layout/process1"/>
    <dgm:cxn modelId="{A05E0438-FD15-4EDF-9039-3D445C447DDD}" type="presParOf" srcId="{D78DBDC7-D829-4AAD-84F9-5CF582894DC1}" destId="{C3D3D050-531C-469D-A749-CB13A1C97EE5}" srcOrd="6"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361465-AE59-42FF-A2AF-C39EAF54D61F}" type="doc">
      <dgm:prSet loTypeId="urn:microsoft.com/office/officeart/2005/8/layout/process1" loCatId="process" qsTypeId="urn:microsoft.com/office/officeart/2005/8/quickstyle/simple4" qsCatId="simple" csTypeId="urn:microsoft.com/office/officeart/2005/8/colors/accent1_2" csCatId="accent1" phldr="1"/>
      <dgm:spPr/>
    </dgm:pt>
    <dgm:pt modelId="{BC6D5F8F-FC71-4CBC-A515-DDBFF1C90069}">
      <dgm:prSet phldrT="[Text]"/>
      <dgm:spPr/>
      <dgm:t>
        <a:bodyPr/>
        <a:lstStyle/>
        <a:p>
          <a:r>
            <a:rPr lang="en-US" b="0" i="0" dirty="0">
              <a:latin typeface="Vijaya" panose="02020604020202020204" pitchFamily="18" charset="0"/>
              <a:cs typeface="Vijaya" panose="02020604020202020204" pitchFamily="18" charset="0"/>
            </a:rPr>
            <a:t>(9) </a:t>
          </a:r>
          <a:r>
            <a:rPr lang="ta-IN" b="0" i="0" dirty="0">
              <a:latin typeface="Vijaya" panose="02020604020202020204" pitchFamily="18" charset="0"/>
              <a:cs typeface="Vijaya" panose="02020604020202020204" pitchFamily="18" charset="0"/>
            </a:rPr>
            <a:t>தரவுத்தளம்</a:t>
          </a:r>
          <a:r>
            <a:rPr lang="en-US" b="0" i="0" dirty="0">
              <a:latin typeface="Vijaya" panose="02020604020202020204" pitchFamily="18" charset="0"/>
              <a:cs typeface="Vijaya" panose="02020604020202020204" pitchFamily="18" charset="0"/>
            </a:rPr>
            <a:t> (Database)</a:t>
          </a:r>
          <a:endParaRPr lang="en-US" dirty="0"/>
        </a:p>
      </dgm:t>
    </dgm:pt>
    <dgm:pt modelId="{43EF3D42-8646-472A-9E44-2EA36639C56B}" type="parTrans" cxnId="{18065B03-0AA4-454A-B4CF-93EA61EACB12}">
      <dgm:prSet/>
      <dgm:spPr/>
      <dgm:t>
        <a:bodyPr/>
        <a:lstStyle/>
        <a:p>
          <a:endParaRPr lang="en-US"/>
        </a:p>
      </dgm:t>
    </dgm:pt>
    <dgm:pt modelId="{86B0854A-2D8A-4D0A-966B-56CEE15BF586}" type="sibTrans" cxnId="{18065B03-0AA4-454A-B4CF-93EA61EACB12}">
      <dgm:prSet/>
      <dgm:spPr/>
      <dgm:t>
        <a:bodyPr/>
        <a:lstStyle/>
        <a:p>
          <a:endParaRPr lang="en-US"/>
        </a:p>
      </dgm:t>
    </dgm:pt>
    <dgm:pt modelId="{A0695656-4FB6-4424-83B2-04A89D0AA0BC}">
      <dgm:prSet phldrT="[Text]"/>
      <dgm:spPr/>
      <dgm:t>
        <a:bodyPr/>
        <a:lstStyle/>
        <a:p>
          <a:r>
            <a:rPr lang="en-US" b="1" dirty="0">
              <a:latin typeface="Vijaya" panose="02020604020202020204" pitchFamily="18" charset="0"/>
              <a:cs typeface="Vijaya" panose="02020604020202020204" pitchFamily="18" charset="0"/>
            </a:rPr>
            <a:t>(10) </a:t>
          </a:r>
          <a:r>
            <a:rPr lang="ta-IN" b="1" dirty="0">
              <a:latin typeface="Vijaya" panose="02020604020202020204" pitchFamily="18" charset="0"/>
              <a:cs typeface="Vijaya" panose="02020604020202020204" pitchFamily="18" charset="0"/>
            </a:rPr>
            <a:t>மென்பொருள் கட்டமைப்பு</a:t>
          </a:r>
          <a:r>
            <a:rPr lang="en-US" b="1" dirty="0">
              <a:latin typeface="Vijaya" panose="02020604020202020204" pitchFamily="18" charset="0"/>
              <a:cs typeface="Vijaya" panose="02020604020202020204" pitchFamily="18" charset="0"/>
            </a:rPr>
            <a:t> (Software Architecture)</a:t>
          </a:r>
          <a:endParaRPr lang="en-US" dirty="0"/>
        </a:p>
      </dgm:t>
    </dgm:pt>
    <dgm:pt modelId="{87B2D639-AE4D-4646-BCF9-81F1275E8C92}" type="parTrans" cxnId="{148D7BAE-D557-47C1-A031-2262F2382B66}">
      <dgm:prSet/>
      <dgm:spPr/>
      <dgm:t>
        <a:bodyPr/>
        <a:lstStyle/>
        <a:p>
          <a:endParaRPr lang="en-US"/>
        </a:p>
      </dgm:t>
    </dgm:pt>
    <dgm:pt modelId="{D1B07EA3-F9A9-4C20-87EC-9138FF91874D}" type="sibTrans" cxnId="{148D7BAE-D557-47C1-A031-2262F2382B66}">
      <dgm:prSet/>
      <dgm:spPr/>
      <dgm:t>
        <a:bodyPr/>
        <a:lstStyle/>
        <a:p>
          <a:endParaRPr lang="en-US"/>
        </a:p>
      </dgm:t>
    </dgm:pt>
    <dgm:pt modelId="{7BFA2D27-53F8-4473-B8AD-EF988782EA51}">
      <dgm:prSet phldrT="[Text]"/>
      <dgm:spPr/>
      <dgm:t>
        <a:bodyPr/>
        <a:lstStyle/>
        <a:p>
          <a:r>
            <a:rPr lang="en-US" b="1" dirty="0">
              <a:latin typeface="Vijaya" panose="02020604020202020204" pitchFamily="18" charset="0"/>
              <a:cs typeface="Vijaya" panose="02020604020202020204" pitchFamily="18" charset="0"/>
            </a:rPr>
            <a:t>(11) </a:t>
          </a:r>
          <a:r>
            <a:rPr lang="ta-IN" b="1" dirty="0">
              <a:latin typeface="Vijaya" panose="02020604020202020204" pitchFamily="18" charset="0"/>
              <a:cs typeface="Vijaya" panose="02020604020202020204" pitchFamily="18" charset="0"/>
            </a:rPr>
            <a:t>வலை நிரலாக்கத்துக்கான அறிமுகம்</a:t>
          </a:r>
          <a:r>
            <a:rPr lang="en-US" b="1" dirty="0">
              <a:latin typeface="Vijaya" panose="02020604020202020204" pitchFamily="18" charset="0"/>
              <a:cs typeface="Vijaya" panose="02020604020202020204" pitchFamily="18" charset="0"/>
            </a:rPr>
            <a:t> (Web programming Introduction)</a:t>
          </a:r>
          <a:endParaRPr lang="en-US" dirty="0"/>
        </a:p>
      </dgm:t>
    </dgm:pt>
    <dgm:pt modelId="{228F4B43-5CA7-4D5C-922F-FF9937159225}" type="parTrans" cxnId="{23E554CF-57F1-4A69-A2AA-D1CB7CDD6D4E}">
      <dgm:prSet/>
      <dgm:spPr/>
      <dgm:t>
        <a:bodyPr/>
        <a:lstStyle/>
        <a:p>
          <a:endParaRPr lang="en-US"/>
        </a:p>
      </dgm:t>
    </dgm:pt>
    <dgm:pt modelId="{D97E5B92-6D8F-4716-B426-72E3E5123164}" type="sibTrans" cxnId="{23E554CF-57F1-4A69-A2AA-D1CB7CDD6D4E}">
      <dgm:prSet/>
      <dgm:spPr/>
      <dgm:t>
        <a:bodyPr/>
        <a:lstStyle/>
        <a:p>
          <a:endParaRPr lang="en-US"/>
        </a:p>
      </dgm:t>
    </dgm:pt>
    <dgm:pt modelId="{D78DBDC7-D829-4AAD-84F9-5CF582894DC1}" type="pres">
      <dgm:prSet presAssocID="{DE361465-AE59-42FF-A2AF-C39EAF54D61F}" presName="Name0" presStyleCnt="0">
        <dgm:presLayoutVars>
          <dgm:dir/>
          <dgm:resizeHandles val="exact"/>
        </dgm:presLayoutVars>
      </dgm:prSet>
      <dgm:spPr/>
    </dgm:pt>
    <dgm:pt modelId="{ED8789BD-D6F5-4EE4-ACFF-24FDCBA4DAE5}" type="pres">
      <dgm:prSet presAssocID="{BC6D5F8F-FC71-4CBC-A515-DDBFF1C90069}" presName="node" presStyleLbl="node1" presStyleIdx="0" presStyleCnt="3">
        <dgm:presLayoutVars>
          <dgm:bulletEnabled val="1"/>
        </dgm:presLayoutVars>
      </dgm:prSet>
      <dgm:spPr/>
    </dgm:pt>
    <dgm:pt modelId="{534527F0-D3B4-46D6-8C28-78D335684CEA}" type="pres">
      <dgm:prSet presAssocID="{86B0854A-2D8A-4D0A-966B-56CEE15BF586}" presName="sibTrans" presStyleLbl="sibTrans2D1" presStyleIdx="0" presStyleCnt="2"/>
      <dgm:spPr/>
    </dgm:pt>
    <dgm:pt modelId="{B4585C74-82A8-4899-B07C-7AA35A7E5B70}" type="pres">
      <dgm:prSet presAssocID="{86B0854A-2D8A-4D0A-966B-56CEE15BF586}" presName="connectorText" presStyleLbl="sibTrans2D1" presStyleIdx="0" presStyleCnt="2"/>
      <dgm:spPr/>
    </dgm:pt>
    <dgm:pt modelId="{50EE91CC-2163-48ED-B851-618C255B4682}" type="pres">
      <dgm:prSet presAssocID="{A0695656-4FB6-4424-83B2-04A89D0AA0BC}" presName="node" presStyleLbl="node1" presStyleIdx="1" presStyleCnt="3">
        <dgm:presLayoutVars>
          <dgm:bulletEnabled val="1"/>
        </dgm:presLayoutVars>
      </dgm:prSet>
      <dgm:spPr/>
    </dgm:pt>
    <dgm:pt modelId="{4B47B142-BA09-4A0B-9051-A56594EC2AF5}" type="pres">
      <dgm:prSet presAssocID="{D1B07EA3-F9A9-4C20-87EC-9138FF91874D}" presName="sibTrans" presStyleLbl="sibTrans2D1" presStyleIdx="1" presStyleCnt="2"/>
      <dgm:spPr/>
    </dgm:pt>
    <dgm:pt modelId="{66FE6954-F1A1-4CE5-9787-E15A78A2361C}" type="pres">
      <dgm:prSet presAssocID="{D1B07EA3-F9A9-4C20-87EC-9138FF91874D}" presName="connectorText" presStyleLbl="sibTrans2D1" presStyleIdx="1" presStyleCnt="2"/>
      <dgm:spPr/>
    </dgm:pt>
    <dgm:pt modelId="{C982C2B2-9783-45D5-91DB-F961E8D2AF11}" type="pres">
      <dgm:prSet presAssocID="{7BFA2D27-53F8-4473-B8AD-EF988782EA51}" presName="node" presStyleLbl="node1" presStyleIdx="2" presStyleCnt="3">
        <dgm:presLayoutVars>
          <dgm:bulletEnabled val="1"/>
        </dgm:presLayoutVars>
      </dgm:prSet>
      <dgm:spPr/>
    </dgm:pt>
  </dgm:ptLst>
  <dgm:cxnLst>
    <dgm:cxn modelId="{18065B03-0AA4-454A-B4CF-93EA61EACB12}" srcId="{DE361465-AE59-42FF-A2AF-C39EAF54D61F}" destId="{BC6D5F8F-FC71-4CBC-A515-DDBFF1C90069}" srcOrd="0" destOrd="0" parTransId="{43EF3D42-8646-472A-9E44-2EA36639C56B}" sibTransId="{86B0854A-2D8A-4D0A-966B-56CEE15BF586}"/>
    <dgm:cxn modelId="{75892A15-7FDC-4009-B5D7-C4A7A612C281}" type="presOf" srcId="{BC6D5F8F-FC71-4CBC-A515-DDBFF1C90069}" destId="{ED8789BD-D6F5-4EE4-ACFF-24FDCBA4DAE5}" srcOrd="0" destOrd="0" presId="urn:microsoft.com/office/officeart/2005/8/layout/process1"/>
    <dgm:cxn modelId="{F03FEA31-E3E2-47D0-82E2-0D14C169033B}" type="presOf" srcId="{7BFA2D27-53F8-4473-B8AD-EF988782EA51}" destId="{C982C2B2-9783-45D5-91DB-F961E8D2AF11}" srcOrd="0" destOrd="0" presId="urn:microsoft.com/office/officeart/2005/8/layout/process1"/>
    <dgm:cxn modelId="{0E57DD40-EC43-4CE8-8451-64C2C0C8F9CE}" type="presOf" srcId="{86B0854A-2D8A-4D0A-966B-56CEE15BF586}" destId="{B4585C74-82A8-4899-B07C-7AA35A7E5B70}" srcOrd="1" destOrd="0" presId="urn:microsoft.com/office/officeart/2005/8/layout/process1"/>
    <dgm:cxn modelId="{B247CD5C-42E2-4DF4-8825-C52F90DF5435}" type="presOf" srcId="{86B0854A-2D8A-4D0A-966B-56CEE15BF586}" destId="{534527F0-D3B4-46D6-8C28-78D335684CEA}" srcOrd="0" destOrd="0" presId="urn:microsoft.com/office/officeart/2005/8/layout/process1"/>
    <dgm:cxn modelId="{4CDDFF5F-651F-4F50-AC13-933D739894BB}" type="presOf" srcId="{A0695656-4FB6-4424-83B2-04A89D0AA0BC}" destId="{50EE91CC-2163-48ED-B851-618C255B4682}" srcOrd="0" destOrd="0" presId="urn:microsoft.com/office/officeart/2005/8/layout/process1"/>
    <dgm:cxn modelId="{B3B41A6C-9245-49D6-863B-60E60A97DBDE}" type="presOf" srcId="{D1B07EA3-F9A9-4C20-87EC-9138FF91874D}" destId="{66FE6954-F1A1-4CE5-9787-E15A78A2361C}" srcOrd="1" destOrd="0" presId="urn:microsoft.com/office/officeart/2005/8/layout/process1"/>
    <dgm:cxn modelId="{D7EC0689-1D76-41AA-94F3-640F20F6D7DF}" type="presOf" srcId="{DE361465-AE59-42FF-A2AF-C39EAF54D61F}" destId="{D78DBDC7-D829-4AAD-84F9-5CF582894DC1}" srcOrd="0" destOrd="0" presId="urn:microsoft.com/office/officeart/2005/8/layout/process1"/>
    <dgm:cxn modelId="{148D7BAE-D557-47C1-A031-2262F2382B66}" srcId="{DE361465-AE59-42FF-A2AF-C39EAF54D61F}" destId="{A0695656-4FB6-4424-83B2-04A89D0AA0BC}" srcOrd="1" destOrd="0" parTransId="{87B2D639-AE4D-4646-BCF9-81F1275E8C92}" sibTransId="{D1B07EA3-F9A9-4C20-87EC-9138FF91874D}"/>
    <dgm:cxn modelId="{38A4C1B5-3DA5-4D3C-A43E-2D7C92212F5C}" type="presOf" srcId="{D1B07EA3-F9A9-4C20-87EC-9138FF91874D}" destId="{4B47B142-BA09-4A0B-9051-A56594EC2AF5}" srcOrd="0" destOrd="0" presId="urn:microsoft.com/office/officeart/2005/8/layout/process1"/>
    <dgm:cxn modelId="{23E554CF-57F1-4A69-A2AA-D1CB7CDD6D4E}" srcId="{DE361465-AE59-42FF-A2AF-C39EAF54D61F}" destId="{7BFA2D27-53F8-4473-B8AD-EF988782EA51}" srcOrd="2" destOrd="0" parTransId="{228F4B43-5CA7-4D5C-922F-FF9937159225}" sibTransId="{D97E5B92-6D8F-4716-B426-72E3E5123164}"/>
    <dgm:cxn modelId="{3B16C064-28F5-4A7C-938C-5241960E4AA2}" type="presParOf" srcId="{D78DBDC7-D829-4AAD-84F9-5CF582894DC1}" destId="{ED8789BD-D6F5-4EE4-ACFF-24FDCBA4DAE5}" srcOrd="0" destOrd="0" presId="urn:microsoft.com/office/officeart/2005/8/layout/process1"/>
    <dgm:cxn modelId="{E6DB5B3A-510A-4F82-8609-A77900070797}" type="presParOf" srcId="{D78DBDC7-D829-4AAD-84F9-5CF582894DC1}" destId="{534527F0-D3B4-46D6-8C28-78D335684CEA}" srcOrd="1" destOrd="0" presId="urn:microsoft.com/office/officeart/2005/8/layout/process1"/>
    <dgm:cxn modelId="{8D630170-57BF-40BF-9B77-D597C9F3AF0B}" type="presParOf" srcId="{534527F0-D3B4-46D6-8C28-78D335684CEA}" destId="{B4585C74-82A8-4899-B07C-7AA35A7E5B70}" srcOrd="0" destOrd="0" presId="urn:microsoft.com/office/officeart/2005/8/layout/process1"/>
    <dgm:cxn modelId="{C961F95E-E6AC-49A0-9F6D-B34CDD7B5FE2}" type="presParOf" srcId="{D78DBDC7-D829-4AAD-84F9-5CF582894DC1}" destId="{50EE91CC-2163-48ED-B851-618C255B4682}" srcOrd="2" destOrd="0" presId="urn:microsoft.com/office/officeart/2005/8/layout/process1"/>
    <dgm:cxn modelId="{A7C1DA7B-677E-4173-882E-35725F2AEE62}" type="presParOf" srcId="{D78DBDC7-D829-4AAD-84F9-5CF582894DC1}" destId="{4B47B142-BA09-4A0B-9051-A56594EC2AF5}" srcOrd="3" destOrd="0" presId="urn:microsoft.com/office/officeart/2005/8/layout/process1"/>
    <dgm:cxn modelId="{F12C7AB8-5EEF-4C07-8C42-858FA156D0FB}" type="presParOf" srcId="{4B47B142-BA09-4A0B-9051-A56594EC2AF5}" destId="{66FE6954-F1A1-4CE5-9787-E15A78A2361C}" srcOrd="0" destOrd="0" presId="urn:microsoft.com/office/officeart/2005/8/layout/process1"/>
    <dgm:cxn modelId="{B238809A-A8CD-4163-A6D2-806824374ECA}" type="presParOf" srcId="{D78DBDC7-D829-4AAD-84F9-5CF582894DC1}" destId="{C982C2B2-9783-45D5-91DB-F961E8D2AF11}"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EE1FF4-71D8-4396-A4C9-48C74678F1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F68E0AE-1A47-468D-B49A-DBC64040F624}">
      <dgm:prSet custT="1"/>
      <dgm:spPr/>
      <dgm:t>
        <a:bodyPr/>
        <a:lstStyle/>
        <a:p>
          <a:r>
            <a:rPr lang="en-US" sz="2000" dirty="0">
              <a:latin typeface="Vijaya" panose="02020604020202020204" pitchFamily="18" charset="0"/>
              <a:cs typeface="Vijaya" panose="02020604020202020204" pitchFamily="18" charset="0"/>
            </a:rPr>
            <a:t>Algorithms and flowcharts</a:t>
          </a:r>
        </a:p>
      </dgm:t>
    </dgm:pt>
    <dgm:pt modelId="{C58FD62E-42B9-424D-9A0B-DC6E044042C8}" type="parTrans" cxnId="{A5D264E4-6BA5-4BE4-BD03-85347AA5D5CB}">
      <dgm:prSet/>
      <dgm:spPr/>
      <dgm:t>
        <a:bodyPr/>
        <a:lstStyle/>
        <a:p>
          <a:endParaRPr lang="en-US"/>
        </a:p>
      </dgm:t>
    </dgm:pt>
    <dgm:pt modelId="{EBE13DB8-2D92-4A31-92F9-5C3322FA6E51}" type="sibTrans" cxnId="{A5D264E4-6BA5-4BE4-BD03-85347AA5D5CB}">
      <dgm:prSet/>
      <dgm:spPr/>
      <dgm:t>
        <a:bodyPr/>
        <a:lstStyle/>
        <a:p>
          <a:endParaRPr lang="en-US"/>
        </a:p>
      </dgm:t>
    </dgm:pt>
    <dgm:pt modelId="{AF00B245-DF18-4B07-AE56-B8DA83A5FEF7}">
      <dgm:prSet custT="1"/>
      <dgm:spPr/>
      <dgm:t>
        <a:bodyPr/>
        <a:lstStyle/>
        <a:p>
          <a:r>
            <a:rPr lang="en-US" sz="2000" b="1" dirty="0">
              <a:latin typeface="Vijaya" panose="02020604020202020204" pitchFamily="18" charset="0"/>
              <a:cs typeface="Vijaya" panose="02020604020202020204" pitchFamily="18" charset="0"/>
            </a:rPr>
            <a:t>Control structures</a:t>
          </a:r>
          <a:endParaRPr lang="en-US" sz="2000" dirty="0">
            <a:latin typeface="Vijaya" panose="02020604020202020204" pitchFamily="18" charset="0"/>
            <a:cs typeface="Vijaya" panose="02020604020202020204" pitchFamily="18" charset="0"/>
          </a:endParaRPr>
        </a:p>
      </dgm:t>
    </dgm:pt>
    <dgm:pt modelId="{5758704B-8C14-4F32-B179-23EEC076E7EB}" type="parTrans" cxnId="{6D69958A-652E-4337-A30E-A15A3BA06D96}">
      <dgm:prSet/>
      <dgm:spPr/>
      <dgm:t>
        <a:bodyPr/>
        <a:lstStyle/>
        <a:p>
          <a:endParaRPr lang="en-US"/>
        </a:p>
      </dgm:t>
    </dgm:pt>
    <dgm:pt modelId="{6F1BD970-FB01-44F5-AFC2-832326F7863E}" type="sibTrans" cxnId="{6D69958A-652E-4337-A30E-A15A3BA06D96}">
      <dgm:prSet/>
      <dgm:spPr/>
      <dgm:t>
        <a:bodyPr/>
        <a:lstStyle/>
        <a:p>
          <a:endParaRPr lang="en-US"/>
        </a:p>
      </dgm:t>
    </dgm:pt>
    <dgm:pt modelId="{3B72A590-4FA2-4067-BEA3-A6D4D81142CA}">
      <dgm:prSet custT="1"/>
      <dgm:spPr/>
      <dgm:t>
        <a:bodyPr/>
        <a:lstStyle/>
        <a:p>
          <a:r>
            <a:rPr lang="en-US" sz="2000" b="1" dirty="0">
              <a:latin typeface="Vijaya" panose="02020604020202020204" pitchFamily="18" charset="0"/>
              <a:cs typeface="Vijaya" panose="02020604020202020204" pitchFamily="18" charset="0"/>
            </a:rPr>
            <a:t>Variables, data types &amp; operators</a:t>
          </a:r>
          <a:endParaRPr lang="en-US" sz="2000" dirty="0">
            <a:latin typeface="Vijaya" panose="02020604020202020204" pitchFamily="18" charset="0"/>
            <a:cs typeface="Vijaya" panose="02020604020202020204" pitchFamily="18" charset="0"/>
          </a:endParaRPr>
        </a:p>
      </dgm:t>
    </dgm:pt>
    <dgm:pt modelId="{73A7E807-AEBE-4DF7-97DE-7E8874B53279}" type="parTrans" cxnId="{546EBA66-B7BC-483C-8E1A-CC458A15792F}">
      <dgm:prSet/>
      <dgm:spPr/>
      <dgm:t>
        <a:bodyPr/>
        <a:lstStyle/>
        <a:p>
          <a:endParaRPr lang="en-US"/>
        </a:p>
      </dgm:t>
    </dgm:pt>
    <dgm:pt modelId="{D2A8F887-C09A-41C7-AEE8-1D983E7FCFD4}" type="sibTrans" cxnId="{546EBA66-B7BC-483C-8E1A-CC458A15792F}">
      <dgm:prSet/>
      <dgm:spPr/>
      <dgm:t>
        <a:bodyPr/>
        <a:lstStyle/>
        <a:p>
          <a:endParaRPr lang="en-US"/>
        </a:p>
      </dgm:t>
    </dgm:pt>
    <dgm:pt modelId="{ED3529F3-2A37-48E9-9BF0-6BED1F1F1774}">
      <dgm:prSet/>
      <dgm:spPr/>
      <dgm:t>
        <a:bodyPr/>
        <a:lstStyle/>
        <a:p>
          <a:r>
            <a:rPr lang="en-US" b="1" dirty="0">
              <a:latin typeface="Vijaya" panose="02020604020202020204" pitchFamily="18" charset="0"/>
              <a:cs typeface="Vijaya" panose="02020604020202020204" pitchFamily="18" charset="0"/>
            </a:rPr>
            <a:t>Debugging and testing</a:t>
          </a:r>
          <a:endParaRPr lang="en-US" dirty="0">
            <a:latin typeface="Vijaya" panose="02020604020202020204" pitchFamily="18" charset="0"/>
            <a:cs typeface="Vijaya" panose="02020604020202020204" pitchFamily="18" charset="0"/>
          </a:endParaRPr>
        </a:p>
      </dgm:t>
    </dgm:pt>
    <dgm:pt modelId="{D5104B9E-0E6C-4608-9D07-E9B0AD6A081B}" type="parTrans" cxnId="{3845D605-9307-4873-8F7D-957C4AD1EDD3}">
      <dgm:prSet/>
      <dgm:spPr/>
      <dgm:t>
        <a:bodyPr/>
        <a:lstStyle/>
        <a:p>
          <a:endParaRPr lang="en-US"/>
        </a:p>
      </dgm:t>
    </dgm:pt>
    <dgm:pt modelId="{5A12AF82-50BA-493B-9210-CBBDDAE74390}" type="sibTrans" cxnId="{3845D605-9307-4873-8F7D-957C4AD1EDD3}">
      <dgm:prSet/>
      <dgm:spPr/>
      <dgm:t>
        <a:bodyPr/>
        <a:lstStyle/>
        <a:p>
          <a:endParaRPr lang="en-US"/>
        </a:p>
      </dgm:t>
    </dgm:pt>
    <dgm:pt modelId="{81D15F36-58AE-4E5B-9E58-0F340686B3BE}" type="pres">
      <dgm:prSet presAssocID="{AFEE1FF4-71D8-4396-A4C9-48C74678F13C}" presName="linear" presStyleCnt="0">
        <dgm:presLayoutVars>
          <dgm:animLvl val="lvl"/>
          <dgm:resizeHandles val="exact"/>
        </dgm:presLayoutVars>
      </dgm:prSet>
      <dgm:spPr/>
    </dgm:pt>
    <dgm:pt modelId="{E40584FF-2489-4FCC-AD3D-6398D1560A6A}" type="pres">
      <dgm:prSet presAssocID="{CF68E0AE-1A47-468D-B49A-DBC64040F624}" presName="parentText" presStyleLbl="node1" presStyleIdx="0" presStyleCnt="4">
        <dgm:presLayoutVars>
          <dgm:chMax val="0"/>
          <dgm:bulletEnabled val="1"/>
        </dgm:presLayoutVars>
      </dgm:prSet>
      <dgm:spPr/>
    </dgm:pt>
    <dgm:pt modelId="{0DEFEF16-44E0-4DF0-B085-319F6F1AEC47}" type="pres">
      <dgm:prSet presAssocID="{EBE13DB8-2D92-4A31-92F9-5C3322FA6E51}" presName="spacer" presStyleCnt="0"/>
      <dgm:spPr/>
    </dgm:pt>
    <dgm:pt modelId="{2C392DFA-674E-4B9B-BAE2-1C17CB09098B}" type="pres">
      <dgm:prSet presAssocID="{AF00B245-DF18-4B07-AE56-B8DA83A5FEF7}" presName="parentText" presStyleLbl="node1" presStyleIdx="1" presStyleCnt="4" custLinFactY="100000" custLinFactNeighborY="103998">
        <dgm:presLayoutVars>
          <dgm:chMax val="0"/>
          <dgm:bulletEnabled val="1"/>
        </dgm:presLayoutVars>
      </dgm:prSet>
      <dgm:spPr/>
    </dgm:pt>
    <dgm:pt modelId="{D1BEFBCE-0949-4B2E-BE55-E51DAC74E052}" type="pres">
      <dgm:prSet presAssocID="{6F1BD970-FB01-44F5-AFC2-832326F7863E}" presName="spacer" presStyleCnt="0"/>
      <dgm:spPr/>
    </dgm:pt>
    <dgm:pt modelId="{13B9D75C-860E-49E5-B1C5-1A958FB91AFC}" type="pres">
      <dgm:prSet presAssocID="{3B72A590-4FA2-4067-BEA3-A6D4D81142CA}" presName="parentText" presStyleLbl="node1" presStyleIdx="2" presStyleCnt="4" custLinFactY="-96940" custLinFactNeighborY="-100000">
        <dgm:presLayoutVars>
          <dgm:chMax val="0"/>
          <dgm:bulletEnabled val="1"/>
        </dgm:presLayoutVars>
      </dgm:prSet>
      <dgm:spPr/>
    </dgm:pt>
    <dgm:pt modelId="{2BD56B40-B7BD-4254-873A-42EF25B2E210}" type="pres">
      <dgm:prSet presAssocID="{D2A8F887-C09A-41C7-AEE8-1D983E7FCFD4}" presName="spacer" presStyleCnt="0"/>
      <dgm:spPr/>
    </dgm:pt>
    <dgm:pt modelId="{C15EC141-2FE3-49AE-A193-975F17035D6F}" type="pres">
      <dgm:prSet presAssocID="{ED3529F3-2A37-48E9-9BF0-6BED1F1F1774}" presName="parentText" presStyleLbl="node1" presStyleIdx="3" presStyleCnt="4">
        <dgm:presLayoutVars>
          <dgm:chMax val="0"/>
          <dgm:bulletEnabled val="1"/>
        </dgm:presLayoutVars>
      </dgm:prSet>
      <dgm:spPr/>
    </dgm:pt>
  </dgm:ptLst>
  <dgm:cxnLst>
    <dgm:cxn modelId="{3845D605-9307-4873-8F7D-957C4AD1EDD3}" srcId="{AFEE1FF4-71D8-4396-A4C9-48C74678F13C}" destId="{ED3529F3-2A37-48E9-9BF0-6BED1F1F1774}" srcOrd="3" destOrd="0" parTransId="{D5104B9E-0E6C-4608-9D07-E9B0AD6A081B}" sibTransId="{5A12AF82-50BA-493B-9210-CBBDDAE74390}"/>
    <dgm:cxn modelId="{93297B39-3B9B-48B6-82BA-3DD06CD39CC3}" type="presOf" srcId="{AF00B245-DF18-4B07-AE56-B8DA83A5FEF7}" destId="{2C392DFA-674E-4B9B-BAE2-1C17CB09098B}" srcOrd="0" destOrd="0" presId="urn:microsoft.com/office/officeart/2005/8/layout/vList2"/>
    <dgm:cxn modelId="{136B2E61-5C42-4F28-A3DD-C5058DF7AFF1}" type="presOf" srcId="{ED3529F3-2A37-48E9-9BF0-6BED1F1F1774}" destId="{C15EC141-2FE3-49AE-A193-975F17035D6F}" srcOrd="0" destOrd="0" presId="urn:microsoft.com/office/officeart/2005/8/layout/vList2"/>
    <dgm:cxn modelId="{546EBA66-B7BC-483C-8E1A-CC458A15792F}" srcId="{AFEE1FF4-71D8-4396-A4C9-48C74678F13C}" destId="{3B72A590-4FA2-4067-BEA3-A6D4D81142CA}" srcOrd="2" destOrd="0" parTransId="{73A7E807-AEBE-4DF7-97DE-7E8874B53279}" sibTransId="{D2A8F887-C09A-41C7-AEE8-1D983E7FCFD4}"/>
    <dgm:cxn modelId="{69697488-9AE5-4D22-AFF2-C3275D2D69B7}" type="presOf" srcId="{AFEE1FF4-71D8-4396-A4C9-48C74678F13C}" destId="{81D15F36-58AE-4E5B-9E58-0F340686B3BE}" srcOrd="0" destOrd="0" presId="urn:microsoft.com/office/officeart/2005/8/layout/vList2"/>
    <dgm:cxn modelId="{6D69958A-652E-4337-A30E-A15A3BA06D96}" srcId="{AFEE1FF4-71D8-4396-A4C9-48C74678F13C}" destId="{AF00B245-DF18-4B07-AE56-B8DA83A5FEF7}" srcOrd="1" destOrd="0" parTransId="{5758704B-8C14-4F32-B179-23EEC076E7EB}" sibTransId="{6F1BD970-FB01-44F5-AFC2-832326F7863E}"/>
    <dgm:cxn modelId="{2D9CAF96-1073-4ACE-A1B5-C1BBCC58A63B}" type="presOf" srcId="{CF68E0AE-1A47-468D-B49A-DBC64040F624}" destId="{E40584FF-2489-4FCC-AD3D-6398D1560A6A}" srcOrd="0" destOrd="0" presId="urn:microsoft.com/office/officeart/2005/8/layout/vList2"/>
    <dgm:cxn modelId="{5E00D7C9-16E5-4908-87A7-64286FDE8442}" type="presOf" srcId="{3B72A590-4FA2-4067-BEA3-A6D4D81142CA}" destId="{13B9D75C-860E-49E5-B1C5-1A958FB91AFC}" srcOrd="0" destOrd="0" presId="urn:microsoft.com/office/officeart/2005/8/layout/vList2"/>
    <dgm:cxn modelId="{A5D264E4-6BA5-4BE4-BD03-85347AA5D5CB}" srcId="{AFEE1FF4-71D8-4396-A4C9-48C74678F13C}" destId="{CF68E0AE-1A47-468D-B49A-DBC64040F624}" srcOrd="0" destOrd="0" parTransId="{C58FD62E-42B9-424D-9A0B-DC6E044042C8}" sibTransId="{EBE13DB8-2D92-4A31-92F9-5C3322FA6E51}"/>
    <dgm:cxn modelId="{FBBC4A7C-1FCF-491B-B4BA-D0273DAB3374}" type="presParOf" srcId="{81D15F36-58AE-4E5B-9E58-0F340686B3BE}" destId="{E40584FF-2489-4FCC-AD3D-6398D1560A6A}" srcOrd="0" destOrd="0" presId="urn:microsoft.com/office/officeart/2005/8/layout/vList2"/>
    <dgm:cxn modelId="{6E15369B-2BB0-4C5F-813C-57AE3BC8559E}" type="presParOf" srcId="{81D15F36-58AE-4E5B-9E58-0F340686B3BE}" destId="{0DEFEF16-44E0-4DF0-B085-319F6F1AEC47}" srcOrd="1" destOrd="0" presId="urn:microsoft.com/office/officeart/2005/8/layout/vList2"/>
    <dgm:cxn modelId="{F37D8A0A-524F-496A-AB2E-44211B3D27A0}" type="presParOf" srcId="{81D15F36-58AE-4E5B-9E58-0F340686B3BE}" destId="{2C392DFA-674E-4B9B-BAE2-1C17CB09098B}" srcOrd="2" destOrd="0" presId="urn:microsoft.com/office/officeart/2005/8/layout/vList2"/>
    <dgm:cxn modelId="{131BB448-2F3F-4114-B7E6-9C8C443836CD}" type="presParOf" srcId="{81D15F36-58AE-4E5B-9E58-0F340686B3BE}" destId="{D1BEFBCE-0949-4B2E-BE55-E51DAC74E052}" srcOrd="3" destOrd="0" presId="urn:microsoft.com/office/officeart/2005/8/layout/vList2"/>
    <dgm:cxn modelId="{C5C3376F-6A46-4090-A1AF-BEC445470FA9}" type="presParOf" srcId="{81D15F36-58AE-4E5B-9E58-0F340686B3BE}" destId="{13B9D75C-860E-49E5-B1C5-1A958FB91AFC}" srcOrd="4" destOrd="0" presId="urn:microsoft.com/office/officeart/2005/8/layout/vList2"/>
    <dgm:cxn modelId="{2AD2D3F7-24BA-48AC-B0EF-8E9A395306A9}" type="presParOf" srcId="{81D15F36-58AE-4E5B-9E58-0F340686B3BE}" destId="{2BD56B40-B7BD-4254-873A-42EF25B2E210}" srcOrd="5" destOrd="0" presId="urn:microsoft.com/office/officeart/2005/8/layout/vList2"/>
    <dgm:cxn modelId="{D1AD092C-D35C-4132-920B-F1C0762C4CB8}" type="presParOf" srcId="{81D15F36-58AE-4E5B-9E58-0F340686B3BE}" destId="{C15EC141-2FE3-49AE-A193-975F17035D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FEE1FF4-71D8-4396-A4C9-48C74678F1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F68E0AE-1A47-468D-B49A-DBC64040F624}">
      <dgm:prSet custT="1"/>
      <dgm:spPr/>
      <dgm:t>
        <a:bodyPr/>
        <a:lstStyle/>
        <a:p>
          <a:r>
            <a:rPr lang="en-US" sz="2000" dirty="0">
              <a:latin typeface="Vijaya" panose="02020604020202020204" pitchFamily="18" charset="0"/>
              <a:cs typeface="Vijaya" panose="02020604020202020204" pitchFamily="18" charset="0"/>
            </a:rPr>
            <a:t>Version control with Git</a:t>
          </a:r>
        </a:p>
      </dgm:t>
    </dgm:pt>
    <dgm:pt modelId="{C58FD62E-42B9-424D-9A0B-DC6E044042C8}" type="parTrans" cxnId="{A5D264E4-6BA5-4BE4-BD03-85347AA5D5CB}">
      <dgm:prSet/>
      <dgm:spPr/>
      <dgm:t>
        <a:bodyPr/>
        <a:lstStyle/>
        <a:p>
          <a:endParaRPr lang="en-US"/>
        </a:p>
      </dgm:t>
    </dgm:pt>
    <dgm:pt modelId="{EBE13DB8-2D92-4A31-92F9-5C3322FA6E51}" type="sibTrans" cxnId="{A5D264E4-6BA5-4BE4-BD03-85347AA5D5CB}">
      <dgm:prSet/>
      <dgm:spPr/>
      <dgm:t>
        <a:bodyPr/>
        <a:lstStyle/>
        <a:p>
          <a:endParaRPr lang="en-US"/>
        </a:p>
      </dgm:t>
    </dgm:pt>
    <dgm:pt modelId="{AF00B245-DF18-4B07-AE56-B8DA83A5FEF7}">
      <dgm:prSet custT="1"/>
      <dgm:spPr/>
      <dgm:t>
        <a:bodyPr/>
        <a:lstStyle/>
        <a:p>
          <a:r>
            <a:rPr lang="en-US" sz="2000" b="1" dirty="0">
              <a:latin typeface="Vijaya" panose="02020604020202020204" pitchFamily="18" charset="0"/>
              <a:cs typeface="Vijaya" panose="02020604020202020204" pitchFamily="18" charset="0"/>
            </a:rPr>
            <a:t>Control structures</a:t>
          </a:r>
          <a:endParaRPr lang="en-US" sz="2000" dirty="0">
            <a:latin typeface="Vijaya" panose="02020604020202020204" pitchFamily="18" charset="0"/>
            <a:cs typeface="Vijaya" panose="02020604020202020204" pitchFamily="18" charset="0"/>
          </a:endParaRPr>
        </a:p>
      </dgm:t>
    </dgm:pt>
    <dgm:pt modelId="{5758704B-8C14-4F32-B179-23EEC076E7EB}" type="parTrans" cxnId="{6D69958A-652E-4337-A30E-A15A3BA06D96}">
      <dgm:prSet/>
      <dgm:spPr/>
      <dgm:t>
        <a:bodyPr/>
        <a:lstStyle/>
        <a:p>
          <a:endParaRPr lang="en-US"/>
        </a:p>
      </dgm:t>
    </dgm:pt>
    <dgm:pt modelId="{6F1BD970-FB01-44F5-AFC2-832326F7863E}" type="sibTrans" cxnId="{6D69958A-652E-4337-A30E-A15A3BA06D96}">
      <dgm:prSet/>
      <dgm:spPr/>
      <dgm:t>
        <a:bodyPr/>
        <a:lstStyle/>
        <a:p>
          <a:endParaRPr lang="en-US"/>
        </a:p>
      </dgm:t>
    </dgm:pt>
    <dgm:pt modelId="{3B72A590-4FA2-4067-BEA3-A6D4D81142CA}">
      <dgm:prSet custT="1"/>
      <dgm:spPr/>
      <dgm:t>
        <a:bodyPr/>
        <a:lstStyle/>
        <a:p>
          <a:r>
            <a:rPr lang="en-US" sz="2000" b="1" dirty="0">
              <a:latin typeface="Vijaya" panose="02020604020202020204" pitchFamily="18" charset="0"/>
              <a:cs typeface="Vijaya" panose="02020604020202020204" pitchFamily="18" charset="0"/>
            </a:rPr>
            <a:t>Basic data structures: Array: ArrayList, Stacks and Queues</a:t>
          </a:r>
          <a:endParaRPr lang="en-US" sz="2000" dirty="0">
            <a:latin typeface="Vijaya" panose="02020604020202020204" pitchFamily="18" charset="0"/>
            <a:cs typeface="Vijaya" panose="02020604020202020204" pitchFamily="18" charset="0"/>
          </a:endParaRPr>
        </a:p>
      </dgm:t>
    </dgm:pt>
    <dgm:pt modelId="{73A7E807-AEBE-4DF7-97DE-7E8874B53279}" type="parTrans" cxnId="{546EBA66-B7BC-483C-8E1A-CC458A15792F}">
      <dgm:prSet/>
      <dgm:spPr/>
      <dgm:t>
        <a:bodyPr/>
        <a:lstStyle/>
        <a:p>
          <a:endParaRPr lang="en-US"/>
        </a:p>
      </dgm:t>
    </dgm:pt>
    <dgm:pt modelId="{D2A8F887-C09A-41C7-AEE8-1D983E7FCFD4}" type="sibTrans" cxnId="{546EBA66-B7BC-483C-8E1A-CC458A15792F}">
      <dgm:prSet/>
      <dgm:spPr/>
      <dgm:t>
        <a:bodyPr/>
        <a:lstStyle/>
        <a:p>
          <a:endParaRPr lang="en-US"/>
        </a:p>
      </dgm:t>
    </dgm:pt>
    <dgm:pt modelId="{ED3529F3-2A37-48E9-9BF0-6BED1F1F1774}">
      <dgm:prSet/>
      <dgm:spPr/>
      <dgm:t>
        <a:bodyPr/>
        <a:lstStyle/>
        <a:p>
          <a:r>
            <a:rPr lang="en-US" b="1" dirty="0">
              <a:latin typeface="Vijaya" panose="02020604020202020204" pitchFamily="18" charset="0"/>
              <a:cs typeface="Vijaya" panose="02020604020202020204" pitchFamily="18" charset="0"/>
            </a:rPr>
            <a:t>Debugging and testing</a:t>
          </a:r>
          <a:endParaRPr lang="en-US" dirty="0">
            <a:latin typeface="Vijaya" panose="02020604020202020204" pitchFamily="18" charset="0"/>
            <a:cs typeface="Vijaya" panose="02020604020202020204" pitchFamily="18" charset="0"/>
          </a:endParaRPr>
        </a:p>
      </dgm:t>
    </dgm:pt>
    <dgm:pt modelId="{D5104B9E-0E6C-4608-9D07-E9B0AD6A081B}" type="parTrans" cxnId="{3845D605-9307-4873-8F7D-957C4AD1EDD3}">
      <dgm:prSet/>
      <dgm:spPr/>
      <dgm:t>
        <a:bodyPr/>
        <a:lstStyle/>
        <a:p>
          <a:endParaRPr lang="en-US"/>
        </a:p>
      </dgm:t>
    </dgm:pt>
    <dgm:pt modelId="{5A12AF82-50BA-493B-9210-CBBDDAE74390}" type="sibTrans" cxnId="{3845D605-9307-4873-8F7D-957C4AD1EDD3}">
      <dgm:prSet/>
      <dgm:spPr/>
      <dgm:t>
        <a:bodyPr/>
        <a:lstStyle/>
        <a:p>
          <a:endParaRPr lang="en-US"/>
        </a:p>
      </dgm:t>
    </dgm:pt>
    <dgm:pt modelId="{81D15F36-58AE-4E5B-9E58-0F340686B3BE}" type="pres">
      <dgm:prSet presAssocID="{AFEE1FF4-71D8-4396-A4C9-48C74678F13C}" presName="linear" presStyleCnt="0">
        <dgm:presLayoutVars>
          <dgm:animLvl val="lvl"/>
          <dgm:resizeHandles val="exact"/>
        </dgm:presLayoutVars>
      </dgm:prSet>
      <dgm:spPr/>
    </dgm:pt>
    <dgm:pt modelId="{E40584FF-2489-4FCC-AD3D-6398D1560A6A}" type="pres">
      <dgm:prSet presAssocID="{CF68E0AE-1A47-468D-B49A-DBC64040F624}" presName="parentText" presStyleLbl="node1" presStyleIdx="0" presStyleCnt="4">
        <dgm:presLayoutVars>
          <dgm:chMax val="0"/>
          <dgm:bulletEnabled val="1"/>
        </dgm:presLayoutVars>
      </dgm:prSet>
      <dgm:spPr/>
    </dgm:pt>
    <dgm:pt modelId="{0DEFEF16-44E0-4DF0-B085-319F6F1AEC47}" type="pres">
      <dgm:prSet presAssocID="{EBE13DB8-2D92-4A31-92F9-5C3322FA6E51}" presName="spacer" presStyleCnt="0"/>
      <dgm:spPr/>
    </dgm:pt>
    <dgm:pt modelId="{2C392DFA-674E-4B9B-BAE2-1C17CB09098B}" type="pres">
      <dgm:prSet presAssocID="{AF00B245-DF18-4B07-AE56-B8DA83A5FEF7}" presName="parentText" presStyleLbl="node1" presStyleIdx="1" presStyleCnt="4" custLinFactY="100000" custLinFactNeighborY="103998">
        <dgm:presLayoutVars>
          <dgm:chMax val="0"/>
          <dgm:bulletEnabled val="1"/>
        </dgm:presLayoutVars>
      </dgm:prSet>
      <dgm:spPr/>
    </dgm:pt>
    <dgm:pt modelId="{D1BEFBCE-0949-4B2E-BE55-E51DAC74E052}" type="pres">
      <dgm:prSet presAssocID="{6F1BD970-FB01-44F5-AFC2-832326F7863E}" presName="spacer" presStyleCnt="0"/>
      <dgm:spPr/>
    </dgm:pt>
    <dgm:pt modelId="{13B9D75C-860E-49E5-B1C5-1A958FB91AFC}" type="pres">
      <dgm:prSet presAssocID="{3B72A590-4FA2-4067-BEA3-A6D4D81142CA}" presName="parentText" presStyleLbl="node1" presStyleIdx="2" presStyleCnt="4" custLinFactY="-96940" custLinFactNeighborY="-100000">
        <dgm:presLayoutVars>
          <dgm:chMax val="0"/>
          <dgm:bulletEnabled val="1"/>
        </dgm:presLayoutVars>
      </dgm:prSet>
      <dgm:spPr/>
    </dgm:pt>
    <dgm:pt modelId="{2BD56B40-B7BD-4254-873A-42EF25B2E210}" type="pres">
      <dgm:prSet presAssocID="{D2A8F887-C09A-41C7-AEE8-1D983E7FCFD4}" presName="spacer" presStyleCnt="0"/>
      <dgm:spPr/>
    </dgm:pt>
    <dgm:pt modelId="{C15EC141-2FE3-49AE-A193-975F17035D6F}" type="pres">
      <dgm:prSet presAssocID="{ED3529F3-2A37-48E9-9BF0-6BED1F1F1774}" presName="parentText" presStyleLbl="node1" presStyleIdx="3" presStyleCnt="4">
        <dgm:presLayoutVars>
          <dgm:chMax val="0"/>
          <dgm:bulletEnabled val="1"/>
        </dgm:presLayoutVars>
      </dgm:prSet>
      <dgm:spPr/>
    </dgm:pt>
  </dgm:ptLst>
  <dgm:cxnLst>
    <dgm:cxn modelId="{3845D605-9307-4873-8F7D-957C4AD1EDD3}" srcId="{AFEE1FF4-71D8-4396-A4C9-48C74678F13C}" destId="{ED3529F3-2A37-48E9-9BF0-6BED1F1F1774}" srcOrd="3" destOrd="0" parTransId="{D5104B9E-0E6C-4608-9D07-E9B0AD6A081B}" sibTransId="{5A12AF82-50BA-493B-9210-CBBDDAE74390}"/>
    <dgm:cxn modelId="{93297B39-3B9B-48B6-82BA-3DD06CD39CC3}" type="presOf" srcId="{AF00B245-DF18-4B07-AE56-B8DA83A5FEF7}" destId="{2C392DFA-674E-4B9B-BAE2-1C17CB09098B}" srcOrd="0" destOrd="0" presId="urn:microsoft.com/office/officeart/2005/8/layout/vList2"/>
    <dgm:cxn modelId="{136B2E61-5C42-4F28-A3DD-C5058DF7AFF1}" type="presOf" srcId="{ED3529F3-2A37-48E9-9BF0-6BED1F1F1774}" destId="{C15EC141-2FE3-49AE-A193-975F17035D6F}" srcOrd="0" destOrd="0" presId="urn:microsoft.com/office/officeart/2005/8/layout/vList2"/>
    <dgm:cxn modelId="{546EBA66-B7BC-483C-8E1A-CC458A15792F}" srcId="{AFEE1FF4-71D8-4396-A4C9-48C74678F13C}" destId="{3B72A590-4FA2-4067-BEA3-A6D4D81142CA}" srcOrd="2" destOrd="0" parTransId="{73A7E807-AEBE-4DF7-97DE-7E8874B53279}" sibTransId="{D2A8F887-C09A-41C7-AEE8-1D983E7FCFD4}"/>
    <dgm:cxn modelId="{69697488-9AE5-4D22-AFF2-C3275D2D69B7}" type="presOf" srcId="{AFEE1FF4-71D8-4396-A4C9-48C74678F13C}" destId="{81D15F36-58AE-4E5B-9E58-0F340686B3BE}" srcOrd="0" destOrd="0" presId="urn:microsoft.com/office/officeart/2005/8/layout/vList2"/>
    <dgm:cxn modelId="{6D69958A-652E-4337-A30E-A15A3BA06D96}" srcId="{AFEE1FF4-71D8-4396-A4C9-48C74678F13C}" destId="{AF00B245-DF18-4B07-AE56-B8DA83A5FEF7}" srcOrd="1" destOrd="0" parTransId="{5758704B-8C14-4F32-B179-23EEC076E7EB}" sibTransId="{6F1BD970-FB01-44F5-AFC2-832326F7863E}"/>
    <dgm:cxn modelId="{2D9CAF96-1073-4ACE-A1B5-C1BBCC58A63B}" type="presOf" srcId="{CF68E0AE-1A47-468D-B49A-DBC64040F624}" destId="{E40584FF-2489-4FCC-AD3D-6398D1560A6A}" srcOrd="0" destOrd="0" presId="urn:microsoft.com/office/officeart/2005/8/layout/vList2"/>
    <dgm:cxn modelId="{5E00D7C9-16E5-4908-87A7-64286FDE8442}" type="presOf" srcId="{3B72A590-4FA2-4067-BEA3-A6D4D81142CA}" destId="{13B9D75C-860E-49E5-B1C5-1A958FB91AFC}" srcOrd="0" destOrd="0" presId="urn:microsoft.com/office/officeart/2005/8/layout/vList2"/>
    <dgm:cxn modelId="{A5D264E4-6BA5-4BE4-BD03-85347AA5D5CB}" srcId="{AFEE1FF4-71D8-4396-A4C9-48C74678F13C}" destId="{CF68E0AE-1A47-468D-B49A-DBC64040F624}" srcOrd="0" destOrd="0" parTransId="{C58FD62E-42B9-424D-9A0B-DC6E044042C8}" sibTransId="{EBE13DB8-2D92-4A31-92F9-5C3322FA6E51}"/>
    <dgm:cxn modelId="{FBBC4A7C-1FCF-491B-B4BA-D0273DAB3374}" type="presParOf" srcId="{81D15F36-58AE-4E5B-9E58-0F340686B3BE}" destId="{E40584FF-2489-4FCC-AD3D-6398D1560A6A}" srcOrd="0" destOrd="0" presId="urn:microsoft.com/office/officeart/2005/8/layout/vList2"/>
    <dgm:cxn modelId="{6E15369B-2BB0-4C5F-813C-57AE3BC8559E}" type="presParOf" srcId="{81D15F36-58AE-4E5B-9E58-0F340686B3BE}" destId="{0DEFEF16-44E0-4DF0-B085-319F6F1AEC47}" srcOrd="1" destOrd="0" presId="urn:microsoft.com/office/officeart/2005/8/layout/vList2"/>
    <dgm:cxn modelId="{F37D8A0A-524F-496A-AB2E-44211B3D27A0}" type="presParOf" srcId="{81D15F36-58AE-4E5B-9E58-0F340686B3BE}" destId="{2C392DFA-674E-4B9B-BAE2-1C17CB09098B}" srcOrd="2" destOrd="0" presId="urn:microsoft.com/office/officeart/2005/8/layout/vList2"/>
    <dgm:cxn modelId="{131BB448-2F3F-4114-B7E6-9C8C443836CD}" type="presParOf" srcId="{81D15F36-58AE-4E5B-9E58-0F340686B3BE}" destId="{D1BEFBCE-0949-4B2E-BE55-E51DAC74E052}" srcOrd="3" destOrd="0" presId="urn:microsoft.com/office/officeart/2005/8/layout/vList2"/>
    <dgm:cxn modelId="{C5C3376F-6A46-4090-A1AF-BEC445470FA9}" type="presParOf" srcId="{81D15F36-58AE-4E5B-9E58-0F340686B3BE}" destId="{13B9D75C-860E-49E5-B1C5-1A958FB91AFC}" srcOrd="4" destOrd="0" presId="urn:microsoft.com/office/officeart/2005/8/layout/vList2"/>
    <dgm:cxn modelId="{2AD2D3F7-24BA-48AC-B0EF-8E9A395306A9}" type="presParOf" srcId="{81D15F36-58AE-4E5B-9E58-0F340686B3BE}" destId="{2BD56B40-B7BD-4254-873A-42EF25B2E210}" srcOrd="5" destOrd="0" presId="urn:microsoft.com/office/officeart/2005/8/layout/vList2"/>
    <dgm:cxn modelId="{D1AD092C-D35C-4132-920B-F1C0762C4CB8}" type="presParOf" srcId="{81D15F36-58AE-4E5B-9E58-0F340686B3BE}" destId="{C15EC141-2FE3-49AE-A193-975F17035D6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FEE1FF4-71D8-4396-A4C9-48C74678F13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F68E0AE-1A47-468D-B49A-DBC64040F624}">
      <dgm:prSet custT="1"/>
      <dgm:spPr/>
      <dgm:t>
        <a:bodyPr/>
        <a:lstStyle/>
        <a:p>
          <a:r>
            <a:rPr lang="en-US" sz="2000" dirty="0">
              <a:latin typeface="Vijaya" panose="02020604020202020204" pitchFamily="18" charset="0"/>
              <a:cs typeface="Vijaya" panose="02020604020202020204" pitchFamily="18" charset="0"/>
            </a:rPr>
            <a:t>Software, hardware, middleware, operating system</a:t>
          </a:r>
        </a:p>
      </dgm:t>
    </dgm:pt>
    <dgm:pt modelId="{C58FD62E-42B9-424D-9A0B-DC6E044042C8}" type="parTrans" cxnId="{A5D264E4-6BA5-4BE4-BD03-85347AA5D5CB}">
      <dgm:prSet/>
      <dgm:spPr/>
      <dgm:t>
        <a:bodyPr/>
        <a:lstStyle/>
        <a:p>
          <a:endParaRPr lang="en-US"/>
        </a:p>
      </dgm:t>
    </dgm:pt>
    <dgm:pt modelId="{EBE13DB8-2D92-4A31-92F9-5C3322FA6E51}" type="sibTrans" cxnId="{A5D264E4-6BA5-4BE4-BD03-85347AA5D5CB}">
      <dgm:prSet/>
      <dgm:spPr/>
      <dgm:t>
        <a:bodyPr/>
        <a:lstStyle/>
        <a:p>
          <a:endParaRPr lang="en-US"/>
        </a:p>
      </dgm:t>
    </dgm:pt>
    <dgm:pt modelId="{AF00B245-DF18-4B07-AE56-B8DA83A5FEF7}">
      <dgm:prSet custT="1"/>
      <dgm:spPr/>
      <dgm:t>
        <a:bodyPr/>
        <a:lstStyle/>
        <a:p>
          <a:r>
            <a:rPr lang="en-US" sz="2000" b="1" dirty="0">
              <a:latin typeface="Vijaya" panose="02020604020202020204" pitchFamily="18" charset="0"/>
              <a:cs typeface="Vijaya" panose="02020604020202020204" pitchFamily="18" charset="0"/>
            </a:rPr>
            <a:t>Control structures</a:t>
          </a:r>
          <a:endParaRPr lang="en-US" sz="2000" dirty="0">
            <a:latin typeface="Vijaya" panose="02020604020202020204" pitchFamily="18" charset="0"/>
            <a:cs typeface="Vijaya" panose="02020604020202020204" pitchFamily="18" charset="0"/>
          </a:endParaRPr>
        </a:p>
      </dgm:t>
    </dgm:pt>
    <dgm:pt modelId="{5758704B-8C14-4F32-B179-23EEC076E7EB}" type="parTrans" cxnId="{6D69958A-652E-4337-A30E-A15A3BA06D96}">
      <dgm:prSet/>
      <dgm:spPr/>
      <dgm:t>
        <a:bodyPr/>
        <a:lstStyle/>
        <a:p>
          <a:endParaRPr lang="en-US"/>
        </a:p>
      </dgm:t>
    </dgm:pt>
    <dgm:pt modelId="{6F1BD970-FB01-44F5-AFC2-832326F7863E}" type="sibTrans" cxnId="{6D69958A-652E-4337-A30E-A15A3BA06D96}">
      <dgm:prSet/>
      <dgm:spPr/>
      <dgm:t>
        <a:bodyPr/>
        <a:lstStyle/>
        <a:p>
          <a:endParaRPr lang="en-US"/>
        </a:p>
      </dgm:t>
    </dgm:pt>
    <dgm:pt modelId="{ED3529F3-2A37-48E9-9BF0-6BED1F1F1774}">
      <dgm:prSet/>
      <dgm:spPr/>
      <dgm:t>
        <a:bodyPr/>
        <a:lstStyle/>
        <a:p>
          <a:r>
            <a:rPr lang="ta-IN" b="1" dirty="0">
              <a:latin typeface="Vijaya" panose="02020604020202020204" pitchFamily="18" charset="0"/>
              <a:cs typeface="Vijaya" panose="02020604020202020204" pitchFamily="18" charset="0"/>
            </a:rPr>
            <a:t>காட்சிப்படுத்தப்பட்ட பயனர் இடைமுகம் – பகுதிகள்</a:t>
          </a:r>
          <a:r>
            <a:rPr lang="en-US" b="1" dirty="0">
              <a:latin typeface="Vijaya" panose="02020604020202020204" pitchFamily="18" charset="0"/>
              <a:cs typeface="Vijaya" panose="02020604020202020204" pitchFamily="18" charset="0"/>
            </a:rPr>
            <a:t> (Graphical User Interface - components)</a:t>
          </a:r>
          <a:endParaRPr lang="en-US" dirty="0">
            <a:latin typeface="Vijaya" panose="02020604020202020204" pitchFamily="18" charset="0"/>
            <a:cs typeface="Vijaya" panose="02020604020202020204" pitchFamily="18" charset="0"/>
          </a:endParaRPr>
        </a:p>
      </dgm:t>
    </dgm:pt>
    <dgm:pt modelId="{D5104B9E-0E6C-4608-9D07-E9B0AD6A081B}" type="parTrans" cxnId="{3845D605-9307-4873-8F7D-957C4AD1EDD3}">
      <dgm:prSet/>
      <dgm:spPr/>
      <dgm:t>
        <a:bodyPr/>
        <a:lstStyle/>
        <a:p>
          <a:endParaRPr lang="en-US"/>
        </a:p>
      </dgm:t>
    </dgm:pt>
    <dgm:pt modelId="{5A12AF82-50BA-493B-9210-CBBDDAE74390}" type="sibTrans" cxnId="{3845D605-9307-4873-8F7D-957C4AD1EDD3}">
      <dgm:prSet/>
      <dgm:spPr/>
      <dgm:t>
        <a:bodyPr/>
        <a:lstStyle/>
        <a:p>
          <a:endParaRPr lang="en-US"/>
        </a:p>
      </dgm:t>
    </dgm:pt>
    <dgm:pt modelId="{81D15F36-58AE-4E5B-9E58-0F340686B3BE}" type="pres">
      <dgm:prSet presAssocID="{AFEE1FF4-71D8-4396-A4C9-48C74678F13C}" presName="linear" presStyleCnt="0">
        <dgm:presLayoutVars>
          <dgm:animLvl val="lvl"/>
          <dgm:resizeHandles val="exact"/>
        </dgm:presLayoutVars>
      </dgm:prSet>
      <dgm:spPr/>
    </dgm:pt>
    <dgm:pt modelId="{E40584FF-2489-4FCC-AD3D-6398D1560A6A}" type="pres">
      <dgm:prSet presAssocID="{CF68E0AE-1A47-468D-B49A-DBC64040F624}" presName="parentText" presStyleLbl="node1" presStyleIdx="0" presStyleCnt="3">
        <dgm:presLayoutVars>
          <dgm:chMax val="0"/>
          <dgm:bulletEnabled val="1"/>
        </dgm:presLayoutVars>
      </dgm:prSet>
      <dgm:spPr/>
    </dgm:pt>
    <dgm:pt modelId="{0DEFEF16-44E0-4DF0-B085-319F6F1AEC47}" type="pres">
      <dgm:prSet presAssocID="{EBE13DB8-2D92-4A31-92F9-5C3322FA6E51}" presName="spacer" presStyleCnt="0"/>
      <dgm:spPr/>
    </dgm:pt>
    <dgm:pt modelId="{2C392DFA-674E-4B9B-BAE2-1C17CB09098B}" type="pres">
      <dgm:prSet presAssocID="{AF00B245-DF18-4B07-AE56-B8DA83A5FEF7}" presName="parentText" presStyleLbl="node1" presStyleIdx="1" presStyleCnt="3" custLinFactY="100000" custLinFactNeighborY="103998">
        <dgm:presLayoutVars>
          <dgm:chMax val="0"/>
          <dgm:bulletEnabled val="1"/>
        </dgm:presLayoutVars>
      </dgm:prSet>
      <dgm:spPr/>
    </dgm:pt>
    <dgm:pt modelId="{D1BEFBCE-0949-4B2E-BE55-E51DAC74E052}" type="pres">
      <dgm:prSet presAssocID="{6F1BD970-FB01-44F5-AFC2-832326F7863E}" presName="spacer" presStyleCnt="0"/>
      <dgm:spPr/>
    </dgm:pt>
    <dgm:pt modelId="{C15EC141-2FE3-49AE-A193-975F17035D6F}" type="pres">
      <dgm:prSet presAssocID="{ED3529F3-2A37-48E9-9BF0-6BED1F1F1774}" presName="parentText" presStyleLbl="node1" presStyleIdx="2" presStyleCnt="3">
        <dgm:presLayoutVars>
          <dgm:chMax val="0"/>
          <dgm:bulletEnabled val="1"/>
        </dgm:presLayoutVars>
      </dgm:prSet>
      <dgm:spPr/>
    </dgm:pt>
  </dgm:ptLst>
  <dgm:cxnLst>
    <dgm:cxn modelId="{3845D605-9307-4873-8F7D-957C4AD1EDD3}" srcId="{AFEE1FF4-71D8-4396-A4C9-48C74678F13C}" destId="{ED3529F3-2A37-48E9-9BF0-6BED1F1F1774}" srcOrd="2" destOrd="0" parTransId="{D5104B9E-0E6C-4608-9D07-E9B0AD6A081B}" sibTransId="{5A12AF82-50BA-493B-9210-CBBDDAE74390}"/>
    <dgm:cxn modelId="{93297B39-3B9B-48B6-82BA-3DD06CD39CC3}" type="presOf" srcId="{AF00B245-DF18-4B07-AE56-B8DA83A5FEF7}" destId="{2C392DFA-674E-4B9B-BAE2-1C17CB09098B}" srcOrd="0" destOrd="0" presId="urn:microsoft.com/office/officeart/2005/8/layout/vList2"/>
    <dgm:cxn modelId="{136B2E61-5C42-4F28-A3DD-C5058DF7AFF1}" type="presOf" srcId="{ED3529F3-2A37-48E9-9BF0-6BED1F1F1774}" destId="{C15EC141-2FE3-49AE-A193-975F17035D6F}" srcOrd="0" destOrd="0" presId="urn:microsoft.com/office/officeart/2005/8/layout/vList2"/>
    <dgm:cxn modelId="{69697488-9AE5-4D22-AFF2-C3275D2D69B7}" type="presOf" srcId="{AFEE1FF4-71D8-4396-A4C9-48C74678F13C}" destId="{81D15F36-58AE-4E5B-9E58-0F340686B3BE}" srcOrd="0" destOrd="0" presId="urn:microsoft.com/office/officeart/2005/8/layout/vList2"/>
    <dgm:cxn modelId="{6D69958A-652E-4337-A30E-A15A3BA06D96}" srcId="{AFEE1FF4-71D8-4396-A4C9-48C74678F13C}" destId="{AF00B245-DF18-4B07-AE56-B8DA83A5FEF7}" srcOrd="1" destOrd="0" parTransId="{5758704B-8C14-4F32-B179-23EEC076E7EB}" sibTransId="{6F1BD970-FB01-44F5-AFC2-832326F7863E}"/>
    <dgm:cxn modelId="{2D9CAF96-1073-4ACE-A1B5-C1BBCC58A63B}" type="presOf" srcId="{CF68E0AE-1A47-468D-B49A-DBC64040F624}" destId="{E40584FF-2489-4FCC-AD3D-6398D1560A6A}" srcOrd="0" destOrd="0" presId="urn:microsoft.com/office/officeart/2005/8/layout/vList2"/>
    <dgm:cxn modelId="{A5D264E4-6BA5-4BE4-BD03-85347AA5D5CB}" srcId="{AFEE1FF4-71D8-4396-A4C9-48C74678F13C}" destId="{CF68E0AE-1A47-468D-B49A-DBC64040F624}" srcOrd="0" destOrd="0" parTransId="{C58FD62E-42B9-424D-9A0B-DC6E044042C8}" sibTransId="{EBE13DB8-2D92-4A31-92F9-5C3322FA6E51}"/>
    <dgm:cxn modelId="{FBBC4A7C-1FCF-491B-B4BA-D0273DAB3374}" type="presParOf" srcId="{81D15F36-58AE-4E5B-9E58-0F340686B3BE}" destId="{E40584FF-2489-4FCC-AD3D-6398D1560A6A}" srcOrd="0" destOrd="0" presId="urn:microsoft.com/office/officeart/2005/8/layout/vList2"/>
    <dgm:cxn modelId="{6E15369B-2BB0-4C5F-813C-57AE3BC8559E}" type="presParOf" srcId="{81D15F36-58AE-4E5B-9E58-0F340686B3BE}" destId="{0DEFEF16-44E0-4DF0-B085-319F6F1AEC47}" srcOrd="1" destOrd="0" presId="urn:microsoft.com/office/officeart/2005/8/layout/vList2"/>
    <dgm:cxn modelId="{F37D8A0A-524F-496A-AB2E-44211B3D27A0}" type="presParOf" srcId="{81D15F36-58AE-4E5B-9E58-0F340686B3BE}" destId="{2C392DFA-674E-4B9B-BAE2-1C17CB09098B}" srcOrd="2" destOrd="0" presId="urn:microsoft.com/office/officeart/2005/8/layout/vList2"/>
    <dgm:cxn modelId="{131BB448-2F3F-4114-B7E6-9C8C443836CD}" type="presParOf" srcId="{81D15F36-58AE-4E5B-9E58-0F340686B3BE}" destId="{D1BEFBCE-0949-4B2E-BE55-E51DAC74E052}" srcOrd="3" destOrd="0" presId="urn:microsoft.com/office/officeart/2005/8/layout/vList2"/>
    <dgm:cxn modelId="{D1AD092C-D35C-4132-920B-F1C0762C4CB8}" type="presParOf" srcId="{81D15F36-58AE-4E5B-9E58-0F340686B3BE}" destId="{C15EC141-2FE3-49AE-A193-975F17035D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789BD-D6F5-4EE4-ACFF-24FDCBA4DAE5}">
      <dsp:nvSpPr>
        <dsp:cNvPr id="0" name=""/>
        <dsp:cNvSpPr/>
      </dsp:nvSpPr>
      <dsp:spPr>
        <a:xfrm>
          <a:off x="4093" y="156815"/>
          <a:ext cx="1789684" cy="1855573"/>
        </a:xfrm>
        <a:prstGeom prst="roundRect">
          <a:avLst>
            <a:gd name="adj" fmla="val 10000"/>
          </a:avLst>
        </a:prstGeom>
        <a:solidFill>
          <a:schemeClr val="accent6">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Vijaya" panose="02020604020202020204" pitchFamily="18" charset="0"/>
              <a:cs typeface="Vijaya" panose="02020604020202020204" pitchFamily="18" charset="0"/>
            </a:rPr>
            <a:t>(1) </a:t>
          </a:r>
          <a:r>
            <a:rPr lang="en-US" sz="1500" b="1" kern="1200" dirty="0" err="1">
              <a:latin typeface="Vijaya" panose="02020604020202020204" pitchFamily="18" charset="0"/>
              <a:cs typeface="Vijaya" panose="02020604020202020204" pitchFamily="18" charset="0"/>
            </a:rPr>
            <a:t>கணினி</a:t>
          </a:r>
          <a:r>
            <a:rPr lang="en-US" sz="1500" b="1" kern="1200" dirty="0">
              <a:latin typeface="Vijaya" panose="02020604020202020204" pitchFamily="18" charset="0"/>
              <a:cs typeface="Vijaya" panose="02020604020202020204" pitchFamily="18" charset="0"/>
            </a:rPr>
            <a:t> </a:t>
          </a:r>
          <a:r>
            <a:rPr lang="en-US" sz="1500" b="1" kern="1200" dirty="0" err="1">
              <a:latin typeface="Vijaya" panose="02020604020202020204" pitchFamily="18" charset="0"/>
              <a:cs typeface="Vijaya" panose="02020604020202020204" pitchFamily="18" charset="0"/>
            </a:rPr>
            <a:t>அறிவியல்</a:t>
          </a:r>
          <a:r>
            <a:rPr lang="en-US" sz="1500" b="1" kern="1200" dirty="0">
              <a:latin typeface="Vijaya" panose="02020604020202020204" pitchFamily="18" charset="0"/>
              <a:cs typeface="Vijaya" panose="02020604020202020204" pitchFamily="18" charset="0"/>
            </a:rPr>
            <a:t> </a:t>
          </a:r>
          <a:r>
            <a:rPr lang="en-US" sz="1500" b="1" kern="1200" dirty="0" err="1">
              <a:latin typeface="Vijaya" panose="02020604020202020204" pitchFamily="18" charset="0"/>
              <a:cs typeface="Vijaya" panose="02020604020202020204" pitchFamily="18" charset="0"/>
            </a:rPr>
            <a:t>பொறியியல்</a:t>
          </a:r>
          <a:r>
            <a:rPr lang="en-US" sz="1500" b="1" kern="1200" dirty="0">
              <a:latin typeface="Vijaya" panose="02020604020202020204" pitchFamily="18" charset="0"/>
              <a:cs typeface="Vijaya" panose="02020604020202020204" pitchFamily="18" charset="0"/>
            </a:rPr>
            <a:t> - </a:t>
          </a:r>
          <a:r>
            <a:rPr lang="en-US" sz="1500" kern="1200" dirty="0" err="1">
              <a:latin typeface="Vijaya" panose="02020604020202020204" pitchFamily="18" charset="0"/>
              <a:cs typeface="Vijaya" panose="02020604020202020204" pitchFamily="18" charset="0"/>
            </a:rPr>
            <a:t>அறிமுகம்</a:t>
          </a:r>
          <a:r>
            <a:rPr lang="en-US" sz="1500" b="1" kern="1200" dirty="0">
              <a:latin typeface="Vijaya" panose="02020604020202020204" pitchFamily="18" charset="0"/>
              <a:cs typeface="Vijaya" panose="02020604020202020204" pitchFamily="18" charset="0"/>
            </a:rPr>
            <a:t> (Computer Science Engineering - Introduction)</a:t>
          </a:r>
          <a:endParaRPr lang="en-US" sz="1500" kern="1200" dirty="0"/>
        </a:p>
      </dsp:txBody>
      <dsp:txXfrm>
        <a:off x="56511" y="209233"/>
        <a:ext cx="1684848" cy="1750737"/>
      </dsp:txXfrm>
    </dsp:sp>
    <dsp:sp modelId="{534527F0-D3B4-46D6-8C28-78D335684CEA}">
      <dsp:nvSpPr>
        <dsp:cNvPr id="0" name=""/>
        <dsp:cNvSpPr/>
      </dsp:nvSpPr>
      <dsp:spPr>
        <a:xfrm>
          <a:off x="1972745" y="862681"/>
          <a:ext cx="379413" cy="443841"/>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972745" y="951449"/>
        <a:ext cx="265589" cy="266305"/>
      </dsp:txXfrm>
    </dsp:sp>
    <dsp:sp modelId="{50EE91CC-2163-48ED-B851-618C255B4682}">
      <dsp:nvSpPr>
        <dsp:cNvPr id="0" name=""/>
        <dsp:cNvSpPr/>
      </dsp:nvSpPr>
      <dsp:spPr>
        <a:xfrm>
          <a:off x="2509651" y="156815"/>
          <a:ext cx="1789684" cy="1855573"/>
        </a:xfrm>
        <a:prstGeom prst="roundRect">
          <a:avLst>
            <a:gd name="adj" fmla="val 10000"/>
          </a:avLst>
        </a:prstGeom>
        <a:solidFill>
          <a:schemeClr val="tx2">
            <a:lumMod val="10000"/>
            <a:lumOff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Vijaya" panose="02020604020202020204" pitchFamily="18" charset="0"/>
              <a:cs typeface="Vijaya" panose="02020604020202020204" pitchFamily="18" charset="0"/>
            </a:rPr>
            <a:t>(2) </a:t>
          </a:r>
          <a:r>
            <a:rPr lang="ta-IN" sz="1500" b="1" kern="1200" dirty="0">
              <a:latin typeface="Vijaya" panose="02020604020202020204" pitchFamily="18" charset="0"/>
              <a:cs typeface="Vijaya" panose="02020604020202020204" pitchFamily="18" charset="0"/>
            </a:rPr>
            <a:t>கணினி அறிவியலில் கணினிகள்: வெறும் இயந்திரங்கள் அல்ல, அமைப்புக்கள்</a:t>
          </a:r>
          <a:r>
            <a:rPr lang="en-US" sz="1500" b="1" kern="1200" dirty="0">
              <a:latin typeface="Vijaya" panose="02020604020202020204" pitchFamily="18" charset="0"/>
              <a:cs typeface="Vijaya" panose="02020604020202020204" pitchFamily="18" charset="0"/>
            </a:rPr>
            <a:t> (Computers in Computer Science: Not Just Machines, But System)</a:t>
          </a:r>
          <a:endParaRPr lang="en-US" sz="1500" kern="1200" dirty="0"/>
        </a:p>
      </dsp:txBody>
      <dsp:txXfrm>
        <a:off x="2562069" y="209233"/>
        <a:ext cx="1684848" cy="1750737"/>
      </dsp:txXfrm>
    </dsp:sp>
    <dsp:sp modelId="{4B47B142-BA09-4A0B-9051-A56594EC2AF5}">
      <dsp:nvSpPr>
        <dsp:cNvPr id="0" name=""/>
        <dsp:cNvSpPr/>
      </dsp:nvSpPr>
      <dsp:spPr>
        <a:xfrm>
          <a:off x="4478303" y="862681"/>
          <a:ext cx="379413" cy="443841"/>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478303" y="951449"/>
        <a:ext cx="265589" cy="266305"/>
      </dsp:txXfrm>
    </dsp:sp>
    <dsp:sp modelId="{C982C2B2-9783-45D5-91DB-F961E8D2AF11}">
      <dsp:nvSpPr>
        <dsp:cNvPr id="0" name=""/>
        <dsp:cNvSpPr/>
      </dsp:nvSpPr>
      <dsp:spPr>
        <a:xfrm>
          <a:off x="5015208" y="156815"/>
          <a:ext cx="1789684" cy="1855573"/>
        </a:xfrm>
        <a:prstGeom prst="roundRect">
          <a:avLst>
            <a:gd name="adj" fmla="val 10000"/>
          </a:avLst>
        </a:prstGeom>
        <a:solidFill>
          <a:schemeClr val="tx2">
            <a:lumMod val="10000"/>
            <a:lumOff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Vijaya" panose="02020604020202020204" pitchFamily="18" charset="0"/>
              <a:cs typeface="Vijaya" panose="02020604020202020204" pitchFamily="18" charset="0"/>
            </a:rPr>
            <a:t>(3) </a:t>
          </a:r>
          <a:r>
            <a:rPr lang="ta-IN" sz="1500" b="1" kern="1200" dirty="0">
              <a:latin typeface="Vijaya" panose="02020604020202020204" pitchFamily="18" charset="0"/>
              <a:cs typeface="Vijaya" panose="02020604020202020204" pitchFamily="18" charset="0"/>
            </a:rPr>
            <a:t>கணினி அறிவியலுக்குப் பின்னுள்ள அறிவியல்</a:t>
          </a:r>
          <a:r>
            <a:rPr lang="en-US" sz="1500" b="1" kern="1200" dirty="0">
              <a:latin typeface="Vijaya" panose="02020604020202020204" pitchFamily="18" charset="0"/>
              <a:cs typeface="Vijaya" panose="02020604020202020204" pitchFamily="18" charset="0"/>
            </a:rPr>
            <a:t> (The Science behind Computer science)</a:t>
          </a:r>
          <a:endParaRPr lang="en-US" sz="1500" kern="1200" dirty="0"/>
        </a:p>
      </dsp:txBody>
      <dsp:txXfrm>
        <a:off x="5067626" y="209233"/>
        <a:ext cx="1684848" cy="1750737"/>
      </dsp:txXfrm>
    </dsp:sp>
    <dsp:sp modelId="{D6CD0D6C-5844-4536-90F8-D7DB698FD10B}">
      <dsp:nvSpPr>
        <dsp:cNvPr id="0" name=""/>
        <dsp:cNvSpPr/>
      </dsp:nvSpPr>
      <dsp:spPr>
        <a:xfrm>
          <a:off x="6983861" y="862681"/>
          <a:ext cx="379413" cy="443841"/>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983861" y="951449"/>
        <a:ext cx="265589" cy="266305"/>
      </dsp:txXfrm>
    </dsp:sp>
    <dsp:sp modelId="{C3D3D050-531C-469D-A749-CB13A1C97EE5}">
      <dsp:nvSpPr>
        <dsp:cNvPr id="0" name=""/>
        <dsp:cNvSpPr/>
      </dsp:nvSpPr>
      <dsp:spPr>
        <a:xfrm>
          <a:off x="7520766" y="156815"/>
          <a:ext cx="1789684" cy="1855573"/>
        </a:xfrm>
        <a:prstGeom prst="roundRect">
          <a:avLst>
            <a:gd name="adj" fmla="val 10000"/>
          </a:avLst>
        </a:prstGeom>
        <a:solidFill>
          <a:schemeClr val="tx2">
            <a:lumMod val="10000"/>
            <a:lumOff val="9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latin typeface="Vijaya" panose="02020604020202020204" pitchFamily="18" charset="0"/>
              <a:cs typeface="Vijaya" panose="02020604020202020204" pitchFamily="18" charset="0"/>
            </a:rPr>
            <a:t>(4) </a:t>
          </a:r>
          <a:r>
            <a:rPr lang="ta-IN" sz="1500" b="1" kern="1200">
              <a:latin typeface="Vijaya" panose="02020604020202020204" pitchFamily="18" charset="0"/>
              <a:cs typeface="Vijaya" panose="02020604020202020204" pitchFamily="18" charset="0"/>
            </a:rPr>
            <a:t>நிரலாக்கத்தைத் தாண்டி: பிரச்சினைகளைத் தீர்க்கும்</a:t>
          </a:r>
          <a:r>
            <a:rPr lang="en-US" sz="1500" b="1" kern="1200">
              <a:latin typeface="Vijaya" panose="02020604020202020204" pitchFamily="18" charset="0"/>
              <a:cs typeface="Vijaya" panose="02020604020202020204" pitchFamily="18" charset="0"/>
            </a:rPr>
            <a:t> கணினி - </a:t>
          </a:r>
          <a:r>
            <a:rPr lang="ta-IN" sz="1500" b="1" kern="1200">
              <a:latin typeface="Vijaya" panose="02020604020202020204" pitchFamily="18" charset="0"/>
              <a:cs typeface="Vijaya" panose="02020604020202020204" pitchFamily="18" charset="0"/>
            </a:rPr>
            <a:t>பொறியியல்</a:t>
          </a:r>
          <a:r>
            <a:rPr lang="en-US" sz="1500" b="1" kern="1200">
              <a:latin typeface="Vijaya" panose="02020604020202020204" pitchFamily="18" charset="0"/>
              <a:cs typeface="Vijaya" panose="02020604020202020204" pitchFamily="18" charset="0"/>
            </a:rPr>
            <a:t> (More Than Code: The Engineering of Problem Solving) </a:t>
          </a:r>
          <a:endParaRPr lang="en-US" sz="1500" kern="1200" dirty="0">
            <a:latin typeface="Vijaya" panose="02020604020202020204" pitchFamily="18" charset="0"/>
            <a:cs typeface="Vijaya" panose="02020604020202020204" pitchFamily="18" charset="0"/>
          </a:endParaRPr>
        </a:p>
      </dsp:txBody>
      <dsp:txXfrm>
        <a:off x="7573184" y="209233"/>
        <a:ext cx="1684848" cy="1750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789BD-D6F5-4EE4-ACFF-24FDCBA4DAE5}">
      <dsp:nvSpPr>
        <dsp:cNvPr id="0" name=""/>
        <dsp:cNvSpPr/>
      </dsp:nvSpPr>
      <dsp:spPr>
        <a:xfrm>
          <a:off x="4093" y="296022"/>
          <a:ext cx="1789684" cy="1577159"/>
        </a:xfrm>
        <a:prstGeom prst="roundRect">
          <a:avLst>
            <a:gd name="adj" fmla="val 10000"/>
          </a:avLst>
        </a:prstGeom>
        <a:solidFill>
          <a:schemeClr val="tx2">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ijaya" panose="02020604020202020204" pitchFamily="18" charset="0"/>
              <a:cs typeface="Vijaya" panose="02020604020202020204" pitchFamily="18" charset="0"/>
            </a:rPr>
            <a:t>(5) </a:t>
          </a:r>
          <a:r>
            <a:rPr lang="ta-IN" sz="1600" b="1" kern="1200" dirty="0">
              <a:latin typeface="Vijaya" panose="02020604020202020204" pitchFamily="18" charset="0"/>
              <a:cs typeface="Vijaya" panose="02020604020202020204" pitchFamily="18" charset="0"/>
            </a:rPr>
            <a:t>கணினி அறிவியல் பொறியியல் – உட்பிரிவுகள்</a:t>
          </a:r>
          <a:r>
            <a:rPr lang="en-US" sz="1600" b="1" kern="1200" dirty="0">
              <a:latin typeface="Vijaya" panose="02020604020202020204" pitchFamily="18" charset="0"/>
              <a:cs typeface="Vijaya" panose="02020604020202020204" pitchFamily="18" charset="0"/>
            </a:rPr>
            <a:t> (Computer Science Engineering - </a:t>
          </a:r>
          <a:r>
            <a:rPr lang="en-US" sz="1600" b="1" kern="1200" dirty="0" err="1">
              <a:latin typeface="Vijaya" panose="02020604020202020204" pitchFamily="18" charset="0"/>
              <a:cs typeface="Vijaya" panose="02020604020202020204" pitchFamily="18" charset="0"/>
            </a:rPr>
            <a:t>Specialisations</a:t>
          </a:r>
          <a:r>
            <a:rPr lang="en-US" sz="1600" b="1" kern="1200" dirty="0">
              <a:latin typeface="Vijaya" panose="02020604020202020204" pitchFamily="18" charset="0"/>
              <a:cs typeface="Vijaya" panose="02020604020202020204" pitchFamily="18" charset="0"/>
            </a:rPr>
            <a:t>)</a:t>
          </a:r>
          <a:endParaRPr lang="en-US" sz="1600" kern="1200" dirty="0"/>
        </a:p>
      </dsp:txBody>
      <dsp:txXfrm>
        <a:off x="50286" y="342215"/>
        <a:ext cx="1697298" cy="1484773"/>
      </dsp:txXfrm>
    </dsp:sp>
    <dsp:sp modelId="{534527F0-D3B4-46D6-8C28-78D335684CEA}">
      <dsp:nvSpPr>
        <dsp:cNvPr id="0" name=""/>
        <dsp:cNvSpPr/>
      </dsp:nvSpPr>
      <dsp:spPr>
        <a:xfrm>
          <a:off x="1972745" y="862681"/>
          <a:ext cx="379413" cy="443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1972745" y="951449"/>
        <a:ext cx="265589" cy="266305"/>
      </dsp:txXfrm>
    </dsp:sp>
    <dsp:sp modelId="{50EE91CC-2163-48ED-B851-618C255B4682}">
      <dsp:nvSpPr>
        <dsp:cNvPr id="0" name=""/>
        <dsp:cNvSpPr/>
      </dsp:nvSpPr>
      <dsp:spPr>
        <a:xfrm>
          <a:off x="2509651" y="296022"/>
          <a:ext cx="1789684" cy="1577159"/>
        </a:xfrm>
        <a:prstGeom prst="roundRect">
          <a:avLst>
            <a:gd name="adj" fmla="val 10000"/>
          </a:avLst>
        </a:prstGeom>
        <a:solidFill>
          <a:schemeClr val="tx2">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ijaya" panose="02020604020202020204" pitchFamily="18" charset="0"/>
              <a:cs typeface="Vijaya" panose="02020604020202020204" pitchFamily="18" charset="0"/>
            </a:rPr>
            <a:t>(6) </a:t>
          </a:r>
          <a:r>
            <a:rPr lang="ta-IN" sz="1600" b="1" kern="1200" dirty="0">
              <a:latin typeface="Vijaya" panose="02020604020202020204" pitchFamily="18" charset="0"/>
              <a:cs typeface="Vijaya" panose="02020604020202020204" pitchFamily="18" charset="0"/>
            </a:rPr>
            <a:t>நிரலாக்கத்துக்கான அறிமுகம்</a:t>
          </a:r>
          <a:r>
            <a:rPr lang="en-US" sz="1600" b="1" kern="1200" dirty="0">
              <a:latin typeface="Vijaya" panose="02020604020202020204" pitchFamily="18" charset="0"/>
              <a:cs typeface="Vijaya" panose="02020604020202020204" pitchFamily="18" charset="0"/>
            </a:rPr>
            <a:t>- (Introduction for programming)</a:t>
          </a:r>
          <a:endParaRPr lang="en-US" sz="1600" kern="1200" dirty="0"/>
        </a:p>
      </dsp:txBody>
      <dsp:txXfrm>
        <a:off x="2555844" y="342215"/>
        <a:ext cx="1697298" cy="1484773"/>
      </dsp:txXfrm>
    </dsp:sp>
    <dsp:sp modelId="{4B47B142-BA09-4A0B-9051-A56594EC2AF5}">
      <dsp:nvSpPr>
        <dsp:cNvPr id="0" name=""/>
        <dsp:cNvSpPr/>
      </dsp:nvSpPr>
      <dsp:spPr>
        <a:xfrm>
          <a:off x="4478303" y="862681"/>
          <a:ext cx="379413" cy="443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4478303" y="951449"/>
        <a:ext cx="265589" cy="266305"/>
      </dsp:txXfrm>
    </dsp:sp>
    <dsp:sp modelId="{C982C2B2-9783-45D5-91DB-F961E8D2AF11}">
      <dsp:nvSpPr>
        <dsp:cNvPr id="0" name=""/>
        <dsp:cNvSpPr/>
      </dsp:nvSpPr>
      <dsp:spPr>
        <a:xfrm>
          <a:off x="5015208" y="296022"/>
          <a:ext cx="1789684" cy="1577159"/>
        </a:xfrm>
        <a:prstGeom prst="roundRect">
          <a:avLst>
            <a:gd name="adj" fmla="val 10000"/>
          </a:avLst>
        </a:prstGeom>
        <a:solidFill>
          <a:schemeClr val="tx2">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Vijaya" panose="02020604020202020204" pitchFamily="18" charset="0"/>
              <a:cs typeface="Vijaya" panose="02020604020202020204" pitchFamily="18" charset="0"/>
            </a:rPr>
            <a:t>(7) </a:t>
          </a:r>
          <a:r>
            <a:rPr lang="ta-IN" sz="1600" b="1" kern="1200" dirty="0">
              <a:latin typeface="Vijaya" panose="02020604020202020204" pitchFamily="18" charset="0"/>
              <a:cs typeface="Vijaya" panose="02020604020202020204" pitchFamily="18" charset="0"/>
            </a:rPr>
            <a:t>பொருள் நோக்கிய நிரலாக்கம்</a:t>
          </a:r>
          <a:r>
            <a:rPr lang="en-US" sz="1600" b="1" kern="1200" dirty="0">
              <a:latin typeface="Vijaya" panose="02020604020202020204" pitchFamily="18" charset="0"/>
              <a:cs typeface="Vijaya" panose="02020604020202020204" pitchFamily="18" charset="0"/>
            </a:rPr>
            <a:t> (Object oriented programming)</a:t>
          </a:r>
          <a:endParaRPr lang="en-US" sz="1600" kern="1200" dirty="0"/>
        </a:p>
      </dsp:txBody>
      <dsp:txXfrm>
        <a:off x="5061401" y="342215"/>
        <a:ext cx="1697298" cy="1484773"/>
      </dsp:txXfrm>
    </dsp:sp>
    <dsp:sp modelId="{D6CD0D6C-5844-4536-90F8-D7DB698FD10B}">
      <dsp:nvSpPr>
        <dsp:cNvPr id="0" name=""/>
        <dsp:cNvSpPr/>
      </dsp:nvSpPr>
      <dsp:spPr>
        <a:xfrm>
          <a:off x="6983861" y="862681"/>
          <a:ext cx="379413" cy="44384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983861" y="951449"/>
        <a:ext cx="265589" cy="266305"/>
      </dsp:txXfrm>
    </dsp:sp>
    <dsp:sp modelId="{C3D3D050-531C-469D-A749-CB13A1C97EE5}">
      <dsp:nvSpPr>
        <dsp:cNvPr id="0" name=""/>
        <dsp:cNvSpPr/>
      </dsp:nvSpPr>
      <dsp:spPr>
        <a:xfrm>
          <a:off x="7520766" y="296022"/>
          <a:ext cx="1789684" cy="1577159"/>
        </a:xfrm>
        <a:prstGeom prst="roundRect">
          <a:avLst>
            <a:gd name="adj" fmla="val 10000"/>
          </a:avLst>
        </a:prstGeom>
        <a:solidFill>
          <a:schemeClr val="tx2">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Vijaya" panose="02020604020202020204" pitchFamily="18" charset="0"/>
              <a:cs typeface="Vijaya" panose="02020604020202020204" pitchFamily="18" charset="0"/>
            </a:rPr>
            <a:t>(8) </a:t>
          </a:r>
          <a:r>
            <a:rPr lang="ta-IN" sz="1600" b="0" i="0" kern="1200" dirty="0">
              <a:latin typeface="Vijaya" panose="02020604020202020204" pitchFamily="18" charset="0"/>
              <a:cs typeface="Vijaya" panose="02020604020202020204" pitchFamily="18" charset="0"/>
            </a:rPr>
            <a:t>தரவியல் அமைப்பு</a:t>
          </a:r>
          <a:r>
            <a:rPr lang="en-US" sz="1600" b="0" i="0" kern="1200" dirty="0">
              <a:latin typeface="Vijaya" panose="02020604020202020204" pitchFamily="18" charset="0"/>
              <a:cs typeface="Vijaya" panose="02020604020202020204" pitchFamily="18" charset="0"/>
            </a:rPr>
            <a:t> </a:t>
          </a:r>
          <a:r>
            <a:rPr lang="en-US" sz="1600" b="1" kern="1200" dirty="0">
              <a:latin typeface="Vijaya" panose="02020604020202020204" pitchFamily="18" charset="0"/>
              <a:cs typeface="Vijaya" panose="02020604020202020204" pitchFamily="18" charset="0"/>
            </a:rPr>
            <a:t>(Data structure)</a:t>
          </a:r>
          <a:endParaRPr lang="en-US" sz="1600" kern="1200" dirty="0">
            <a:latin typeface="Vijaya" panose="02020604020202020204" pitchFamily="18" charset="0"/>
            <a:cs typeface="Vijaya" panose="02020604020202020204" pitchFamily="18" charset="0"/>
          </a:endParaRPr>
        </a:p>
      </dsp:txBody>
      <dsp:txXfrm>
        <a:off x="7566959" y="342215"/>
        <a:ext cx="1697298" cy="14847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789BD-D6F5-4EE4-ACFF-24FDCBA4DAE5}">
      <dsp:nvSpPr>
        <dsp:cNvPr id="0" name=""/>
        <dsp:cNvSpPr/>
      </dsp:nvSpPr>
      <dsp:spPr>
        <a:xfrm>
          <a:off x="8186" y="350535"/>
          <a:ext cx="2446887" cy="1468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0" i="0" kern="1200" dirty="0">
              <a:latin typeface="Vijaya" panose="02020604020202020204" pitchFamily="18" charset="0"/>
              <a:cs typeface="Vijaya" panose="02020604020202020204" pitchFamily="18" charset="0"/>
            </a:rPr>
            <a:t>(9) </a:t>
          </a:r>
          <a:r>
            <a:rPr lang="ta-IN" sz="2000" b="0" i="0" kern="1200" dirty="0">
              <a:latin typeface="Vijaya" panose="02020604020202020204" pitchFamily="18" charset="0"/>
              <a:cs typeface="Vijaya" panose="02020604020202020204" pitchFamily="18" charset="0"/>
            </a:rPr>
            <a:t>தரவுத்தளம்</a:t>
          </a:r>
          <a:r>
            <a:rPr lang="en-US" sz="2000" b="0" i="0" kern="1200" dirty="0">
              <a:latin typeface="Vijaya" panose="02020604020202020204" pitchFamily="18" charset="0"/>
              <a:cs typeface="Vijaya" panose="02020604020202020204" pitchFamily="18" charset="0"/>
            </a:rPr>
            <a:t> (Database)</a:t>
          </a:r>
          <a:endParaRPr lang="en-US" sz="2000" kern="1200" dirty="0"/>
        </a:p>
      </dsp:txBody>
      <dsp:txXfrm>
        <a:off x="51186" y="393535"/>
        <a:ext cx="2360887" cy="1382132"/>
      </dsp:txXfrm>
    </dsp:sp>
    <dsp:sp modelId="{534527F0-D3B4-46D6-8C28-78D335684CEA}">
      <dsp:nvSpPr>
        <dsp:cNvPr id="0" name=""/>
        <dsp:cNvSpPr/>
      </dsp:nvSpPr>
      <dsp:spPr>
        <a:xfrm>
          <a:off x="2699762" y="781188"/>
          <a:ext cx="518740" cy="6068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2699762" y="902553"/>
        <a:ext cx="363118" cy="364097"/>
      </dsp:txXfrm>
    </dsp:sp>
    <dsp:sp modelId="{50EE91CC-2163-48ED-B851-618C255B4682}">
      <dsp:nvSpPr>
        <dsp:cNvPr id="0" name=""/>
        <dsp:cNvSpPr/>
      </dsp:nvSpPr>
      <dsp:spPr>
        <a:xfrm>
          <a:off x="3433828" y="350535"/>
          <a:ext cx="2446887" cy="1468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(10) </a:t>
          </a:r>
          <a:r>
            <a:rPr lang="ta-IN" sz="2000" b="1" kern="1200" dirty="0">
              <a:latin typeface="Vijaya" panose="02020604020202020204" pitchFamily="18" charset="0"/>
              <a:cs typeface="Vijaya" panose="02020604020202020204" pitchFamily="18" charset="0"/>
            </a:rPr>
            <a:t>மென்பொருள் கட்டமைப்பு</a:t>
          </a:r>
          <a:r>
            <a:rPr lang="en-US" sz="2000" b="1" kern="1200" dirty="0">
              <a:latin typeface="Vijaya" panose="02020604020202020204" pitchFamily="18" charset="0"/>
              <a:cs typeface="Vijaya" panose="02020604020202020204" pitchFamily="18" charset="0"/>
            </a:rPr>
            <a:t> (Software Architecture)</a:t>
          </a:r>
          <a:endParaRPr lang="en-US" sz="2000" kern="1200" dirty="0"/>
        </a:p>
      </dsp:txBody>
      <dsp:txXfrm>
        <a:off x="3476828" y="393535"/>
        <a:ext cx="2360887" cy="1382132"/>
      </dsp:txXfrm>
    </dsp:sp>
    <dsp:sp modelId="{4B47B142-BA09-4A0B-9051-A56594EC2AF5}">
      <dsp:nvSpPr>
        <dsp:cNvPr id="0" name=""/>
        <dsp:cNvSpPr/>
      </dsp:nvSpPr>
      <dsp:spPr>
        <a:xfrm>
          <a:off x="6125404" y="781188"/>
          <a:ext cx="518740" cy="606827"/>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6125404" y="902553"/>
        <a:ext cx="363118" cy="364097"/>
      </dsp:txXfrm>
    </dsp:sp>
    <dsp:sp modelId="{C982C2B2-9783-45D5-91DB-F961E8D2AF11}">
      <dsp:nvSpPr>
        <dsp:cNvPr id="0" name=""/>
        <dsp:cNvSpPr/>
      </dsp:nvSpPr>
      <dsp:spPr>
        <a:xfrm>
          <a:off x="6859470" y="350535"/>
          <a:ext cx="2446887" cy="1468132"/>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(11) </a:t>
          </a:r>
          <a:r>
            <a:rPr lang="ta-IN" sz="2000" b="1" kern="1200" dirty="0">
              <a:latin typeface="Vijaya" panose="02020604020202020204" pitchFamily="18" charset="0"/>
              <a:cs typeface="Vijaya" panose="02020604020202020204" pitchFamily="18" charset="0"/>
            </a:rPr>
            <a:t>வலை நிரலாக்கத்துக்கான அறிமுகம்</a:t>
          </a:r>
          <a:r>
            <a:rPr lang="en-US" sz="2000" b="1" kern="1200" dirty="0">
              <a:latin typeface="Vijaya" panose="02020604020202020204" pitchFamily="18" charset="0"/>
              <a:cs typeface="Vijaya" panose="02020604020202020204" pitchFamily="18" charset="0"/>
            </a:rPr>
            <a:t> (Web programming Introduction)</a:t>
          </a:r>
          <a:endParaRPr lang="en-US" sz="2000" kern="1200" dirty="0"/>
        </a:p>
      </dsp:txBody>
      <dsp:txXfrm>
        <a:off x="6902470" y="393535"/>
        <a:ext cx="2360887" cy="13821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584FF-2489-4FCC-AD3D-6398D1560A6A}">
      <dsp:nvSpPr>
        <dsp:cNvPr id="0" name=""/>
        <dsp:cNvSpPr/>
      </dsp:nvSpPr>
      <dsp:spPr>
        <a:xfrm>
          <a:off x="0" y="97912"/>
          <a:ext cx="4780416" cy="97402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Vijaya" panose="02020604020202020204" pitchFamily="18" charset="0"/>
              <a:cs typeface="Vijaya" panose="02020604020202020204" pitchFamily="18" charset="0"/>
            </a:rPr>
            <a:t>Algorithms and flowcharts</a:t>
          </a:r>
        </a:p>
      </dsp:txBody>
      <dsp:txXfrm>
        <a:off x="47548" y="145460"/>
        <a:ext cx="4685320" cy="878929"/>
      </dsp:txXfrm>
    </dsp:sp>
    <dsp:sp modelId="{2C392DFA-674E-4B9B-BAE2-1C17CB09098B}">
      <dsp:nvSpPr>
        <dsp:cNvPr id="0" name=""/>
        <dsp:cNvSpPr/>
      </dsp:nvSpPr>
      <dsp:spPr>
        <a:xfrm>
          <a:off x="0" y="2310344"/>
          <a:ext cx="4780416" cy="974025"/>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Control structures</a:t>
          </a:r>
          <a:endParaRPr lang="en-US" sz="2000" kern="1200" dirty="0">
            <a:latin typeface="Vijaya" panose="02020604020202020204" pitchFamily="18" charset="0"/>
            <a:cs typeface="Vijaya" panose="02020604020202020204" pitchFamily="18" charset="0"/>
          </a:endParaRPr>
        </a:p>
      </dsp:txBody>
      <dsp:txXfrm>
        <a:off x="47548" y="2357892"/>
        <a:ext cx="4685320" cy="878929"/>
      </dsp:txXfrm>
    </dsp:sp>
    <dsp:sp modelId="{13B9D75C-860E-49E5-B1C5-1A958FB91AFC}">
      <dsp:nvSpPr>
        <dsp:cNvPr id="0" name=""/>
        <dsp:cNvSpPr/>
      </dsp:nvSpPr>
      <dsp:spPr>
        <a:xfrm>
          <a:off x="0" y="1231343"/>
          <a:ext cx="4780416" cy="974025"/>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Variables, data types &amp; operators</a:t>
          </a:r>
          <a:endParaRPr lang="en-US" sz="2000" kern="1200" dirty="0">
            <a:latin typeface="Vijaya" panose="02020604020202020204" pitchFamily="18" charset="0"/>
            <a:cs typeface="Vijaya" panose="02020604020202020204" pitchFamily="18" charset="0"/>
          </a:endParaRPr>
        </a:p>
      </dsp:txBody>
      <dsp:txXfrm>
        <a:off x="47548" y="1278891"/>
        <a:ext cx="4685320" cy="878929"/>
      </dsp:txXfrm>
    </dsp:sp>
    <dsp:sp modelId="{C15EC141-2FE3-49AE-A193-975F17035D6F}">
      <dsp:nvSpPr>
        <dsp:cNvPr id="0" name=""/>
        <dsp:cNvSpPr/>
      </dsp:nvSpPr>
      <dsp:spPr>
        <a:xfrm>
          <a:off x="0" y="3408788"/>
          <a:ext cx="4780416" cy="974025"/>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latin typeface="Vijaya" panose="02020604020202020204" pitchFamily="18" charset="0"/>
              <a:cs typeface="Vijaya" panose="02020604020202020204" pitchFamily="18" charset="0"/>
            </a:rPr>
            <a:t>Debugging and testing</a:t>
          </a:r>
          <a:endParaRPr lang="en-US" sz="4500" kern="1200" dirty="0">
            <a:latin typeface="Vijaya" panose="02020604020202020204" pitchFamily="18" charset="0"/>
            <a:cs typeface="Vijaya" panose="02020604020202020204" pitchFamily="18" charset="0"/>
          </a:endParaRPr>
        </a:p>
      </dsp:txBody>
      <dsp:txXfrm>
        <a:off x="47548" y="3456336"/>
        <a:ext cx="4685320" cy="8789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584FF-2489-4FCC-AD3D-6398D1560A6A}">
      <dsp:nvSpPr>
        <dsp:cNvPr id="0" name=""/>
        <dsp:cNvSpPr/>
      </dsp:nvSpPr>
      <dsp:spPr>
        <a:xfrm>
          <a:off x="0" y="97912"/>
          <a:ext cx="4780416" cy="974025"/>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Vijaya" panose="02020604020202020204" pitchFamily="18" charset="0"/>
              <a:cs typeface="Vijaya" panose="02020604020202020204" pitchFamily="18" charset="0"/>
            </a:rPr>
            <a:t>Version control with Git</a:t>
          </a:r>
        </a:p>
      </dsp:txBody>
      <dsp:txXfrm>
        <a:off x="47548" y="145460"/>
        <a:ext cx="4685320" cy="878929"/>
      </dsp:txXfrm>
    </dsp:sp>
    <dsp:sp modelId="{2C392DFA-674E-4B9B-BAE2-1C17CB09098B}">
      <dsp:nvSpPr>
        <dsp:cNvPr id="0" name=""/>
        <dsp:cNvSpPr/>
      </dsp:nvSpPr>
      <dsp:spPr>
        <a:xfrm>
          <a:off x="0" y="2310344"/>
          <a:ext cx="4780416" cy="974025"/>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Control structures</a:t>
          </a:r>
          <a:endParaRPr lang="en-US" sz="2000" kern="1200" dirty="0">
            <a:latin typeface="Vijaya" panose="02020604020202020204" pitchFamily="18" charset="0"/>
            <a:cs typeface="Vijaya" panose="02020604020202020204" pitchFamily="18" charset="0"/>
          </a:endParaRPr>
        </a:p>
      </dsp:txBody>
      <dsp:txXfrm>
        <a:off x="47548" y="2357892"/>
        <a:ext cx="4685320" cy="878929"/>
      </dsp:txXfrm>
    </dsp:sp>
    <dsp:sp modelId="{13B9D75C-860E-49E5-B1C5-1A958FB91AFC}">
      <dsp:nvSpPr>
        <dsp:cNvPr id="0" name=""/>
        <dsp:cNvSpPr/>
      </dsp:nvSpPr>
      <dsp:spPr>
        <a:xfrm>
          <a:off x="0" y="1231343"/>
          <a:ext cx="4780416" cy="974025"/>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Basic data structures: Array: ArrayList, Stacks and Queues</a:t>
          </a:r>
          <a:endParaRPr lang="en-US" sz="2000" kern="1200" dirty="0">
            <a:latin typeface="Vijaya" panose="02020604020202020204" pitchFamily="18" charset="0"/>
            <a:cs typeface="Vijaya" panose="02020604020202020204" pitchFamily="18" charset="0"/>
          </a:endParaRPr>
        </a:p>
      </dsp:txBody>
      <dsp:txXfrm>
        <a:off x="47548" y="1278891"/>
        <a:ext cx="4685320" cy="878929"/>
      </dsp:txXfrm>
    </dsp:sp>
    <dsp:sp modelId="{C15EC141-2FE3-49AE-A193-975F17035D6F}">
      <dsp:nvSpPr>
        <dsp:cNvPr id="0" name=""/>
        <dsp:cNvSpPr/>
      </dsp:nvSpPr>
      <dsp:spPr>
        <a:xfrm>
          <a:off x="0" y="3408788"/>
          <a:ext cx="4780416" cy="974025"/>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l" defTabSz="2000250">
            <a:lnSpc>
              <a:spcPct val="90000"/>
            </a:lnSpc>
            <a:spcBef>
              <a:spcPct val="0"/>
            </a:spcBef>
            <a:spcAft>
              <a:spcPct val="35000"/>
            </a:spcAft>
            <a:buNone/>
          </a:pPr>
          <a:r>
            <a:rPr lang="en-US" sz="4500" b="1" kern="1200" dirty="0">
              <a:latin typeface="Vijaya" panose="02020604020202020204" pitchFamily="18" charset="0"/>
              <a:cs typeface="Vijaya" panose="02020604020202020204" pitchFamily="18" charset="0"/>
            </a:rPr>
            <a:t>Debugging and testing</a:t>
          </a:r>
          <a:endParaRPr lang="en-US" sz="4500" kern="1200" dirty="0">
            <a:latin typeface="Vijaya" panose="02020604020202020204" pitchFamily="18" charset="0"/>
            <a:cs typeface="Vijaya" panose="02020604020202020204" pitchFamily="18" charset="0"/>
          </a:endParaRPr>
        </a:p>
      </dsp:txBody>
      <dsp:txXfrm>
        <a:off x="47548" y="3456336"/>
        <a:ext cx="4685320" cy="87892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584FF-2489-4FCC-AD3D-6398D1560A6A}">
      <dsp:nvSpPr>
        <dsp:cNvPr id="0" name=""/>
        <dsp:cNvSpPr/>
      </dsp:nvSpPr>
      <dsp:spPr>
        <a:xfrm>
          <a:off x="0" y="219818"/>
          <a:ext cx="4780416" cy="129519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Vijaya" panose="02020604020202020204" pitchFamily="18" charset="0"/>
              <a:cs typeface="Vijaya" panose="02020604020202020204" pitchFamily="18" charset="0"/>
            </a:rPr>
            <a:t>Software, hardware, middleware, operating system</a:t>
          </a:r>
        </a:p>
      </dsp:txBody>
      <dsp:txXfrm>
        <a:off x="63226" y="283044"/>
        <a:ext cx="4653964" cy="1168738"/>
      </dsp:txXfrm>
    </dsp:sp>
    <dsp:sp modelId="{2C392DFA-674E-4B9B-BAE2-1C17CB09098B}">
      <dsp:nvSpPr>
        <dsp:cNvPr id="0" name=""/>
        <dsp:cNvSpPr/>
      </dsp:nvSpPr>
      <dsp:spPr>
        <a:xfrm>
          <a:off x="0" y="2968826"/>
          <a:ext cx="4780416" cy="129519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latin typeface="Vijaya" panose="02020604020202020204" pitchFamily="18" charset="0"/>
              <a:cs typeface="Vijaya" panose="02020604020202020204" pitchFamily="18" charset="0"/>
            </a:rPr>
            <a:t>Control structures</a:t>
          </a:r>
          <a:endParaRPr lang="en-US" sz="2000" kern="1200" dirty="0">
            <a:latin typeface="Vijaya" panose="02020604020202020204" pitchFamily="18" charset="0"/>
            <a:cs typeface="Vijaya" panose="02020604020202020204" pitchFamily="18" charset="0"/>
          </a:endParaRPr>
        </a:p>
      </dsp:txBody>
      <dsp:txXfrm>
        <a:off x="63226" y="3032052"/>
        <a:ext cx="4653964" cy="1168738"/>
      </dsp:txXfrm>
    </dsp:sp>
    <dsp:sp modelId="{C15EC141-2FE3-49AE-A193-975F17035D6F}">
      <dsp:nvSpPr>
        <dsp:cNvPr id="0" name=""/>
        <dsp:cNvSpPr/>
      </dsp:nvSpPr>
      <dsp:spPr>
        <a:xfrm>
          <a:off x="0" y="2965718"/>
          <a:ext cx="4780416" cy="129519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ta-IN" sz="2700" b="1" kern="1200" dirty="0">
              <a:latin typeface="Vijaya" panose="02020604020202020204" pitchFamily="18" charset="0"/>
              <a:cs typeface="Vijaya" panose="02020604020202020204" pitchFamily="18" charset="0"/>
            </a:rPr>
            <a:t>காட்சிப்படுத்தப்பட்ட பயனர் இடைமுகம் – பகுதிகள்</a:t>
          </a:r>
          <a:r>
            <a:rPr lang="en-US" sz="2700" b="1" kern="1200" dirty="0">
              <a:latin typeface="Vijaya" panose="02020604020202020204" pitchFamily="18" charset="0"/>
              <a:cs typeface="Vijaya" panose="02020604020202020204" pitchFamily="18" charset="0"/>
            </a:rPr>
            <a:t> (Graphical User Interface - components)</a:t>
          </a:r>
          <a:endParaRPr lang="en-US" sz="2700" kern="1200" dirty="0">
            <a:latin typeface="Vijaya" panose="02020604020202020204" pitchFamily="18" charset="0"/>
            <a:cs typeface="Vijaya" panose="02020604020202020204" pitchFamily="18" charset="0"/>
          </a:endParaRPr>
        </a:p>
      </dsp:txBody>
      <dsp:txXfrm>
        <a:off x="63226" y="3028944"/>
        <a:ext cx="4653964" cy="116873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93E88C-B8E5-4D39-B955-7034E589D04D}"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32918-29E9-417B-956A-4A30AAD7C1A3}" type="slidenum">
              <a:rPr lang="en-US" smtClean="0"/>
              <a:t>‹#›</a:t>
            </a:fld>
            <a:endParaRPr lang="en-US"/>
          </a:p>
        </p:txBody>
      </p:sp>
    </p:spTree>
    <p:extLst>
      <p:ext uri="{BB962C8B-B14F-4D97-AF65-F5344CB8AC3E}">
        <p14:creationId xmlns:p14="http://schemas.microsoft.com/office/powerpoint/2010/main" val="2240653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D8C39-8B60-E9E6-BAF1-E5C7CD21E8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7274F-60E6-977B-2F86-22D5D8E8E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8AA4934-2317-B745-3875-E2BE130523F2}"/>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ABEAB866-8555-138B-19BD-195E11B9C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5611C-6FC0-2CE3-37BB-5BB9E2E3BCFF}"/>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18602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C9488-CC97-30C4-BCA9-E02CC4EABAA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497579-6AD6-271B-FEFC-114C3B779E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34379-13E4-D199-DCF8-F654C6AE8851}"/>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E9D265FE-232C-2F11-0B46-444EA1850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BEBDE7-7301-0E37-8C86-5EF211C57649}"/>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3872000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FD457CA-36D5-E670-2D67-7B906F1FE48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E9C478-C196-9C3D-2582-8E41F560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0C3574-03E4-6EB6-1CBA-04B6A4E2A571}"/>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04DDC261-B1C4-4A1E-61D6-113ED45696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0D40A-AB34-698B-84CB-20C711FA42F2}"/>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3218382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EDC75-5031-7C89-2E54-E30EA80DD6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68CA9-9F90-3B8D-3CE3-9561F40C6F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09BA7-54FD-5504-214E-25424BEA2A6A}"/>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161437A1-4381-D8E2-D3F5-DFA712D8E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ED022-09F4-91F4-A96A-A85A807690B9}"/>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386050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605D2-0FC5-2A8A-6D1A-7EEDF8C5B2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4ACDDB-FA03-7E3F-74FC-7E54571420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CAB9A4-429A-250C-535E-3C5FB9C768FB}"/>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CC452E6B-18AF-9962-8E83-BEC87155F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005AE7-0C37-3619-A6A6-D7784016E729}"/>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4247442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07149-8874-F991-3D4B-6F7F05248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5AE1AD-5659-DDA7-8D64-2BFBE7F26F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771FCC-090D-F209-B5BC-23B80206A4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F21750-503E-A925-3F8F-4A88DA5E1126}"/>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6" name="Footer Placeholder 5">
            <a:extLst>
              <a:ext uri="{FF2B5EF4-FFF2-40B4-BE49-F238E27FC236}">
                <a16:creationId xmlns:a16="http://schemas.microsoft.com/office/drawing/2014/main" id="{47366BBA-FF27-36DC-EAA4-CDF89D0A7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21E3E2-09CA-61EF-8455-7E91568A23BE}"/>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2946820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E3ADA-DD5A-7527-378B-1DE1493583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A61D8F-0626-DA9A-D77B-4502E6E398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8FA58E-84D9-7B1C-A5F8-C82718DF75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813AA1-75A7-2FF7-C90A-2978BB20A8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658F6F-4B63-11B5-DA6A-723FA30CC4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49011D-23B1-9410-C974-7EECFE030B2C}"/>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8" name="Footer Placeholder 7">
            <a:extLst>
              <a:ext uri="{FF2B5EF4-FFF2-40B4-BE49-F238E27FC236}">
                <a16:creationId xmlns:a16="http://schemas.microsoft.com/office/drawing/2014/main" id="{EB50FC64-5570-2FA9-5779-F31F2F4065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88179-D42A-B53F-60C9-28DFDEE3FED0}"/>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413994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9FEA9-AF6F-859F-B4D1-9D5FEDA3A2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A03E09-DB11-ADD0-1EB4-327F98324A67}"/>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4" name="Footer Placeholder 3">
            <a:extLst>
              <a:ext uri="{FF2B5EF4-FFF2-40B4-BE49-F238E27FC236}">
                <a16:creationId xmlns:a16="http://schemas.microsoft.com/office/drawing/2014/main" id="{D6518E26-3194-39ED-ACAB-297625AB47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899B67-38E5-E2A0-0E28-FEBECE51820F}"/>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2509853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608E57-1ABC-8338-8BF3-DC7CC3EB8E3D}"/>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3" name="Footer Placeholder 2">
            <a:extLst>
              <a:ext uri="{FF2B5EF4-FFF2-40B4-BE49-F238E27FC236}">
                <a16:creationId xmlns:a16="http://schemas.microsoft.com/office/drawing/2014/main" id="{8E16DE8D-E0E5-6862-66E3-A9E55C21BE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390BF4-BA83-8C17-DEDA-CDBA404E917E}"/>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4141579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E3C54-DC14-F1D4-8F0B-4A696EFA8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33D7E9-3446-F239-F23A-41C04E8A87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53CBE8-A872-F352-AAC8-7D4674D4F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E94EBC-BC93-D2C3-A537-DF33C28230D2}"/>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6" name="Footer Placeholder 5">
            <a:extLst>
              <a:ext uri="{FF2B5EF4-FFF2-40B4-BE49-F238E27FC236}">
                <a16:creationId xmlns:a16="http://schemas.microsoft.com/office/drawing/2014/main" id="{6691E1BE-6DF5-6C7A-F505-AA7042B84E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DDCA6D-E0AD-C0AB-C17F-D602143C0BD5}"/>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2243694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DBC2-C1EF-3843-5B73-FC25F2D62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0EDF68-59FF-14D5-455A-1A29DABEC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26E91D-90FF-1A11-A137-5B94BC26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391E79-06D9-C0C1-976C-95AEDA2661A4}"/>
              </a:ext>
            </a:extLst>
          </p:cNvPr>
          <p:cNvSpPr>
            <a:spLocks noGrp="1"/>
          </p:cNvSpPr>
          <p:nvPr>
            <p:ph type="dt" sz="half" idx="10"/>
          </p:nvPr>
        </p:nvSpPr>
        <p:spPr/>
        <p:txBody>
          <a:bodyPr/>
          <a:lstStyle/>
          <a:p>
            <a:fld id="{10D5BC76-8C65-45D5-8B67-61364176CCA2}" type="datetimeFigureOut">
              <a:rPr lang="en-US" smtClean="0"/>
              <a:t>6/9/2025</a:t>
            </a:fld>
            <a:endParaRPr lang="en-US"/>
          </a:p>
        </p:txBody>
      </p:sp>
      <p:sp>
        <p:nvSpPr>
          <p:cNvPr id="6" name="Footer Placeholder 5">
            <a:extLst>
              <a:ext uri="{FF2B5EF4-FFF2-40B4-BE49-F238E27FC236}">
                <a16:creationId xmlns:a16="http://schemas.microsoft.com/office/drawing/2014/main" id="{D6D2BF1E-4D01-7982-DC65-43D45DF5D1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3AC482-3800-1CFC-6FE6-D20CBFEB61C0}"/>
              </a:ext>
            </a:extLst>
          </p:cNvPr>
          <p:cNvSpPr>
            <a:spLocks noGrp="1"/>
          </p:cNvSpPr>
          <p:nvPr>
            <p:ph type="sldNum" sz="quarter" idx="12"/>
          </p:nvPr>
        </p:nvSpPr>
        <p:spPr/>
        <p:txBody>
          <a:bodyPr/>
          <a:lstStyle/>
          <a:p>
            <a:fld id="{392892E2-127D-4959-B951-AD6E66353090}" type="slidenum">
              <a:rPr lang="en-US" smtClean="0"/>
              <a:t>‹#›</a:t>
            </a:fld>
            <a:endParaRPr lang="en-US"/>
          </a:p>
        </p:txBody>
      </p:sp>
    </p:spTree>
    <p:extLst>
      <p:ext uri="{BB962C8B-B14F-4D97-AF65-F5344CB8AC3E}">
        <p14:creationId xmlns:p14="http://schemas.microsoft.com/office/powerpoint/2010/main" val="1525485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1FA2F1-0950-33B6-9C8D-DBA0260D48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6F3368-16A8-3290-AD10-485AA13E05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D4910-E66C-732C-6983-8427B9396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D5BC76-8C65-45D5-8B67-61364176CCA2}" type="datetimeFigureOut">
              <a:rPr lang="en-US" smtClean="0"/>
              <a:t>6/9/2025</a:t>
            </a:fld>
            <a:endParaRPr lang="en-US"/>
          </a:p>
        </p:txBody>
      </p:sp>
      <p:sp>
        <p:nvSpPr>
          <p:cNvPr id="5" name="Footer Placeholder 4">
            <a:extLst>
              <a:ext uri="{FF2B5EF4-FFF2-40B4-BE49-F238E27FC236}">
                <a16:creationId xmlns:a16="http://schemas.microsoft.com/office/drawing/2014/main" id="{1AAE9A29-6E85-08C8-B882-2E44B3564C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D7DC4C9-5DAD-9CCA-EFCB-36A2490239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2892E2-127D-4959-B951-AD6E66353090}" type="slidenum">
              <a:rPr lang="en-US" smtClean="0"/>
              <a:t>‹#›</a:t>
            </a:fld>
            <a:endParaRPr lang="en-US"/>
          </a:p>
        </p:txBody>
      </p:sp>
    </p:spTree>
    <p:extLst>
      <p:ext uri="{BB962C8B-B14F-4D97-AF65-F5344CB8AC3E}">
        <p14:creationId xmlns:p14="http://schemas.microsoft.com/office/powerpoint/2010/main" val="3951049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1FD46B-0DD2-DBFD-468C-7F3D38AAC3B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2AB297-DC43-2B77-0087-237617EF6E2D}"/>
              </a:ext>
            </a:extLst>
          </p:cNvPr>
          <p:cNvSpPr>
            <a:spLocks noGrp="1"/>
          </p:cNvSpPr>
          <p:nvPr>
            <p:ph type="ctrTitle"/>
          </p:nvPr>
        </p:nvSpPr>
        <p:spPr>
          <a:xfrm>
            <a:off x="1075767" y="1188637"/>
            <a:ext cx="2988234" cy="4480726"/>
          </a:xfrm>
        </p:spPr>
        <p:txBody>
          <a:bodyPr vert="horz" lIns="91440" tIns="45720" rIns="91440" bIns="45720" rtlCol="0" anchor="ctr">
            <a:normAutofit/>
          </a:bodyPr>
          <a:lstStyle/>
          <a:p>
            <a:pPr algn="r"/>
            <a:r>
              <a:rPr lang="en-US" sz="4100" b="1" kern="1200" dirty="0" err="1">
                <a:solidFill>
                  <a:srgbClr val="0F9ED5"/>
                </a:solidFill>
                <a:latin typeface="Vijaya" panose="02020604020202020204" pitchFamily="18" charset="0"/>
                <a:cs typeface="Vijaya" panose="02020604020202020204" pitchFamily="18" charset="0"/>
              </a:rPr>
              <a:t>கணினி</a:t>
            </a:r>
            <a:r>
              <a:rPr lang="en-US" sz="4100" b="1" kern="1200" dirty="0">
                <a:solidFill>
                  <a:srgbClr val="0F9ED5"/>
                </a:solidFill>
                <a:latin typeface="Vijaya" panose="02020604020202020204" pitchFamily="18" charset="0"/>
                <a:cs typeface="Vijaya" panose="02020604020202020204" pitchFamily="18" charset="0"/>
              </a:rPr>
              <a:t> </a:t>
            </a:r>
            <a:r>
              <a:rPr lang="en-US" sz="4100" b="1" kern="1200" dirty="0" err="1">
                <a:solidFill>
                  <a:srgbClr val="0F9ED5"/>
                </a:solidFill>
                <a:latin typeface="Vijaya" panose="02020604020202020204" pitchFamily="18" charset="0"/>
                <a:cs typeface="Vijaya" panose="02020604020202020204" pitchFamily="18" charset="0"/>
              </a:rPr>
              <a:t>அறிவியல்</a:t>
            </a:r>
            <a:r>
              <a:rPr lang="en-US" sz="4100" b="1" kern="1200" dirty="0">
                <a:solidFill>
                  <a:srgbClr val="0F9ED5"/>
                </a:solidFill>
                <a:latin typeface="Vijaya" panose="02020604020202020204" pitchFamily="18" charset="0"/>
                <a:cs typeface="Vijaya" panose="02020604020202020204" pitchFamily="18" charset="0"/>
              </a:rPr>
              <a:t> </a:t>
            </a:r>
            <a:r>
              <a:rPr lang="en-US" sz="4100" b="1" kern="1200" dirty="0" err="1">
                <a:solidFill>
                  <a:srgbClr val="0F9ED5"/>
                </a:solidFill>
                <a:latin typeface="Vijaya" panose="02020604020202020204" pitchFamily="18" charset="0"/>
                <a:cs typeface="Vijaya" panose="02020604020202020204" pitchFamily="18" charset="0"/>
              </a:rPr>
              <a:t>பொறியியல்</a:t>
            </a:r>
            <a:br>
              <a:rPr lang="en-US" sz="4100" b="1" kern="1200" dirty="0">
                <a:solidFill>
                  <a:srgbClr val="0F9ED5"/>
                </a:solidFill>
                <a:latin typeface="Vijaya" panose="02020604020202020204" pitchFamily="18" charset="0"/>
                <a:cs typeface="Vijaya" panose="02020604020202020204" pitchFamily="18" charset="0"/>
              </a:rPr>
            </a:br>
            <a:r>
              <a:rPr lang="en-US" sz="4100" b="1" kern="1200" dirty="0">
                <a:solidFill>
                  <a:srgbClr val="0F9ED5"/>
                </a:solidFill>
                <a:latin typeface="Vijaya" panose="02020604020202020204" pitchFamily="18" charset="0"/>
                <a:cs typeface="Vijaya" panose="02020604020202020204" pitchFamily="18" charset="0"/>
              </a:rPr>
              <a:t>Computer Science Engineering</a:t>
            </a:r>
            <a:br>
              <a:rPr lang="en-US" sz="4100" b="1" kern="1200" dirty="0">
                <a:solidFill>
                  <a:srgbClr val="0F9ED5"/>
                </a:solidFill>
                <a:latin typeface="Vijaya" panose="02020604020202020204" pitchFamily="18" charset="0"/>
                <a:cs typeface="Vijaya" panose="02020604020202020204" pitchFamily="18" charset="0"/>
              </a:rPr>
            </a:br>
            <a:r>
              <a:rPr lang="en-US" sz="4100" b="1" dirty="0">
                <a:solidFill>
                  <a:srgbClr val="0F9ED5"/>
                </a:solidFill>
                <a:latin typeface="Vijaya" panose="02020604020202020204" pitchFamily="18" charset="0"/>
                <a:cs typeface="Vijaya" panose="02020604020202020204" pitchFamily="18" charset="0"/>
              </a:rPr>
              <a:t>(2)</a:t>
            </a:r>
            <a:endParaRPr lang="en-US" sz="4100" b="1" kern="1200" dirty="0">
              <a:solidFill>
                <a:srgbClr val="0F9ED5"/>
              </a:solidFill>
              <a:latin typeface="Vijaya" panose="02020604020202020204" pitchFamily="18" charset="0"/>
              <a:cs typeface="Vijaya" panose="02020604020202020204" pitchFamily="18" charset="0"/>
            </a:endParaRPr>
          </a:p>
        </p:txBody>
      </p:sp>
      <p:cxnSp>
        <p:nvCxnSpPr>
          <p:cNvPr id="32" name="Straight Connector 31">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720585D-8097-BDAC-6191-E46CF453D9BF}"/>
              </a:ext>
            </a:extLst>
          </p:cNvPr>
          <p:cNvSpPr>
            <a:spLocks noGrp="1"/>
          </p:cNvSpPr>
          <p:nvPr>
            <p:ph type="subTitle" idx="1"/>
          </p:nvPr>
        </p:nvSpPr>
        <p:spPr>
          <a:xfrm>
            <a:off x="5255260" y="1648870"/>
            <a:ext cx="4702848" cy="3560260"/>
          </a:xfrm>
        </p:spPr>
        <p:txBody>
          <a:bodyPr vert="horz" lIns="91440" tIns="45720" rIns="91440" bIns="45720" rtlCol="0" anchor="ctr">
            <a:normAutofit/>
          </a:bodyPr>
          <a:lstStyle/>
          <a:p>
            <a:pPr algn="l"/>
            <a:r>
              <a:rPr lang="en-US" sz="5400" b="1" kern="1200" dirty="0" err="1">
                <a:solidFill>
                  <a:srgbClr val="0F9ED5"/>
                </a:solidFill>
                <a:latin typeface="Vijaya" panose="02020604020202020204" pitchFamily="18" charset="0"/>
                <a:cs typeface="Vijaya" panose="02020604020202020204" pitchFamily="18" charset="0"/>
              </a:rPr>
              <a:t>கணினி</a:t>
            </a:r>
            <a:r>
              <a:rPr lang="en-US" sz="5000" dirty="0">
                <a:solidFill>
                  <a:srgbClr val="0F9ED5"/>
                </a:solidFill>
                <a:latin typeface="Vijaya" panose="02020604020202020204" pitchFamily="18" charset="0"/>
                <a:cs typeface="Vijaya" panose="02020604020202020204" pitchFamily="18" charset="0"/>
              </a:rPr>
              <a:t> (Computer)</a:t>
            </a:r>
          </a:p>
          <a:p>
            <a:pPr indent="-228600" algn="l">
              <a:buFont typeface="Arial" panose="020B0604020202020204" pitchFamily="34" charset="0"/>
              <a:buChar char="•"/>
            </a:pPr>
            <a:endParaRPr lang="en-US" sz="5000" dirty="0">
              <a:solidFill>
                <a:srgbClr val="0F9ED5"/>
              </a:solidFill>
              <a:latin typeface="Vijaya" panose="02020604020202020204" pitchFamily="18" charset="0"/>
              <a:cs typeface="Vijaya" panose="02020604020202020204" pitchFamily="18" charset="0"/>
            </a:endParaRPr>
          </a:p>
          <a:p>
            <a:pPr algn="l"/>
            <a:r>
              <a:rPr lang="ta-IN" sz="5000" dirty="0">
                <a:solidFill>
                  <a:srgbClr val="0F9ED5"/>
                </a:solidFill>
                <a:latin typeface="Vijaya" panose="02020604020202020204" pitchFamily="18" charset="0"/>
                <a:cs typeface="Vijaya" panose="02020604020202020204" pitchFamily="18" charset="0"/>
              </a:rPr>
              <a:t>ஜெயதர்சினி</a:t>
            </a:r>
            <a:endParaRPr lang="en-US" sz="5000" dirty="0">
              <a:solidFill>
                <a:srgbClr val="0F9ED5"/>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405097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32981204-2B1E-F7A7-86DE-F6659E21C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D00E05-F133-C5E0-DF8F-278D86679C4A}"/>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(3)</a:t>
            </a:r>
          </a:p>
        </p:txBody>
      </p:sp>
      <p:sp>
        <p:nvSpPr>
          <p:cNvPr id="3" name="Content Placeholder 2">
            <a:extLst>
              <a:ext uri="{FF2B5EF4-FFF2-40B4-BE49-F238E27FC236}">
                <a16:creationId xmlns:a16="http://schemas.microsoft.com/office/drawing/2014/main" id="{593592AE-CF4B-E4EE-42FD-81ACB2E25A62}"/>
              </a:ext>
            </a:extLst>
          </p:cNvPr>
          <p:cNvSpPr>
            <a:spLocks noGrp="1"/>
          </p:cNvSpPr>
          <p:nvPr>
            <p:ph idx="1"/>
          </p:nvPr>
        </p:nvSpPr>
        <p:spPr>
          <a:xfrm>
            <a:off x="174171" y="544285"/>
            <a:ext cx="11636829" cy="6301695"/>
          </a:xfrm>
        </p:spPr>
        <p:txBody>
          <a:bodyPr>
            <a:noAutofit/>
          </a:bodyPr>
          <a:lstStyle/>
          <a:p>
            <a:pPr marL="0" indent="0">
              <a:buNone/>
            </a:pPr>
            <a:r>
              <a:rPr lang="ta-IN" sz="2000" b="1" dirty="0">
                <a:solidFill>
                  <a:srgbClr val="0C3648"/>
                </a:solidFill>
                <a:latin typeface="Vijaya" panose="02020604020202020204" pitchFamily="18" charset="0"/>
                <a:cs typeface="Vijaya" panose="02020604020202020204" pitchFamily="18" charset="0"/>
              </a:rPr>
              <a:t>எளிய எடுத்துக்காட்டு:</a:t>
            </a:r>
            <a:endParaRPr lang="en-US" sz="2000" b="1" dirty="0">
              <a:solidFill>
                <a:srgbClr val="0C3648"/>
              </a:solidFill>
              <a:latin typeface="Vijaya" panose="02020604020202020204" pitchFamily="18" charset="0"/>
              <a:cs typeface="Vijaya" panose="02020604020202020204" pitchFamily="18" charset="0"/>
            </a:endParaRPr>
          </a:p>
          <a:p>
            <a:pPr marL="0" indent="0">
              <a:buNone/>
            </a:pPr>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நீங்கள் </a:t>
            </a:r>
            <a:r>
              <a:rPr lang="en-US" sz="1500" dirty="0">
                <a:solidFill>
                  <a:srgbClr val="0C3648"/>
                </a:solidFill>
                <a:latin typeface="Vijaya" panose="02020604020202020204" pitchFamily="18" charset="0"/>
                <a:cs typeface="Vijaya" panose="02020604020202020204" pitchFamily="18" charset="0"/>
              </a:rPr>
              <a:t>Microsoft word </a:t>
            </a:r>
            <a:r>
              <a:rPr lang="ta-IN" sz="1500" dirty="0">
                <a:solidFill>
                  <a:srgbClr val="0C3648"/>
                </a:solidFill>
                <a:latin typeface="Vijaya" panose="02020604020202020204" pitchFamily="18" charset="0"/>
                <a:cs typeface="Vijaya" panose="02020604020202020204" pitchFamily="18" charset="0"/>
              </a:rPr>
              <a:t>செயலியை</a:t>
            </a:r>
            <a:r>
              <a:rPr lang="en-US" sz="1500" dirty="0">
                <a:solidFill>
                  <a:srgbClr val="0C3648"/>
                </a:solidFill>
                <a:latin typeface="Vijaya" panose="02020604020202020204" pitchFamily="18" charset="0"/>
                <a:cs typeface="Vijaya" panose="02020604020202020204" pitchFamily="18" charset="0"/>
              </a:rPr>
              <a:t> (application)</a:t>
            </a:r>
            <a:r>
              <a:rPr lang="ta-IN" sz="1500" dirty="0">
                <a:solidFill>
                  <a:srgbClr val="0C3648"/>
                </a:solidFill>
                <a:latin typeface="Vijaya" panose="02020604020202020204" pitchFamily="18" charset="0"/>
                <a:cs typeface="Vijaya" panose="02020604020202020204" pitchFamily="18" charset="0"/>
              </a:rPr>
              <a:t> திறக்கிறீர்கள்</a:t>
            </a:r>
            <a:r>
              <a:rPr lang="en-US" sz="1500" dirty="0">
                <a:solidFill>
                  <a:srgbClr val="0C3648"/>
                </a:solidFill>
                <a:latin typeface="Vijaya" panose="02020604020202020204" pitchFamily="18" charset="0"/>
                <a:cs typeface="Vijaya" panose="02020604020202020204" pitchFamily="18" charset="0"/>
              </a:rPr>
              <a:t> (open)</a:t>
            </a: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செயலியில்</a:t>
            </a:r>
            <a:r>
              <a:rPr lang="en-US" sz="1500" dirty="0">
                <a:solidFill>
                  <a:srgbClr val="0C3648"/>
                </a:solidFill>
                <a:latin typeface="Vijaya" panose="02020604020202020204" pitchFamily="18" charset="0"/>
                <a:cs typeface="Vijaya" panose="02020604020202020204" pitchFamily="18" charset="0"/>
              </a:rPr>
              <a:t> (application) </a:t>
            </a:r>
            <a:r>
              <a:rPr lang="ta-IN" sz="1500" dirty="0">
                <a:solidFill>
                  <a:srgbClr val="0C3648"/>
                </a:solidFill>
                <a:latin typeface="Vijaya" panose="02020604020202020204" pitchFamily="18" charset="0"/>
                <a:cs typeface="Vijaya" panose="02020604020202020204" pitchFamily="18" charset="0"/>
              </a:rPr>
              <a:t>பல பொத்தான்கள்</a:t>
            </a:r>
            <a:r>
              <a:rPr lang="en-US" sz="1500" dirty="0">
                <a:solidFill>
                  <a:srgbClr val="0C3648"/>
                </a:solidFill>
                <a:latin typeface="Vijaya" panose="02020604020202020204" pitchFamily="18" charset="0"/>
                <a:cs typeface="Vijaya" panose="02020604020202020204" pitchFamily="18" charset="0"/>
              </a:rPr>
              <a:t> (buttons)</a:t>
            </a:r>
            <a:r>
              <a:rPr lang="ta-IN" sz="1500" dirty="0">
                <a:solidFill>
                  <a:srgbClr val="0C3648"/>
                </a:solidFill>
                <a:latin typeface="Vijaya" panose="02020604020202020204" pitchFamily="18" charset="0"/>
                <a:cs typeface="Vijaya" panose="02020604020202020204" pitchFamily="18" charset="0"/>
              </a:rPr>
              <a:t> உள்ளன</a:t>
            </a:r>
            <a:endParaRPr lang="en-US" sz="1500" dirty="0">
              <a:solidFill>
                <a:srgbClr val="0C3648"/>
              </a:solidFill>
              <a:latin typeface="Vijaya" panose="02020604020202020204" pitchFamily="18" charset="0"/>
              <a:cs typeface="Vijaya" panose="02020604020202020204" pitchFamily="18" charset="0"/>
            </a:endParaRP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ஒவ்வொன்றும் வேறு வேறு வேலைகளை</a:t>
            </a:r>
            <a:r>
              <a:rPr lang="en-US" sz="1500" dirty="0">
                <a:solidFill>
                  <a:srgbClr val="0C3648"/>
                </a:solidFill>
                <a:latin typeface="Vijaya" panose="02020604020202020204" pitchFamily="18" charset="0"/>
                <a:cs typeface="Vijaya" panose="02020604020202020204" pitchFamily="18" charset="0"/>
              </a:rPr>
              <a:t> (instructions)</a:t>
            </a:r>
            <a:r>
              <a:rPr lang="ta-IN" sz="1500" dirty="0">
                <a:solidFill>
                  <a:srgbClr val="0C3648"/>
                </a:solidFill>
                <a:latin typeface="Vijaya" panose="02020604020202020204" pitchFamily="18" charset="0"/>
                <a:cs typeface="Vijaya" panose="02020604020202020204" pitchFamily="18" charset="0"/>
              </a:rPr>
              <a:t> செய்யக் கூடியவை</a:t>
            </a:r>
            <a:endParaRPr lang="en-US" sz="1500" dirty="0">
              <a:solidFill>
                <a:srgbClr val="0C3648"/>
              </a:solidFill>
              <a:latin typeface="Vijaya" panose="02020604020202020204" pitchFamily="18" charset="0"/>
              <a:cs typeface="Vijaya" panose="02020604020202020204" pitchFamily="18" charset="0"/>
            </a:endParaRP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புதிய</a:t>
            </a:r>
            <a:r>
              <a:rPr lang="en-US" sz="1500" dirty="0">
                <a:solidFill>
                  <a:srgbClr val="0C3648"/>
                </a:solidFill>
                <a:latin typeface="Vijaya" panose="02020604020202020204" pitchFamily="18" charset="0"/>
                <a:cs typeface="Vijaya" panose="02020604020202020204" pitchFamily="18" charset="0"/>
              </a:rPr>
              <a:t> </a:t>
            </a:r>
            <a:r>
              <a:rPr lang="ta-IN" sz="1500" dirty="0">
                <a:solidFill>
                  <a:srgbClr val="0C3648"/>
                </a:solidFill>
                <a:latin typeface="Vijaya" panose="02020604020202020204" pitchFamily="18" charset="0"/>
                <a:cs typeface="Vijaya" panose="02020604020202020204" pitchFamily="18" charset="0"/>
              </a:rPr>
              <a:t>கோப்பினை</a:t>
            </a:r>
            <a:r>
              <a:rPr lang="en-US" sz="1500" dirty="0">
                <a:solidFill>
                  <a:srgbClr val="0C3648"/>
                </a:solidFill>
                <a:latin typeface="Vijaya" panose="02020604020202020204" pitchFamily="18" charset="0"/>
                <a:cs typeface="Vijaya" panose="02020604020202020204" pitchFamily="18" charset="0"/>
              </a:rPr>
              <a:t> (new file) </a:t>
            </a:r>
            <a:r>
              <a:rPr lang="ta-IN" sz="1500" dirty="0">
                <a:solidFill>
                  <a:srgbClr val="0C3648"/>
                </a:solidFill>
                <a:latin typeface="Vijaya" panose="02020604020202020204" pitchFamily="18" charset="0"/>
                <a:cs typeface="Vijaya" panose="02020604020202020204" pitchFamily="18" charset="0"/>
              </a:rPr>
              <a:t>உருவாக்குவதற்கான பொத்தானை</a:t>
            </a:r>
            <a:r>
              <a:rPr lang="en-US" sz="1500" dirty="0">
                <a:solidFill>
                  <a:srgbClr val="0C3648"/>
                </a:solidFill>
                <a:latin typeface="Vijaya" panose="02020604020202020204" pitchFamily="18" charset="0"/>
                <a:cs typeface="Vijaya" panose="02020604020202020204" pitchFamily="18" charset="0"/>
              </a:rPr>
              <a:t> (button)</a:t>
            </a:r>
            <a:r>
              <a:rPr lang="ta-IN" sz="1500" dirty="0">
                <a:solidFill>
                  <a:srgbClr val="0C3648"/>
                </a:solidFill>
                <a:latin typeface="Vijaya" panose="02020604020202020204" pitchFamily="18" charset="0"/>
                <a:cs typeface="Vijaya" panose="02020604020202020204" pitchFamily="18" charset="0"/>
              </a:rPr>
              <a:t> அழுத்தி கட்டளை</a:t>
            </a:r>
            <a:r>
              <a:rPr lang="en-US" sz="1500" dirty="0">
                <a:solidFill>
                  <a:srgbClr val="0C3648"/>
                </a:solidFill>
                <a:latin typeface="Vijaya" panose="02020604020202020204" pitchFamily="18" charset="0"/>
                <a:cs typeface="Vijaya" panose="02020604020202020204" pitchFamily="18" charset="0"/>
              </a:rPr>
              <a:t> (command)</a:t>
            </a:r>
            <a:r>
              <a:rPr lang="ta-IN" sz="1500" dirty="0">
                <a:solidFill>
                  <a:srgbClr val="0C3648"/>
                </a:solidFill>
                <a:latin typeface="Vijaya" panose="02020604020202020204" pitchFamily="18" charset="0"/>
                <a:cs typeface="Vijaya" panose="02020604020202020204" pitchFamily="18" charset="0"/>
              </a:rPr>
              <a:t> இடுகிறீர்கள்</a:t>
            </a:r>
            <a:endParaRPr lang="en-US" sz="1500" dirty="0">
              <a:solidFill>
                <a:srgbClr val="0C3648"/>
              </a:solidFill>
              <a:latin typeface="Vijaya" panose="02020604020202020204" pitchFamily="18" charset="0"/>
              <a:cs typeface="Vijaya" panose="02020604020202020204" pitchFamily="18" charset="0"/>
            </a:endParaRP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நீங்கள் விசைப்பலகையில்</a:t>
            </a:r>
            <a:r>
              <a:rPr lang="en-US" sz="1500" dirty="0">
                <a:solidFill>
                  <a:srgbClr val="0C3648"/>
                </a:solidFill>
                <a:latin typeface="Vijaya" panose="02020604020202020204" pitchFamily="18" charset="0"/>
                <a:cs typeface="Vijaya" panose="02020604020202020204" pitchFamily="18" charset="0"/>
              </a:rPr>
              <a:t> (keyboard)</a:t>
            </a:r>
            <a:r>
              <a:rPr lang="ta-IN" sz="1500" dirty="0">
                <a:solidFill>
                  <a:srgbClr val="0C3648"/>
                </a:solidFill>
                <a:latin typeface="Vijaya" panose="02020604020202020204" pitchFamily="18" charset="0"/>
                <a:cs typeface="Vijaya" panose="02020604020202020204" pitchFamily="18" charset="0"/>
              </a:rPr>
              <a:t> ஒரு வார்த்தையை தட்டச்சு</a:t>
            </a:r>
            <a:r>
              <a:rPr lang="en-US" sz="1500" dirty="0">
                <a:solidFill>
                  <a:srgbClr val="0C3648"/>
                </a:solidFill>
                <a:latin typeface="Vijaya" panose="02020604020202020204" pitchFamily="18" charset="0"/>
                <a:cs typeface="Vijaya" panose="02020604020202020204" pitchFamily="18" charset="0"/>
              </a:rPr>
              <a:t> (type)</a:t>
            </a:r>
            <a:r>
              <a:rPr lang="ta-IN" sz="1500" dirty="0">
                <a:solidFill>
                  <a:srgbClr val="0C3648"/>
                </a:solidFill>
                <a:latin typeface="Vijaya" panose="02020604020202020204" pitchFamily="18" charset="0"/>
                <a:cs typeface="Vijaya" panose="02020604020202020204" pitchFamily="18" charset="0"/>
              </a:rPr>
              <a:t> செய்கிறீர்கள்</a:t>
            </a:r>
            <a:r>
              <a:rPr lang="en-US" sz="1500" dirty="0">
                <a:solidFill>
                  <a:srgbClr val="0C3648"/>
                </a:solidFill>
                <a:latin typeface="Vijaya" panose="02020604020202020204" pitchFamily="18" charset="0"/>
                <a:cs typeface="Vijaya" panose="02020604020202020204" pitchFamily="18" charset="0"/>
              </a:rPr>
              <a:t>.</a:t>
            </a: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கணினி</a:t>
            </a:r>
            <a:r>
              <a:rPr lang="en-US" sz="1500" dirty="0">
                <a:solidFill>
                  <a:srgbClr val="0C3648"/>
                </a:solidFill>
                <a:latin typeface="Vijaya" panose="02020604020202020204" pitchFamily="18" charset="0"/>
                <a:cs typeface="Vijaya" panose="02020604020202020204" pitchFamily="18" charset="0"/>
              </a:rPr>
              <a:t> </a:t>
            </a:r>
            <a:r>
              <a:rPr lang="ta-IN" sz="1500" dirty="0">
                <a:solidFill>
                  <a:srgbClr val="0C3648"/>
                </a:solidFill>
                <a:latin typeface="Vijaya" panose="02020604020202020204" pitchFamily="18" charset="0"/>
                <a:cs typeface="Vijaya" panose="02020604020202020204" pitchFamily="18" charset="0"/>
              </a:rPr>
              <a:t>தட்டச்சு செய்யப் பட்ட வார்த்தையைப் புரிந்து</a:t>
            </a:r>
            <a:r>
              <a:rPr lang="en-US" sz="1500" dirty="0">
                <a:solidFill>
                  <a:srgbClr val="0C3648"/>
                </a:solidFill>
                <a:latin typeface="Vijaya" panose="02020604020202020204" pitchFamily="18" charset="0"/>
                <a:cs typeface="Vijaya" panose="02020604020202020204" pitchFamily="18" charset="0"/>
              </a:rPr>
              <a:t> </a:t>
            </a:r>
            <a:r>
              <a:rPr lang="ta-IN" sz="1500" dirty="0">
                <a:solidFill>
                  <a:srgbClr val="0C3648"/>
                </a:solidFill>
                <a:latin typeface="Vijaya" panose="02020604020202020204" pitchFamily="18" charset="0"/>
                <a:cs typeface="Vijaya" panose="02020604020202020204" pitchFamily="18" charset="0"/>
              </a:rPr>
              <a:t>கொள்கிறது</a:t>
            </a:r>
            <a:r>
              <a:rPr lang="en-US" sz="1500" dirty="0">
                <a:solidFill>
                  <a:srgbClr val="0C3648"/>
                </a:solidFill>
                <a:latin typeface="Vijaya" panose="02020604020202020204" pitchFamily="18" charset="0"/>
                <a:cs typeface="Vijaya" panose="02020604020202020204" pitchFamily="18" charset="0"/>
              </a:rPr>
              <a:t>. </a:t>
            </a: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திரையில்</a:t>
            </a:r>
            <a:r>
              <a:rPr lang="en-US" sz="1500" dirty="0">
                <a:solidFill>
                  <a:srgbClr val="0C3648"/>
                </a:solidFill>
                <a:latin typeface="Vijaya" panose="02020604020202020204" pitchFamily="18" charset="0"/>
                <a:cs typeface="Vijaya" panose="02020604020202020204" pitchFamily="18" charset="0"/>
              </a:rPr>
              <a:t> (monitor)</a:t>
            </a:r>
            <a:r>
              <a:rPr lang="ta-IN" sz="1500" dirty="0">
                <a:solidFill>
                  <a:srgbClr val="0C3648"/>
                </a:solidFill>
                <a:latin typeface="Vijaya" panose="02020604020202020204" pitchFamily="18" charset="0"/>
                <a:cs typeface="Vijaya" panose="02020604020202020204" pitchFamily="18" charset="0"/>
              </a:rPr>
              <a:t> அந்த வார்த்தையை</a:t>
            </a:r>
            <a:r>
              <a:rPr lang="en-US" sz="1500" dirty="0">
                <a:solidFill>
                  <a:srgbClr val="0C3648"/>
                </a:solidFill>
                <a:latin typeface="Vijaya" panose="02020604020202020204" pitchFamily="18" charset="0"/>
                <a:cs typeface="Vijaya" panose="02020604020202020204" pitchFamily="18" charset="0"/>
              </a:rPr>
              <a:t> </a:t>
            </a:r>
            <a:r>
              <a:rPr lang="ta-IN" sz="1500" dirty="0">
                <a:solidFill>
                  <a:srgbClr val="0C3648"/>
                </a:solidFill>
                <a:latin typeface="Vijaya" panose="02020604020202020204" pitchFamily="18" charset="0"/>
                <a:cs typeface="Vijaya" panose="02020604020202020204" pitchFamily="18" charset="0"/>
              </a:rPr>
              <a:t>நீங்கள் உருவாக்கிய கோப்பினுள்</a:t>
            </a:r>
            <a:r>
              <a:rPr lang="en-US" sz="1500" dirty="0">
                <a:solidFill>
                  <a:srgbClr val="0C3648"/>
                </a:solidFill>
                <a:latin typeface="Vijaya" panose="02020604020202020204" pitchFamily="18" charset="0"/>
                <a:cs typeface="Vijaya" panose="02020604020202020204" pitchFamily="18" charset="0"/>
              </a:rPr>
              <a:t> (file)</a:t>
            </a:r>
            <a:r>
              <a:rPr lang="ta-IN" sz="1500" dirty="0">
                <a:solidFill>
                  <a:srgbClr val="0C3648"/>
                </a:solidFill>
                <a:latin typeface="Vijaya" panose="02020604020202020204" pitchFamily="18" charset="0"/>
                <a:cs typeface="Vijaya" panose="02020604020202020204" pitchFamily="18" charset="0"/>
              </a:rPr>
              <a:t> காட்டுகிறது</a:t>
            </a:r>
            <a:endParaRPr lang="en-US" sz="1500" dirty="0">
              <a:solidFill>
                <a:srgbClr val="0C3648"/>
              </a:solidFill>
              <a:latin typeface="Vijaya" panose="02020604020202020204" pitchFamily="18" charset="0"/>
              <a:cs typeface="Vijaya" panose="02020604020202020204" pitchFamily="18" charset="0"/>
            </a:endParaRPr>
          </a:p>
          <a:p>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நீங்கள் அந்த வார்த்தை உள்ள கோப்பை சேமிக்கலாம்.</a:t>
            </a:r>
            <a:endParaRPr lang="en-US" sz="1500" dirty="0">
              <a:solidFill>
                <a:srgbClr val="0C3648"/>
              </a:solidFill>
              <a:latin typeface="Vijaya" panose="02020604020202020204" pitchFamily="18" charset="0"/>
              <a:cs typeface="Vijaya" panose="02020604020202020204" pitchFamily="18" charset="0"/>
            </a:endParaRPr>
          </a:p>
          <a:p>
            <a:r>
              <a:rPr lang="ta-IN" sz="1500" dirty="0">
                <a:solidFill>
                  <a:srgbClr val="0C3648"/>
                </a:solidFill>
                <a:latin typeface="Vijaya" panose="02020604020202020204" pitchFamily="18" charset="0"/>
                <a:cs typeface="Vijaya" panose="02020604020202020204" pitchFamily="18" charset="0"/>
              </a:rPr>
              <a:t>நீங்கள் கணினியை அணைத்தாலும்</a:t>
            </a:r>
            <a:r>
              <a:rPr lang="en-US" sz="1500" dirty="0">
                <a:solidFill>
                  <a:srgbClr val="0C3648"/>
                </a:solidFill>
                <a:latin typeface="Vijaya" panose="02020604020202020204" pitchFamily="18" charset="0"/>
                <a:cs typeface="Vijaya" panose="02020604020202020204" pitchFamily="18" charset="0"/>
              </a:rPr>
              <a:t> (switch-off), </a:t>
            </a:r>
            <a:r>
              <a:rPr lang="ta-IN" sz="1500" dirty="0">
                <a:solidFill>
                  <a:srgbClr val="0C3648"/>
                </a:solidFill>
                <a:latin typeface="Vijaya" panose="02020604020202020204" pitchFamily="18" charset="0"/>
                <a:cs typeface="Vijaya" panose="02020604020202020204" pitchFamily="18" charset="0"/>
              </a:rPr>
              <a:t>மீண்டும் இயக்கும் போது</a:t>
            </a:r>
            <a:r>
              <a:rPr lang="en-US" sz="1500" dirty="0">
                <a:solidFill>
                  <a:srgbClr val="0C3648"/>
                </a:solidFill>
                <a:latin typeface="Vijaya" panose="02020604020202020204" pitchFamily="18" charset="0"/>
                <a:cs typeface="Vijaya" panose="02020604020202020204" pitchFamily="18" charset="0"/>
              </a:rPr>
              <a:t> (switch-on)</a:t>
            </a:r>
            <a:r>
              <a:rPr lang="ta-IN" sz="1500" dirty="0">
                <a:solidFill>
                  <a:srgbClr val="0C3648"/>
                </a:solidFill>
                <a:latin typeface="Vijaya" panose="02020604020202020204" pitchFamily="18" charset="0"/>
                <a:cs typeface="Vijaya" panose="02020604020202020204" pitchFamily="18" charset="0"/>
              </a:rPr>
              <a:t> சேமித்த கோப்பினைத்</a:t>
            </a:r>
            <a:r>
              <a:rPr lang="en-US" sz="1500" dirty="0">
                <a:solidFill>
                  <a:srgbClr val="0C3648"/>
                </a:solidFill>
                <a:latin typeface="Vijaya" panose="02020604020202020204" pitchFamily="18" charset="0"/>
                <a:cs typeface="Vijaya" panose="02020604020202020204" pitchFamily="18" charset="0"/>
              </a:rPr>
              <a:t> (file)</a:t>
            </a:r>
            <a:r>
              <a:rPr lang="ta-IN" sz="1500" dirty="0">
                <a:solidFill>
                  <a:srgbClr val="0C3648"/>
                </a:solidFill>
                <a:latin typeface="Vijaya" panose="02020604020202020204" pitchFamily="18" charset="0"/>
                <a:cs typeface="Vijaya" panose="02020604020202020204" pitchFamily="18" charset="0"/>
              </a:rPr>
              <a:t> திறந்து</a:t>
            </a:r>
            <a:r>
              <a:rPr lang="en-US" sz="1500" dirty="0">
                <a:solidFill>
                  <a:srgbClr val="0C3648"/>
                </a:solidFill>
                <a:latin typeface="Vijaya" panose="02020604020202020204" pitchFamily="18" charset="0"/>
                <a:cs typeface="Vijaya" panose="02020604020202020204" pitchFamily="18" charset="0"/>
              </a:rPr>
              <a:t> (open)</a:t>
            </a:r>
            <a:r>
              <a:rPr lang="ta-IN" sz="1500" dirty="0">
                <a:solidFill>
                  <a:srgbClr val="0C3648"/>
                </a:solidFill>
                <a:latin typeface="Vijaya" panose="02020604020202020204" pitchFamily="18" charset="0"/>
                <a:cs typeface="Vijaya" panose="02020604020202020204" pitchFamily="18" charset="0"/>
              </a:rPr>
              <a:t> பாவிக்கவும் தொடர்ந்து வேலை செய்யவும் முடியும்</a:t>
            </a:r>
            <a:endParaRPr lang="en-US" sz="1500" dirty="0">
              <a:solidFill>
                <a:srgbClr val="0C3648"/>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012671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61E5D4AF-3497-B7BB-1240-245C75DEA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2D3D1-613D-969A-1C8E-54710E267675}"/>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(4)</a:t>
            </a:r>
          </a:p>
        </p:txBody>
      </p:sp>
      <p:sp>
        <p:nvSpPr>
          <p:cNvPr id="3" name="Content Placeholder 2">
            <a:extLst>
              <a:ext uri="{FF2B5EF4-FFF2-40B4-BE49-F238E27FC236}">
                <a16:creationId xmlns:a16="http://schemas.microsoft.com/office/drawing/2014/main" id="{AE363760-8E39-2388-A417-E1587375163D}"/>
              </a:ext>
            </a:extLst>
          </p:cNvPr>
          <p:cNvSpPr>
            <a:spLocks noGrp="1"/>
          </p:cNvSpPr>
          <p:nvPr>
            <p:ph idx="1"/>
          </p:nvPr>
        </p:nvSpPr>
        <p:spPr>
          <a:xfrm>
            <a:off x="838200" y="681037"/>
            <a:ext cx="10972800" cy="5970134"/>
          </a:xfrm>
        </p:spPr>
        <p:txBody>
          <a:bodyPr>
            <a:noAutofit/>
          </a:bodyPr>
          <a:lstStyle/>
          <a:p>
            <a:pPr marL="0" indent="0">
              <a:buNone/>
            </a:pPr>
            <a:r>
              <a:rPr lang="ta-IN" sz="1600" b="1" dirty="0">
                <a:solidFill>
                  <a:srgbClr val="0C3648"/>
                </a:solidFill>
                <a:latin typeface="Vijaya" panose="02020604020202020204" pitchFamily="18" charset="0"/>
                <a:cs typeface="Vijaya" panose="02020604020202020204" pitchFamily="18" charset="0"/>
              </a:rPr>
              <a:t>கணினியின் சக்தி</a:t>
            </a:r>
            <a:r>
              <a:rPr lang="en-US" sz="1600" b="1" dirty="0">
                <a:solidFill>
                  <a:srgbClr val="0C3648"/>
                </a:solidFill>
                <a:latin typeface="Vijaya" panose="02020604020202020204" pitchFamily="18" charset="0"/>
                <a:cs typeface="Vijaya" panose="02020604020202020204" pitchFamily="18" charset="0"/>
              </a:rPr>
              <a:t> / </a:t>
            </a:r>
            <a:r>
              <a:rPr lang="ta-IN" sz="1600" b="1" dirty="0">
                <a:solidFill>
                  <a:srgbClr val="0C3648"/>
                </a:solidFill>
                <a:latin typeface="Vijaya" panose="02020604020202020204" pitchFamily="18" charset="0"/>
                <a:cs typeface="Vijaya" panose="02020604020202020204" pitchFamily="18" charset="0"/>
              </a:rPr>
              <a:t>வலு</a:t>
            </a:r>
            <a:r>
              <a:rPr lang="en-US" sz="1600" b="1" dirty="0">
                <a:solidFill>
                  <a:srgbClr val="0C3648"/>
                </a:solidFill>
                <a:latin typeface="Vijaya" panose="02020604020202020204" pitchFamily="18" charset="0"/>
                <a:cs typeface="Vijaya" panose="02020604020202020204" pitchFamily="18" charset="0"/>
              </a:rPr>
              <a:t> (Power of Computers):</a:t>
            </a:r>
          </a:p>
          <a:p>
            <a:pPr marL="0" indent="0">
              <a:buNone/>
            </a:pPr>
            <a:endParaRPr lang="en-US"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வேகம்</a:t>
            </a:r>
            <a:r>
              <a:rPr lang="en-US" sz="1400" dirty="0">
                <a:solidFill>
                  <a:srgbClr val="0C3648"/>
                </a:solidFill>
                <a:latin typeface="Vijaya" panose="02020604020202020204" pitchFamily="18" charset="0"/>
                <a:cs typeface="Vijaya" panose="02020604020202020204" pitchFamily="18" charset="0"/>
              </a:rPr>
              <a:t> (Speed) : </a:t>
            </a:r>
            <a:r>
              <a:rPr lang="ta-IN" sz="1400" dirty="0">
                <a:solidFill>
                  <a:srgbClr val="0C3648"/>
                </a:solidFill>
                <a:latin typeface="Vijaya" panose="02020604020202020204" pitchFamily="18" charset="0"/>
                <a:cs typeface="Vijaya" panose="02020604020202020204" pitchFamily="18" charset="0"/>
              </a:rPr>
              <a:t>மிக விரைவாக வேலைகளை செய்யும். மைக்ரோ செக்கன்கள் அல்லது அதை விடவும் குறைவான நேரத்தில் செய்யும்.</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துல்லியம்</a:t>
            </a:r>
            <a:r>
              <a:rPr lang="en-US" sz="1400" dirty="0">
                <a:solidFill>
                  <a:srgbClr val="0C3648"/>
                </a:solidFill>
                <a:latin typeface="Vijaya" panose="02020604020202020204" pitchFamily="18" charset="0"/>
                <a:cs typeface="Vijaya" panose="02020604020202020204" pitchFamily="18" charset="0"/>
              </a:rPr>
              <a:t> (Accuracy): </a:t>
            </a:r>
            <a:r>
              <a:rPr lang="ta-IN" sz="1400" dirty="0">
                <a:solidFill>
                  <a:srgbClr val="0C3648"/>
                </a:solidFill>
                <a:latin typeface="Vijaya" panose="02020604020202020204" pitchFamily="18" charset="0"/>
                <a:cs typeface="Vijaya" panose="02020604020202020204" pitchFamily="18" charset="0"/>
              </a:rPr>
              <a:t>மிகச்சரியான</a:t>
            </a:r>
            <a:r>
              <a:rPr lang="en-US" sz="1400" dirty="0">
                <a:solidFill>
                  <a:srgbClr val="0C3648"/>
                </a:solidFill>
                <a:latin typeface="Vijaya" panose="02020604020202020204" pitchFamily="18" charset="0"/>
                <a:cs typeface="Vijaya" panose="02020604020202020204" pitchFamily="18" charset="0"/>
              </a:rPr>
              <a:t> (precise)</a:t>
            </a:r>
            <a:r>
              <a:rPr lang="ta-IN" sz="1400" dirty="0">
                <a:solidFill>
                  <a:srgbClr val="0C3648"/>
                </a:solidFill>
                <a:latin typeface="Vijaya" panose="02020604020202020204" pitchFamily="18" charset="0"/>
                <a:cs typeface="Vijaya" panose="02020604020202020204" pitchFamily="18" charset="0"/>
              </a:rPr>
              <a:t> விளைவுகளை</a:t>
            </a:r>
            <a:r>
              <a:rPr lang="en-US" sz="1400" dirty="0">
                <a:solidFill>
                  <a:srgbClr val="0C3648"/>
                </a:solidFill>
                <a:latin typeface="Vijaya" panose="02020604020202020204" pitchFamily="18" charset="0"/>
                <a:cs typeface="Vijaya" panose="02020604020202020204" pitchFamily="18" charset="0"/>
              </a:rPr>
              <a:t> (results)</a:t>
            </a:r>
            <a:r>
              <a:rPr lang="ta-IN" sz="1400" dirty="0">
                <a:solidFill>
                  <a:srgbClr val="0C3648"/>
                </a:solidFill>
                <a:latin typeface="Vijaya" panose="02020604020202020204" pitchFamily="18" charset="0"/>
                <a:cs typeface="Vijaya" panose="02020604020202020204" pitchFamily="18" charset="0"/>
              </a:rPr>
              <a:t> குறைந்த</a:t>
            </a:r>
            <a:r>
              <a:rPr lang="en-US" sz="1400" dirty="0">
                <a:solidFill>
                  <a:srgbClr val="0C3648"/>
                </a:solidFill>
                <a:latin typeface="Vijaya" panose="02020604020202020204" pitchFamily="18" charset="0"/>
                <a:cs typeface="Vijaya" panose="02020604020202020204" pitchFamily="18" charset="0"/>
              </a:rPr>
              <a:t> (minimal)</a:t>
            </a:r>
            <a:r>
              <a:rPr lang="ta-IN" sz="1400" dirty="0">
                <a:solidFill>
                  <a:srgbClr val="0C3648"/>
                </a:solidFill>
                <a:latin typeface="Vijaya" panose="02020604020202020204" pitchFamily="18" charset="0"/>
                <a:cs typeface="Vijaya" panose="02020604020202020204" pitchFamily="18" charset="0"/>
              </a:rPr>
              <a:t> பிழைகளுடன்</a:t>
            </a:r>
            <a:r>
              <a:rPr lang="en-US" sz="1400" dirty="0">
                <a:solidFill>
                  <a:srgbClr val="0C3648"/>
                </a:solidFill>
                <a:latin typeface="Vijaya" panose="02020604020202020204" pitchFamily="18" charset="0"/>
                <a:cs typeface="Vijaya" panose="02020604020202020204" pitchFamily="18" charset="0"/>
              </a:rPr>
              <a:t> (errors)</a:t>
            </a:r>
            <a:r>
              <a:rPr lang="ta-IN" sz="1400" dirty="0">
                <a:solidFill>
                  <a:srgbClr val="0C3648"/>
                </a:solidFill>
                <a:latin typeface="Vijaya" panose="02020604020202020204" pitchFamily="18" charset="0"/>
                <a:cs typeface="Vijaya" panose="02020604020202020204" pitchFamily="18" charset="0"/>
              </a:rPr>
              <a:t> தரும் </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தானாக செயல்படுதல்</a:t>
            </a:r>
            <a:r>
              <a:rPr lang="en-US" sz="1400" dirty="0">
                <a:solidFill>
                  <a:srgbClr val="0C3648"/>
                </a:solidFill>
                <a:latin typeface="Vijaya" panose="02020604020202020204" pitchFamily="18" charset="0"/>
                <a:cs typeface="Vijaya" panose="02020604020202020204" pitchFamily="18" charset="0"/>
              </a:rPr>
              <a:t> (Automation): </a:t>
            </a:r>
            <a:r>
              <a:rPr lang="ta-IN" sz="1400" dirty="0">
                <a:solidFill>
                  <a:srgbClr val="0C3648"/>
                </a:solidFill>
                <a:latin typeface="Vijaya" panose="02020604020202020204" pitchFamily="18" charset="0"/>
                <a:cs typeface="Vijaya" panose="02020604020202020204" pitchFamily="18" charset="0"/>
              </a:rPr>
              <a:t>மனிதத் தலையீடு இன்றி தானாகவே கட்டளைகளை</a:t>
            </a:r>
            <a:r>
              <a:rPr lang="en-US" sz="1400" dirty="0">
                <a:solidFill>
                  <a:srgbClr val="0C3648"/>
                </a:solidFill>
                <a:latin typeface="Vijaya" panose="02020604020202020204" pitchFamily="18" charset="0"/>
                <a:cs typeface="Vijaya" panose="02020604020202020204" pitchFamily="18" charset="0"/>
              </a:rPr>
              <a:t>(instructions)</a:t>
            </a:r>
            <a:r>
              <a:rPr lang="ta-IN" sz="1400" dirty="0">
                <a:solidFill>
                  <a:srgbClr val="0C3648"/>
                </a:solidFill>
                <a:latin typeface="Vijaya" panose="02020604020202020204" pitchFamily="18" charset="0"/>
                <a:cs typeface="Vijaya" panose="02020604020202020204" pitchFamily="18" charset="0"/>
              </a:rPr>
              <a:t> நிறைவேற்றும்</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சேமிப்புத் திறன் </a:t>
            </a:r>
            <a:r>
              <a:rPr lang="en-US" sz="1400" dirty="0">
                <a:solidFill>
                  <a:srgbClr val="0C3648"/>
                </a:solidFill>
                <a:latin typeface="Vijaya" panose="02020604020202020204" pitchFamily="18" charset="0"/>
                <a:cs typeface="Vijaya" panose="02020604020202020204" pitchFamily="18" charset="0"/>
              </a:rPr>
              <a:t>(Storage): </a:t>
            </a:r>
            <a:r>
              <a:rPr lang="ta-IN" sz="1400" dirty="0">
                <a:solidFill>
                  <a:srgbClr val="0C3648"/>
                </a:solidFill>
                <a:latin typeface="Vijaya" panose="02020604020202020204" pitchFamily="18" charset="0"/>
                <a:cs typeface="Vijaya" panose="02020604020202020204" pitchFamily="18" charset="0"/>
              </a:rPr>
              <a:t>நிறைய தரவுகளை பின்னர் மீளப்பெறுவதற்கும்</a:t>
            </a:r>
            <a:r>
              <a:rPr lang="en-US" sz="1400" dirty="0">
                <a:solidFill>
                  <a:srgbClr val="0C3648"/>
                </a:solidFill>
                <a:latin typeface="Vijaya" panose="02020604020202020204" pitchFamily="18" charset="0"/>
                <a:cs typeface="Vijaya" panose="02020604020202020204" pitchFamily="18" charset="0"/>
              </a:rPr>
              <a:t> (retrieval)</a:t>
            </a:r>
            <a:r>
              <a:rPr lang="ta-IN" sz="1400" dirty="0">
                <a:solidFill>
                  <a:srgbClr val="0C3648"/>
                </a:solidFill>
                <a:latin typeface="Vijaya" panose="02020604020202020204" pitchFamily="18" charset="0"/>
                <a:cs typeface="Vijaya" panose="02020604020202020204" pitchFamily="18" charset="0"/>
              </a:rPr>
              <a:t> மீளப்பாவிப்பதற்கும்</a:t>
            </a:r>
            <a:r>
              <a:rPr lang="en-US" sz="1400" dirty="0">
                <a:solidFill>
                  <a:srgbClr val="0C3648"/>
                </a:solidFill>
                <a:latin typeface="Vijaya" panose="02020604020202020204" pitchFamily="18" charset="0"/>
                <a:cs typeface="Vijaya" panose="02020604020202020204" pitchFamily="18" charset="0"/>
              </a:rPr>
              <a:t> (reuse)</a:t>
            </a:r>
            <a:r>
              <a:rPr lang="ta-IN" sz="1400" dirty="0">
                <a:solidFill>
                  <a:srgbClr val="0C3648"/>
                </a:solidFill>
                <a:latin typeface="Vijaya" panose="02020604020202020204" pitchFamily="18" charset="0"/>
                <a:cs typeface="Vijaya" panose="02020604020202020204" pitchFamily="18" charset="0"/>
              </a:rPr>
              <a:t> சேமித்து வைக்க முடியும்.</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பன்முகத் தன்மை</a:t>
            </a:r>
            <a:r>
              <a:rPr lang="en-US" sz="1400" dirty="0">
                <a:solidFill>
                  <a:srgbClr val="0C3648"/>
                </a:solidFill>
                <a:latin typeface="Vijaya" panose="02020604020202020204" pitchFamily="18" charset="0"/>
                <a:cs typeface="Vijaya" panose="02020604020202020204" pitchFamily="18" charset="0"/>
              </a:rPr>
              <a:t> (</a:t>
            </a:r>
            <a:r>
              <a:rPr lang="en-US" sz="1400" dirty="0">
                <a:latin typeface="Vijaya" panose="02020604020202020204" pitchFamily="18" charset="0"/>
                <a:cs typeface="Vijaya" panose="02020604020202020204" pitchFamily="18" charset="0"/>
              </a:rPr>
              <a:t>Versatility): </a:t>
            </a:r>
            <a:r>
              <a:rPr lang="ta-IN" sz="1400" dirty="0">
                <a:latin typeface="Vijaya" panose="02020604020202020204" pitchFamily="18" charset="0"/>
                <a:cs typeface="Vijaya" panose="02020604020202020204" pitchFamily="18" charset="0"/>
              </a:rPr>
              <a:t>நிறைய விதமான வேலைகளை செய்யப் பயன்படும். (எழுதுவதற்கு</a:t>
            </a:r>
            <a:r>
              <a:rPr lang="en-US" sz="1400" dirty="0">
                <a:latin typeface="Vijaya" panose="02020604020202020204" pitchFamily="18" charset="0"/>
                <a:cs typeface="Vijaya" panose="02020604020202020204" pitchFamily="18" charset="0"/>
              </a:rPr>
              <a:t> (writing)</a:t>
            </a:r>
            <a:r>
              <a:rPr lang="ta-IN" sz="1400" dirty="0">
                <a:latin typeface="Vijaya" panose="02020604020202020204" pitchFamily="18" charset="0"/>
                <a:cs typeface="Vijaya" panose="02020604020202020204" pitchFamily="18" charset="0"/>
              </a:rPr>
              <a:t>, நெறி உருவாக்குவதற்கு</a:t>
            </a:r>
            <a:r>
              <a:rPr lang="en-US" sz="1400" dirty="0">
                <a:latin typeface="Vijaya" panose="02020604020202020204" pitchFamily="18" charset="0"/>
                <a:cs typeface="Vijaya" panose="02020604020202020204" pitchFamily="18" charset="0"/>
              </a:rPr>
              <a:t> (coding)</a:t>
            </a:r>
            <a:r>
              <a:rPr lang="ta-IN" sz="1400" dirty="0">
                <a:latin typeface="Vijaya" panose="02020604020202020204" pitchFamily="18" charset="0"/>
                <a:cs typeface="Vijaya" panose="02020604020202020204" pitchFamily="18" charset="0"/>
              </a:rPr>
              <a:t>)</a:t>
            </a:r>
          </a:p>
          <a:p>
            <a:pPr marL="0" indent="0">
              <a:buNone/>
            </a:pPr>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பல வேலைகளை ஒன்றாகச் செய்யும் திறன்</a:t>
            </a:r>
            <a:r>
              <a:rPr lang="en-US" sz="1400" dirty="0">
                <a:solidFill>
                  <a:srgbClr val="0C3648"/>
                </a:solidFill>
                <a:latin typeface="Vijaya" panose="02020604020202020204" pitchFamily="18" charset="0"/>
                <a:cs typeface="Vijaya" panose="02020604020202020204" pitchFamily="18" charset="0"/>
              </a:rPr>
              <a:t> (Multi-tasking): </a:t>
            </a:r>
            <a:r>
              <a:rPr lang="ta-IN" sz="1400" dirty="0">
                <a:solidFill>
                  <a:srgbClr val="0C3648"/>
                </a:solidFill>
                <a:latin typeface="Vijaya" panose="02020604020202020204" pitchFamily="18" charset="0"/>
                <a:cs typeface="Vijaya" panose="02020604020202020204" pitchFamily="18" charset="0"/>
              </a:rPr>
              <a:t>நிறைய வேலைகளை ஒரேயடியாக செய்ய உதவும்</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களைப்பு இன்மை</a:t>
            </a:r>
            <a:r>
              <a:rPr lang="en-US" sz="1400" dirty="0">
                <a:solidFill>
                  <a:srgbClr val="0C3648"/>
                </a:solidFill>
                <a:latin typeface="Vijaya" panose="02020604020202020204" pitchFamily="18" charset="0"/>
                <a:cs typeface="Vijaya" panose="02020604020202020204" pitchFamily="18" charset="0"/>
              </a:rPr>
              <a:t> (</a:t>
            </a:r>
            <a:r>
              <a:rPr lang="en-US" sz="1400" dirty="0">
                <a:latin typeface="Vijaya" panose="02020604020202020204" pitchFamily="18" charset="0"/>
                <a:cs typeface="Vijaya" panose="02020604020202020204" pitchFamily="18" charset="0"/>
              </a:rPr>
              <a:t>Diligence): </a:t>
            </a:r>
            <a:r>
              <a:rPr lang="ta-IN" sz="1400" dirty="0">
                <a:latin typeface="Vijaya" panose="02020604020202020204" pitchFamily="18" charset="0"/>
                <a:cs typeface="Vijaya" panose="02020604020202020204" pitchFamily="18" charset="0"/>
              </a:rPr>
              <a:t>மனிதர்கள் போல களைப்படையாது</a:t>
            </a:r>
            <a:r>
              <a:rPr lang="en-US" sz="1400" dirty="0">
                <a:latin typeface="Vijaya" panose="02020604020202020204" pitchFamily="18" charset="0"/>
                <a:cs typeface="Vijaya" panose="02020604020202020204" pitchFamily="18" charset="0"/>
              </a:rPr>
              <a:t> </a:t>
            </a:r>
            <a:endParaRPr lang="ta-IN" sz="1400" dirty="0">
              <a:solidFill>
                <a:srgbClr val="0C3648"/>
              </a:solidFill>
              <a:latin typeface="Vijaya" panose="02020604020202020204" pitchFamily="18" charset="0"/>
              <a:cs typeface="Vijaya" panose="02020604020202020204" pitchFamily="18" charset="0"/>
            </a:endParaRP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தகவல் பரிமாற்றத்திறன்</a:t>
            </a:r>
            <a:r>
              <a:rPr lang="en-US" sz="1400" dirty="0">
                <a:solidFill>
                  <a:srgbClr val="0C3648"/>
                </a:solidFill>
                <a:latin typeface="Vijaya" panose="02020604020202020204" pitchFamily="18" charset="0"/>
                <a:cs typeface="Vijaya" panose="02020604020202020204" pitchFamily="18" charset="0"/>
              </a:rPr>
              <a:t> (Communication): </a:t>
            </a:r>
            <a:r>
              <a:rPr lang="ta-IN" sz="1400" dirty="0">
                <a:solidFill>
                  <a:srgbClr val="0C3648"/>
                </a:solidFill>
                <a:latin typeface="Vijaya" panose="02020604020202020204" pitchFamily="18" charset="0"/>
                <a:cs typeface="Vijaya" panose="02020604020202020204" pitchFamily="18" charset="0"/>
              </a:rPr>
              <a:t>உலகம் முழுவதற்கும் தரவுகளை பகிரலாம்</a:t>
            </a:r>
          </a:p>
          <a:p>
            <a:endParaRPr lang="ta-IN" sz="1400" dirty="0">
              <a:solidFill>
                <a:srgbClr val="0C3648"/>
              </a:solidFill>
              <a:latin typeface="Vijaya" panose="02020604020202020204" pitchFamily="18" charset="0"/>
              <a:cs typeface="Vijaya" panose="02020604020202020204" pitchFamily="18" charset="0"/>
            </a:endParaRPr>
          </a:p>
          <a:p>
            <a:r>
              <a:rPr lang="ta-IN" sz="1400" dirty="0">
                <a:solidFill>
                  <a:srgbClr val="0C3648"/>
                </a:solidFill>
                <a:latin typeface="Vijaya" panose="02020604020202020204" pitchFamily="18" charset="0"/>
                <a:cs typeface="Vijaya" panose="02020604020202020204" pitchFamily="18" charset="0"/>
              </a:rPr>
              <a:t>வரையறைக்குட்பட்டு முடிவெடுக்கும் திறன்</a:t>
            </a:r>
            <a:r>
              <a:rPr lang="en-US" sz="1400" dirty="0">
                <a:solidFill>
                  <a:srgbClr val="0C3648"/>
                </a:solidFill>
                <a:latin typeface="Vijaya" panose="02020604020202020204" pitchFamily="18" charset="0"/>
                <a:cs typeface="Vijaya" panose="02020604020202020204" pitchFamily="18" charset="0"/>
              </a:rPr>
              <a:t>: </a:t>
            </a:r>
            <a:r>
              <a:rPr lang="ta-IN" sz="1400" dirty="0">
                <a:solidFill>
                  <a:srgbClr val="0C3648"/>
                </a:solidFill>
                <a:latin typeface="Vijaya" panose="02020604020202020204" pitchFamily="18" charset="0"/>
                <a:cs typeface="Vijaya" panose="02020604020202020204" pitchFamily="18" charset="0"/>
              </a:rPr>
              <a:t>விதிமுறைகள்</a:t>
            </a:r>
            <a:r>
              <a:rPr lang="en-US" sz="1400" dirty="0">
                <a:solidFill>
                  <a:srgbClr val="0C3648"/>
                </a:solidFill>
                <a:latin typeface="Vijaya" panose="02020604020202020204" pitchFamily="18" charset="0"/>
                <a:cs typeface="Vijaya" panose="02020604020202020204" pitchFamily="18" charset="0"/>
              </a:rPr>
              <a:t> (rules)</a:t>
            </a:r>
            <a:r>
              <a:rPr lang="ta-IN" sz="1400" dirty="0">
                <a:solidFill>
                  <a:srgbClr val="0C3648"/>
                </a:solidFill>
                <a:latin typeface="Vijaya" panose="02020604020202020204" pitchFamily="18" charset="0"/>
                <a:cs typeface="Vijaya" panose="02020604020202020204" pitchFamily="18" charset="0"/>
              </a:rPr>
              <a:t>, தர்க்கத்துக்கு</a:t>
            </a:r>
            <a:r>
              <a:rPr lang="en-US" sz="1400" dirty="0">
                <a:solidFill>
                  <a:srgbClr val="0C3648"/>
                </a:solidFill>
                <a:latin typeface="Vijaya" panose="02020604020202020204" pitchFamily="18" charset="0"/>
                <a:cs typeface="Vijaya" panose="02020604020202020204" pitchFamily="18" charset="0"/>
              </a:rPr>
              <a:t>(logic)</a:t>
            </a:r>
            <a:r>
              <a:rPr lang="ta-IN" sz="1400" dirty="0">
                <a:solidFill>
                  <a:srgbClr val="0C3648"/>
                </a:solidFill>
                <a:latin typeface="Vijaya" panose="02020604020202020204" pitchFamily="18" charset="0"/>
                <a:cs typeface="Vijaya" panose="02020604020202020204" pitchFamily="18" charset="0"/>
              </a:rPr>
              <a:t> உட்பட்டு முடிவுகளை எடுக்கக் கூடியது</a:t>
            </a:r>
            <a:r>
              <a:rPr lang="en-US" sz="1400" dirty="0">
                <a:solidFill>
                  <a:srgbClr val="0C3648"/>
                </a:solidFill>
                <a:latin typeface="Vijaya" panose="02020604020202020204" pitchFamily="18" charset="0"/>
                <a:cs typeface="Vijaya" panose="02020604020202020204" pitchFamily="18" charset="0"/>
              </a:rPr>
              <a:t> (decision making)</a:t>
            </a:r>
          </a:p>
        </p:txBody>
      </p:sp>
    </p:spTree>
    <p:extLst>
      <p:ext uri="{BB962C8B-B14F-4D97-AF65-F5344CB8AC3E}">
        <p14:creationId xmlns:p14="http://schemas.microsoft.com/office/powerpoint/2010/main" val="1674943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ree New Cliparts, Download Free New Cliparts png images, Free #3509158">
            <a:extLst>
              <a:ext uri="{FF2B5EF4-FFF2-40B4-BE49-F238E27FC236}">
                <a16:creationId xmlns:a16="http://schemas.microsoft.com/office/drawing/2014/main" id="{CC5FC5FC-6274-D030-EA80-4C5C04E2BB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24200" y="457200"/>
            <a:ext cx="5943600"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57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0B33-6FF2-3C3D-E0F7-03FAB5C3D5B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B7C167-66EB-8E0A-F14F-C89A8EEA001A}"/>
              </a:ext>
            </a:extLst>
          </p:cNvPr>
          <p:cNvSpPr>
            <a:spLocks noGrp="1"/>
          </p:cNvSpPr>
          <p:nvPr>
            <p:ph idx="1"/>
          </p:nvPr>
        </p:nvSpPr>
        <p:spPr/>
        <p:txBody>
          <a:bodyPr/>
          <a:lstStyle/>
          <a:p>
            <a:r>
              <a:rPr lang="en-US" dirty="0"/>
              <a:t>Data </a:t>
            </a:r>
            <a:r>
              <a:rPr lang="en-US"/>
              <a:t>vs information</a:t>
            </a:r>
          </a:p>
        </p:txBody>
      </p:sp>
    </p:spTree>
    <p:extLst>
      <p:ext uri="{BB962C8B-B14F-4D97-AF65-F5344CB8AC3E}">
        <p14:creationId xmlns:p14="http://schemas.microsoft.com/office/powerpoint/2010/main" val="998715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EED923-C90F-C649-D367-25762D41952F}"/>
              </a:ext>
            </a:extLst>
          </p:cNvPr>
          <p:cNvSpPr>
            <a:spLocks noGrp="1"/>
          </p:cNvSpPr>
          <p:nvPr>
            <p:ph idx="1"/>
          </p:nvPr>
        </p:nvSpPr>
        <p:spPr>
          <a:xfrm>
            <a:off x="838200" y="272143"/>
            <a:ext cx="10515600" cy="6368144"/>
          </a:xfrm>
        </p:spPr>
        <p:txBody>
          <a:bodyPr>
            <a:normAutofit lnSpcReduction="10000"/>
          </a:bodyPr>
          <a:lstStyle/>
          <a:p>
            <a:r>
              <a:rPr lang="ta-IN" sz="2800" dirty="0">
                <a:latin typeface="Vijaya" panose="02020604020202020204" pitchFamily="18" charset="0"/>
                <a:cs typeface="Vijaya" panose="02020604020202020204" pitchFamily="18" charset="0"/>
              </a:rPr>
              <a:t>தர்க்கங்கள்</a:t>
            </a:r>
            <a:r>
              <a:rPr lang="en-US" sz="2800" dirty="0">
                <a:latin typeface="Vijaya" panose="02020604020202020204" pitchFamily="18" charset="0"/>
                <a:cs typeface="Vijaya" panose="02020604020202020204" pitchFamily="18" charset="0"/>
              </a:rPr>
              <a:t>: </a:t>
            </a:r>
            <a:r>
              <a:rPr lang="ta-IN" sz="2800" dirty="0">
                <a:latin typeface="Vijaya" panose="02020604020202020204" pitchFamily="18" charset="0"/>
                <a:cs typeface="Vijaya" panose="02020604020202020204" pitchFamily="18" charset="0"/>
              </a:rPr>
              <a:t>கொடுக்கப்பட்ட வாதம்</a:t>
            </a:r>
            <a:r>
              <a:rPr lang="en-US" sz="2800" dirty="0">
                <a:latin typeface="Vijaya" panose="02020604020202020204" pitchFamily="18" charset="0"/>
                <a:cs typeface="Vijaya" panose="02020604020202020204" pitchFamily="18" charset="0"/>
              </a:rPr>
              <a:t> (argument)</a:t>
            </a:r>
            <a:r>
              <a:rPr lang="ta-IN" sz="2800" dirty="0">
                <a:latin typeface="Vijaya" panose="02020604020202020204" pitchFamily="18" charset="0"/>
                <a:cs typeface="Vijaya" panose="02020604020202020204" pitchFamily="18" charset="0"/>
              </a:rPr>
              <a:t>, சான்று</a:t>
            </a:r>
            <a:r>
              <a:rPr lang="en-US" sz="2800" dirty="0">
                <a:latin typeface="Vijaya" panose="02020604020202020204" pitchFamily="18" charset="0"/>
                <a:cs typeface="Vijaya" panose="02020604020202020204" pitchFamily="18" charset="0"/>
              </a:rPr>
              <a:t> (proof)</a:t>
            </a:r>
            <a:r>
              <a:rPr lang="ta-IN" sz="2800" dirty="0">
                <a:latin typeface="Vijaya" panose="02020604020202020204" pitchFamily="18" charset="0"/>
                <a:cs typeface="Vijaya" panose="02020604020202020204" pitchFamily="18" charset="0"/>
              </a:rPr>
              <a:t>, விளக்கம்</a:t>
            </a:r>
            <a:r>
              <a:rPr lang="en-US" sz="2800" dirty="0">
                <a:latin typeface="Vijaya" panose="02020604020202020204" pitchFamily="18" charset="0"/>
                <a:cs typeface="Vijaya" panose="02020604020202020204" pitchFamily="18" charset="0"/>
              </a:rPr>
              <a:t> (interpretation)</a:t>
            </a:r>
            <a:r>
              <a:rPr lang="ta-IN" sz="2800" dirty="0">
                <a:latin typeface="Vijaya" panose="02020604020202020204" pitchFamily="18" charset="0"/>
                <a:cs typeface="Vijaya" panose="02020604020202020204" pitchFamily="18" charset="0"/>
              </a:rPr>
              <a:t>, கருதுகோள்</a:t>
            </a:r>
            <a:r>
              <a:rPr lang="en-US" sz="2800" dirty="0">
                <a:latin typeface="Vijaya" panose="02020604020202020204" pitchFamily="18" charset="0"/>
                <a:cs typeface="Vijaya" panose="02020604020202020204" pitchFamily="18" charset="0"/>
              </a:rPr>
              <a:t> (hypothesis)</a:t>
            </a:r>
            <a:r>
              <a:rPr lang="ta-IN" sz="2800" dirty="0">
                <a:latin typeface="Vijaya" panose="02020604020202020204" pitchFamily="18" charset="0"/>
                <a:cs typeface="Vijaya" panose="02020604020202020204" pitchFamily="18" charset="0"/>
              </a:rPr>
              <a:t> அல்லது ஊகம்</a:t>
            </a:r>
            <a:r>
              <a:rPr lang="en-US" sz="2800" dirty="0">
                <a:latin typeface="Vijaya" panose="02020604020202020204" pitchFamily="18" charset="0"/>
                <a:cs typeface="Vijaya" panose="02020604020202020204" pitchFamily="18" charset="0"/>
              </a:rPr>
              <a:t> (guess)</a:t>
            </a:r>
            <a:r>
              <a:rPr lang="ta-IN" sz="2800" dirty="0">
                <a:latin typeface="Vijaya" panose="02020604020202020204" pitchFamily="18" charset="0"/>
                <a:cs typeface="Vijaya" panose="02020604020202020204" pitchFamily="18" charset="0"/>
              </a:rPr>
              <a:t> போன்றவற்றை அடிப்படையாகக் கொண்டு</a:t>
            </a:r>
            <a:r>
              <a:rPr lang="en-US" sz="2800" dirty="0">
                <a:latin typeface="Vijaya" panose="02020604020202020204" pitchFamily="18" charset="0"/>
                <a:cs typeface="Vijaya" panose="02020604020202020204" pitchFamily="18" charset="0"/>
              </a:rPr>
              <a:t>, </a:t>
            </a:r>
            <a:r>
              <a:rPr lang="ta-IN" sz="2800" dirty="0">
                <a:latin typeface="Vijaya" panose="02020604020202020204" pitchFamily="18" charset="0"/>
                <a:cs typeface="Vijaya" panose="02020604020202020204" pitchFamily="18" charset="0"/>
              </a:rPr>
              <a:t>நியாயமான சிந்தனை</a:t>
            </a:r>
            <a:r>
              <a:rPr lang="en-US" sz="2800" dirty="0">
                <a:latin typeface="Vijaya" panose="02020604020202020204" pitchFamily="18" charset="0"/>
                <a:cs typeface="Vijaya" panose="02020604020202020204" pitchFamily="18" charset="0"/>
              </a:rPr>
              <a:t> (correct reasoning) </a:t>
            </a:r>
            <a:r>
              <a:rPr lang="ta-IN" sz="2800" dirty="0">
                <a:latin typeface="Vijaya" panose="02020604020202020204" pitchFamily="18" charset="0"/>
                <a:cs typeface="Vijaya" panose="02020604020202020204" pitchFamily="18" charset="0"/>
              </a:rPr>
              <a:t>முறையில்</a:t>
            </a:r>
            <a:r>
              <a:rPr lang="en-US" sz="2800" dirty="0">
                <a:latin typeface="Vijaya" panose="02020604020202020204" pitchFamily="18" charset="0"/>
                <a:cs typeface="Vijaya" panose="02020604020202020204" pitchFamily="18" charset="0"/>
              </a:rPr>
              <a:t>, </a:t>
            </a:r>
            <a:r>
              <a:rPr lang="ta-IN" sz="2800" dirty="0">
                <a:latin typeface="Vijaya" panose="02020604020202020204" pitchFamily="18" charset="0"/>
                <a:cs typeface="Vijaya" panose="02020604020202020204" pitchFamily="18" charset="0"/>
              </a:rPr>
              <a:t>சரியா தவறா</a:t>
            </a:r>
            <a:r>
              <a:rPr lang="en-US" sz="2800" dirty="0">
                <a:latin typeface="Vijaya" panose="02020604020202020204" pitchFamily="18" charset="0"/>
                <a:cs typeface="Vijaya" panose="02020604020202020204" pitchFamily="18" charset="0"/>
              </a:rPr>
              <a:t> (true or false)</a:t>
            </a:r>
            <a:r>
              <a:rPr lang="ta-IN" sz="2800" dirty="0">
                <a:latin typeface="Vijaya" panose="02020604020202020204" pitchFamily="18" charset="0"/>
                <a:cs typeface="Vijaya" panose="02020604020202020204" pitchFamily="18" charset="0"/>
              </a:rPr>
              <a:t> என முடிவுகளுக்கு வரும் செய்முறை</a:t>
            </a:r>
            <a:r>
              <a:rPr lang="en-US" sz="2800" dirty="0">
                <a:latin typeface="Vijaya" panose="02020604020202020204" pitchFamily="18" charset="0"/>
                <a:cs typeface="Vijaya" panose="02020604020202020204" pitchFamily="18" charset="0"/>
              </a:rPr>
              <a:t> (drawing of inferences)</a:t>
            </a:r>
            <a:endParaRPr lang="ta-IN" sz="2800" dirty="0">
              <a:latin typeface="Vijaya" panose="02020604020202020204" pitchFamily="18" charset="0"/>
              <a:cs typeface="Vijaya" panose="02020604020202020204" pitchFamily="18" charset="0"/>
            </a:endParaRPr>
          </a:p>
          <a:p>
            <a:r>
              <a:rPr lang="ta-IN" dirty="0">
                <a:latin typeface="Vijaya" panose="02020604020202020204" pitchFamily="18" charset="0"/>
                <a:cs typeface="Vijaya" panose="02020604020202020204" pitchFamily="18" charset="0"/>
              </a:rPr>
              <a:t>ஆனால் இந்த </a:t>
            </a:r>
            <a:r>
              <a:rPr lang="ta-IN" b="1" dirty="0">
                <a:latin typeface="Vijaya" panose="02020604020202020204" pitchFamily="18" charset="0"/>
                <a:cs typeface="Vijaya" panose="02020604020202020204" pitchFamily="18" charset="0"/>
              </a:rPr>
              <a:t>தீர்மானம் எவ்வாறு எடுக்கப்படுகிறது</a:t>
            </a:r>
            <a:r>
              <a:rPr lang="ta-IN" dirty="0">
                <a:latin typeface="Vijaya" panose="02020604020202020204" pitchFamily="18" charset="0"/>
                <a:cs typeface="Vijaya" panose="02020604020202020204" pitchFamily="18" charset="0"/>
              </a:rPr>
              <a:t> என்பதை ஒரு </a:t>
            </a:r>
            <a:r>
              <a:rPr lang="ta-IN" b="1" dirty="0">
                <a:latin typeface="Vijaya" panose="02020604020202020204" pitchFamily="18" charset="0"/>
                <a:cs typeface="Vijaya" panose="02020604020202020204" pitchFamily="18" charset="0"/>
              </a:rPr>
              <a:t>நுட்பமான நடைமுறை</a:t>
            </a:r>
            <a:r>
              <a:rPr lang="ta-IN" dirty="0">
                <a:latin typeface="Vijaya" panose="02020604020202020204" pitchFamily="18" charset="0"/>
                <a:cs typeface="Vijaya" panose="02020604020202020204" pitchFamily="18" charset="0"/>
              </a:rPr>
              <a:t>வழி செய்து காட்டவே, </a:t>
            </a:r>
            <a:r>
              <a:rPr lang="en-US" b="1" dirty="0">
                <a:latin typeface="Vijaya" panose="02020604020202020204" pitchFamily="18" charset="0"/>
                <a:cs typeface="Vijaya" panose="02020604020202020204" pitchFamily="18" charset="0"/>
              </a:rPr>
              <a:t>logical operations </a:t>
            </a:r>
            <a:r>
              <a:rPr lang="ta-IN" b="1" dirty="0">
                <a:latin typeface="Vijaya" panose="02020604020202020204" pitchFamily="18" charset="0"/>
                <a:cs typeface="Vijaya" panose="02020604020202020204" pitchFamily="18" charset="0"/>
              </a:rPr>
              <a:t>தேவைப்படும்.</a:t>
            </a:r>
            <a:endParaRPr lang="en-US" b="1" dirty="0">
              <a:latin typeface="Vijaya" panose="02020604020202020204" pitchFamily="18" charset="0"/>
              <a:cs typeface="Vijaya" panose="02020604020202020204" pitchFamily="18" charset="0"/>
            </a:endParaRPr>
          </a:p>
          <a:p>
            <a:r>
              <a:rPr lang="ta-IN" dirty="0">
                <a:latin typeface="Vijaya" panose="02020604020202020204" pitchFamily="18" charset="0"/>
                <a:cs typeface="Vijaya" panose="02020604020202020204" pitchFamily="18" charset="0"/>
              </a:rPr>
              <a:t>நாம் சொல்வது:</a:t>
            </a:r>
            <a:r>
              <a:rPr lang="en-US" dirty="0">
                <a:latin typeface="Vijaya" panose="02020604020202020204" pitchFamily="18" charset="0"/>
                <a:cs typeface="Vijaya" panose="02020604020202020204" pitchFamily="18" charset="0"/>
              </a:rPr>
              <a:t> </a:t>
            </a:r>
            <a:r>
              <a:rPr lang="ta-IN" dirty="0">
                <a:latin typeface="Vijaya" panose="02020604020202020204" pitchFamily="18" charset="0"/>
                <a:cs typeface="Vijaya" panose="02020604020202020204" pitchFamily="18" charset="0"/>
              </a:rPr>
              <a:t>"இரண்டு கூற்றுகள் இருந்தால், இரண்டும் உண்மையா என்பதை பார்த்து முடிவு எடு</a:t>
            </a:r>
            <a:r>
              <a:rPr lang="en-US" dirty="0">
                <a:latin typeface="Vijaya" panose="02020604020202020204" pitchFamily="18" charset="0"/>
                <a:cs typeface="Vijaya" panose="02020604020202020204" pitchFamily="18" charset="0"/>
              </a:rPr>
              <a:t>” </a:t>
            </a:r>
            <a:r>
              <a:rPr lang="ta-IN" dirty="0">
                <a:latin typeface="Vijaya" panose="02020604020202020204" pitchFamily="18" charset="0"/>
                <a:cs typeface="Vijaya" panose="02020604020202020204" pitchFamily="18" charset="0"/>
              </a:rPr>
              <a:t>கணினி அதை இப்படிச் செய்கிறது</a:t>
            </a:r>
            <a:endParaRPr lang="en-US" dirty="0">
              <a:latin typeface="Vijaya" panose="02020604020202020204" pitchFamily="18" charset="0"/>
              <a:cs typeface="Vijaya" panose="02020604020202020204" pitchFamily="18" charset="0"/>
            </a:endParaRPr>
          </a:p>
          <a:p>
            <a:r>
              <a:rPr lang="en-US" dirty="0">
                <a:latin typeface="Vijaya" panose="02020604020202020204" pitchFamily="18" charset="0"/>
                <a:cs typeface="Vijaya" panose="02020604020202020204" pitchFamily="18" charset="0"/>
              </a:rPr>
              <a:t>Truth value</a:t>
            </a:r>
          </a:p>
          <a:p>
            <a:r>
              <a:rPr lang="en-US" dirty="0">
                <a:latin typeface="Vijaya" panose="02020604020202020204" pitchFamily="18" charset="0"/>
                <a:cs typeface="Vijaya" panose="02020604020202020204" pitchFamily="18" charset="0"/>
              </a:rPr>
              <a:t>if statement1 and statement2:   result = True else: result = False </a:t>
            </a:r>
          </a:p>
          <a:p>
            <a:r>
              <a:rPr lang="en-US" dirty="0">
                <a:latin typeface="Vijaya" panose="02020604020202020204" pitchFamily="18" charset="0"/>
                <a:cs typeface="Vijaya" panose="02020604020202020204" pitchFamily="18" charset="0"/>
              </a:rPr>
              <a:t>and → logical operator</a:t>
            </a:r>
          </a:p>
          <a:p>
            <a:r>
              <a:rPr lang="en-US" dirty="0">
                <a:latin typeface="Vijaya" panose="02020604020202020204" pitchFamily="18" charset="0"/>
                <a:cs typeface="Vijaya" panose="02020604020202020204" pitchFamily="18" charset="0"/>
              </a:rPr>
              <a:t>statement1, statement2 → </a:t>
            </a:r>
            <a:r>
              <a:rPr lang="ta-IN" dirty="0">
                <a:latin typeface="Vijaya" panose="02020604020202020204" pitchFamily="18" charset="0"/>
                <a:cs typeface="Vijaya" panose="02020604020202020204" pitchFamily="18" charset="0"/>
              </a:rPr>
              <a:t>வாதங்கள் (</a:t>
            </a:r>
            <a:r>
              <a:rPr lang="en-US" dirty="0">
                <a:latin typeface="Vijaya" panose="02020604020202020204" pitchFamily="18" charset="0"/>
                <a:cs typeface="Vijaya" panose="02020604020202020204" pitchFamily="18" charset="0"/>
              </a:rPr>
              <a:t>arguments), </a:t>
            </a:r>
            <a:r>
              <a:rPr lang="ta-IN" dirty="0">
                <a:latin typeface="Vijaya" panose="02020604020202020204" pitchFamily="18" charset="0"/>
                <a:cs typeface="Vijaya" panose="02020604020202020204" pitchFamily="18" charset="0"/>
              </a:rPr>
              <a:t>சான்றுகள் (</a:t>
            </a:r>
            <a:r>
              <a:rPr lang="en-US" dirty="0">
                <a:latin typeface="Vijaya" panose="02020604020202020204" pitchFamily="18" charset="0"/>
                <a:cs typeface="Vijaya" panose="02020604020202020204" pitchFamily="18" charset="0"/>
              </a:rPr>
              <a:t>proofs)</a:t>
            </a:r>
          </a:p>
          <a:p>
            <a:r>
              <a:rPr lang="en-US" dirty="0">
                <a:latin typeface="Vijaya" panose="02020604020202020204" pitchFamily="18" charset="0"/>
                <a:cs typeface="Vijaya" panose="02020604020202020204" pitchFamily="18" charset="0"/>
              </a:rPr>
              <a:t>True / False → </a:t>
            </a:r>
            <a:r>
              <a:rPr lang="ta-IN" dirty="0">
                <a:latin typeface="Vijaya" panose="02020604020202020204" pitchFamily="18" charset="0"/>
                <a:cs typeface="Vijaya" panose="02020604020202020204" pitchFamily="18" charset="0"/>
              </a:rPr>
              <a:t>முடிவுகள் (</a:t>
            </a:r>
            <a:r>
              <a:rPr lang="en-US" dirty="0">
                <a:latin typeface="Vijaya" panose="02020604020202020204" pitchFamily="18" charset="0"/>
                <a:cs typeface="Vijaya" panose="02020604020202020204" pitchFamily="18" charset="0"/>
              </a:rPr>
              <a:t>inferences)</a:t>
            </a:r>
          </a:p>
          <a:p>
            <a:endParaRPr lang="en-US" dirty="0">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331929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14083-2EBF-7721-6E90-7121C13FEF16}"/>
              </a:ext>
            </a:extLst>
          </p:cNvPr>
          <p:cNvSpPr>
            <a:spLocks noGrp="1"/>
          </p:cNvSpPr>
          <p:nvPr>
            <p:ph idx="1"/>
          </p:nvPr>
        </p:nvSpPr>
        <p:spPr>
          <a:xfrm>
            <a:off x="838200" y="413656"/>
            <a:ext cx="10515600" cy="6444343"/>
          </a:xfrm>
        </p:spPr>
        <p:txBody>
          <a:bodyPr>
            <a:normAutofit fontScale="40000" lnSpcReduction="20000"/>
          </a:bodyPr>
          <a:lstStyle/>
          <a:p>
            <a:r>
              <a:rPr lang="ta-IN" dirty="0"/>
              <a:t>எடுத்துக்காட்டு:</a:t>
            </a:r>
            <a:endParaRPr lang="en-US" dirty="0"/>
          </a:p>
          <a:p>
            <a:r>
              <a:rPr lang="en-US" dirty="0"/>
              <a:t>Statement 1: "Reading increases knowledge“</a:t>
            </a:r>
          </a:p>
          <a:p>
            <a:r>
              <a:rPr lang="en-US" dirty="0"/>
              <a:t>Statement 2: "Knowledgeable people make good decisions“</a:t>
            </a:r>
          </a:p>
          <a:p>
            <a:r>
              <a:rPr lang="en-US" dirty="0"/>
              <a:t>Now we combine these two and come to a conclusion:</a:t>
            </a:r>
          </a:p>
          <a:p>
            <a:r>
              <a:rPr lang="en-US" dirty="0"/>
              <a:t>Conclusion: "Therefore, reading leads to good decisions“. </a:t>
            </a:r>
            <a:r>
              <a:rPr lang="ta-IN" dirty="0"/>
              <a:t>இது ஒரு தர்க்க முடிவு </a:t>
            </a:r>
            <a:r>
              <a:rPr lang="en-US" dirty="0"/>
              <a:t>This is a logical inference — a conclusion based on reasoning.</a:t>
            </a:r>
          </a:p>
          <a:p>
            <a:r>
              <a:rPr lang="en-US" dirty="0"/>
              <a:t>But how did we reach that conclusion? We used our human logic:</a:t>
            </a:r>
          </a:p>
          <a:p>
            <a:r>
              <a:rPr lang="en-US" dirty="0"/>
              <a:t>(human reasoning)</a:t>
            </a:r>
          </a:p>
          <a:p>
            <a:r>
              <a:rPr lang="en-US" dirty="0"/>
              <a:t>If Statement 1 is true, but Statement 2 is false, then we cannot say reading leads to good decisions.</a:t>
            </a:r>
          </a:p>
          <a:p>
            <a:r>
              <a:rPr lang="en-US" dirty="0"/>
              <a:t>If Statement 1 is false, even if Statement 2 is true, we still cannot accept the conclusion.</a:t>
            </a:r>
          </a:p>
          <a:p>
            <a:r>
              <a:rPr lang="en-US" dirty="0"/>
              <a:t>If both statements are false, then the conclusion is definitely not valid.</a:t>
            </a:r>
          </a:p>
          <a:p>
            <a:r>
              <a:rPr lang="en-US" dirty="0"/>
              <a:t>Only when both Statement 1 and Statement 2 are true, the conclusion becomes valid.</a:t>
            </a:r>
          </a:p>
          <a:p>
            <a:endParaRPr lang="en-US" dirty="0"/>
          </a:p>
          <a:p>
            <a:r>
              <a:rPr lang="en-US" dirty="0"/>
              <a:t>So, we reason like this:</a:t>
            </a:r>
          </a:p>
          <a:p>
            <a:r>
              <a:rPr lang="en-US" dirty="0"/>
              <a:t>The conclusion is correct only if both statements are true.</a:t>
            </a:r>
          </a:p>
          <a:p>
            <a:r>
              <a:rPr lang="en-US" dirty="0"/>
              <a:t>If even one of them is false, we do not accept the conclusion. We don’t proceed with it.</a:t>
            </a:r>
          </a:p>
          <a:p>
            <a:r>
              <a:rPr lang="en-US" dirty="0"/>
              <a:t>Now think about computers:</a:t>
            </a:r>
          </a:p>
          <a:p>
            <a:r>
              <a:rPr lang="en-US" dirty="0"/>
              <a:t>Computers don’t "understand" reasoning like humans. So, we need a way to instruct the computer to follow the same logic as us. We need an operation to model this exact kind of reasoning. </a:t>
            </a:r>
          </a:p>
          <a:p>
            <a:r>
              <a:rPr lang="en-US" dirty="0"/>
              <a:t>That’s where logical operators come in — specifically, the AND operator. In a situation where a conclusion to be taken is correct and can be proceeded as that conclusion is correct if only both of the conditions are true, AND should be used to instruct computer to behave like that.</a:t>
            </a:r>
            <a:endParaRPr lang="ta-IN" dirty="0"/>
          </a:p>
          <a:p>
            <a:r>
              <a:rPr lang="en-US" dirty="0"/>
              <a:t>When we use:</a:t>
            </a:r>
          </a:p>
          <a:p>
            <a:r>
              <a:rPr lang="en-US" dirty="0"/>
              <a:t>if statement1 and statement2:</a:t>
            </a:r>
          </a:p>
          <a:p>
            <a:r>
              <a:rPr lang="en-US" dirty="0"/>
              <a:t>    conclusion = True</a:t>
            </a:r>
          </a:p>
          <a:p>
            <a:r>
              <a:rPr lang="en-US" dirty="0"/>
              <a:t>We're telling the computer:</a:t>
            </a:r>
          </a:p>
          <a:p>
            <a:r>
              <a:rPr lang="en-US" dirty="0"/>
              <a:t>“Only if both statements are true, then accept the conclusion and move forward. Otherwise, don’t.”</a:t>
            </a:r>
          </a:p>
          <a:p>
            <a:r>
              <a:rPr lang="en-US" dirty="0"/>
              <a:t>So, the AND operator helps the computer follow the same reasoning we used.</a:t>
            </a:r>
          </a:p>
        </p:txBody>
      </p:sp>
    </p:spTree>
    <p:extLst>
      <p:ext uri="{BB962C8B-B14F-4D97-AF65-F5344CB8AC3E}">
        <p14:creationId xmlns:p14="http://schemas.microsoft.com/office/powerpoint/2010/main" val="676662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4E6FE99D-54F3-8B98-74AA-26202AE8E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63F49-E13A-4FF0-80B3-75737C4767E2}"/>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(5)</a:t>
            </a:r>
          </a:p>
        </p:txBody>
      </p:sp>
      <p:sp>
        <p:nvSpPr>
          <p:cNvPr id="3" name="Content Placeholder 2">
            <a:extLst>
              <a:ext uri="{FF2B5EF4-FFF2-40B4-BE49-F238E27FC236}">
                <a16:creationId xmlns:a16="http://schemas.microsoft.com/office/drawing/2014/main" id="{B3C7C7AC-0654-C3F5-F7BE-13CF7D174A81}"/>
              </a:ext>
            </a:extLst>
          </p:cNvPr>
          <p:cNvSpPr>
            <a:spLocks noGrp="1"/>
          </p:cNvSpPr>
          <p:nvPr>
            <p:ph idx="1"/>
          </p:nvPr>
        </p:nvSpPr>
        <p:spPr>
          <a:xfrm>
            <a:off x="838200" y="681037"/>
            <a:ext cx="10972800" cy="5970134"/>
          </a:xfrm>
        </p:spPr>
        <p:txBody>
          <a:bodyPr>
            <a:normAutofit fontScale="92500" lnSpcReduction="10000"/>
          </a:bodyPr>
          <a:lstStyle/>
          <a:p>
            <a:pPr marL="0" indent="0">
              <a:buNone/>
            </a:pPr>
            <a:r>
              <a:rPr lang="ta-IN" sz="3800" b="1" dirty="0">
                <a:solidFill>
                  <a:srgbClr val="0C3648"/>
                </a:solidFill>
                <a:latin typeface="Vijaya" panose="02020604020202020204" pitchFamily="18" charset="0"/>
                <a:cs typeface="Vijaya" panose="02020604020202020204" pitchFamily="18" charset="0"/>
              </a:rPr>
              <a:t>கணினி கையாளுகின்ற தரவுகளின்</a:t>
            </a:r>
            <a:r>
              <a:rPr lang="en-US" sz="3800" b="1" dirty="0">
                <a:solidFill>
                  <a:srgbClr val="0C3648"/>
                </a:solidFill>
                <a:latin typeface="Vijaya" panose="02020604020202020204" pitchFamily="18" charset="0"/>
                <a:cs typeface="Vijaya" panose="02020604020202020204" pitchFamily="18" charset="0"/>
              </a:rPr>
              <a:t> </a:t>
            </a:r>
            <a:r>
              <a:rPr lang="ta-IN" sz="3800" b="1" dirty="0">
                <a:solidFill>
                  <a:srgbClr val="0C3648"/>
                </a:solidFill>
                <a:latin typeface="Vijaya" panose="02020604020202020204" pitchFamily="18" charset="0"/>
                <a:cs typeface="Vijaya" panose="02020604020202020204" pitchFamily="18" charset="0"/>
              </a:rPr>
              <a:t>பிரதான</a:t>
            </a:r>
            <a:r>
              <a:rPr lang="en-US" sz="3800" b="1" dirty="0">
                <a:solidFill>
                  <a:srgbClr val="0C3648"/>
                </a:solidFill>
                <a:latin typeface="Vijaya" panose="02020604020202020204" pitchFamily="18" charset="0"/>
                <a:cs typeface="Vijaya" panose="02020604020202020204" pitchFamily="18" charset="0"/>
              </a:rPr>
              <a:t> </a:t>
            </a:r>
            <a:r>
              <a:rPr lang="ta-IN" sz="3800" b="1" dirty="0">
                <a:solidFill>
                  <a:srgbClr val="0C3648"/>
                </a:solidFill>
                <a:latin typeface="Vijaya" panose="02020604020202020204" pitchFamily="18" charset="0"/>
                <a:cs typeface="Vijaya" panose="02020604020202020204" pitchFamily="18" charset="0"/>
              </a:rPr>
              <a:t>வகைகள்</a:t>
            </a:r>
            <a:r>
              <a:rPr lang="en-US" sz="3800" b="1" dirty="0">
                <a:solidFill>
                  <a:srgbClr val="0C3648"/>
                </a:solidFill>
                <a:latin typeface="Vijaya" panose="02020604020202020204" pitchFamily="18" charset="0"/>
                <a:cs typeface="Vijaya" panose="02020604020202020204" pitchFamily="18" charset="0"/>
              </a:rPr>
              <a:t>:</a:t>
            </a:r>
          </a:p>
          <a:p>
            <a:pPr marL="0" indent="0">
              <a:buNone/>
            </a:pPr>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முதற்படிவம்</a:t>
            </a:r>
            <a:r>
              <a:rPr lang="en-US" dirty="0">
                <a:solidFill>
                  <a:srgbClr val="0C3648"/>
                </a:solidFill>
                <a:latin typeface="Vijaya" panose="02020604020202020204" pitchFamily="18" charset="0"/>
                <a:cs typeface="Vijaya" panose="02020604020202020204" pitchFamily="18" charset="0"/>
              </a:rPr>
              <a:t> (Text): </a:t>
            </a:r>
            <a:r>
              <a:rPr lang="ta-IN" dirty="0">
                <a:solidFill>
                  <a:srgbClr val="0C3648"/>
                </a:solidFill>
                <a:latin typeface="Vijaya" panose="02020604020202020204" pitchFamily="18" charset="0"/>
                <a:cs typeface="Vijaya" panose="02020604020202020204" pitchFamily="18" charset="0"/>
              </a:rPr>
              <a:t>அகராதி எழுத்துக்களும் எண்களும்</a:t>
            </a:r>
            <a:r>
              <a:rPr lang="en-US" dirty="0">
                <a:solidFill>
                  <a:srgbClr val="0C3648"/>
                </a:solidFill>
                <a:latin typeface="Vijaya" panose="02020604020202020204" pitchFamily="18" charset="0"/>
                <a:cs typeface="Vijaya" panose="02020604020202020204" pitchFamily="18" charset="0"/>
              </a:rPr>
              <a:t> (Alpha-numeric characters)</a:t>
            </a:r>
          </a:p>
          <a:p>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படம்</a:t>
            </a:r>
            <a:r>
              <a:rPr lang="en-US" dirty="0">
                <a:solidFill>
                  <a:srgbClr val="0C3648"/>
                </a:solidFill>
                <a:latin typeface="Vijaya" panose="02020604020202020204" pitchFamily="18" charset="0"/>
                <a:cs typeface="Vijaya" panose="02020604020202020204" pitchFamily="18" charset="0"/>
              </a:rPr>
              <a:t> (Image)</a:t>
            </a:r>
          </a:p>
          <a:p>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ஒலி</a:t>
            </a:r>
            <a:r>
              <a:rPr lang="en-US" dirty="0">
                <a:solidFill>
                  <a:srgbClr val="0C3648"/>
                </a:solidFill>
                <a:latin typeface="Vijaya" panose="02020604020202020204" pitchFamily="18" charset="0"/>
                <a:cs typeface="Vijaya" panose="02020604020202020204" pitchFamily="18" charset="0"/>
              </a:rPr>
              <a:t> (Audio)</a:t>
            </a:r>
          </a:p>
          <a:p>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வீடியோ</a:t>
            </a:r>
            <a:r>
              <a:rPr lang="en-US" dirty="0">
                <a:solidFill>
                  <a:srgbClr val="0C3648"/>
                </a:solidFill>
                <a:latin typeface="Vijaya" panose="02020604020202020204" pitchFamily="18" charset="0"/>
                <a:cs typeface="Vijaya" panose="02020604020202020204" pitchFamily="18" charset="0"/>
              </a:rPr>
              <a:t> (Video): </a:t>
            </a:r>
            <a:r>
              <a:rPr lang="ta-IN" dirty="0">
                <a:solidFill>
                  <a:srgbClr val="0C3648"/>
                </a:solidFill>
                <a:latin typeface="Vijaya" panose="02020604020202020204" pitchFamily="18" charset="0"/>
                <a:cs typeface="Vijaya" panose="02020604020202020204" pitchFamily="18" charset="0"/>
              </a:rPr>
              <a:t>வரிசையாக ஓட்டப்படும் படங்களினதும் ஒலியினதும் கலவை</a:t>
            </a:r>
            <a:endParaRPr lang="en-US" dirty="0">
              <a:solidFill>
                <a:srgbClr val="0C3648"/>
              </a:solidFill>
              <a:latin typeface="Vijaya" panose="02020604020202020204" pitchFamily="18" charset="0"/>
              <a:cs typeface="Vijaya" panose="02020604020202020204" pitchFamily="18" charset="0"/>
            </a:endParaRPr>
          </a:p>
          <a:p>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இருமுறை</a:t>
            </a:r>
            <a:r>
              <a:rPr lang="en-US" dirty="0">
                <a:solidFill>
                  <a:srgbClr val="0C3648"/>
                </a:solidFill>
                <a:latin typeface="Vijaya" panose="02020604020202020204" pitchFamily="18" charset="0"/>
                <a:cs typeface="Vijaya" panose="02020604020202020204" pitchFamily="18" charset="0"/>
              </a:rPr>
              <a:t> (Binary)</a:t>
            </a:r>
            <a:r>
              <a:rPr lang="ta-IN" dirty="0">
                <a:solidFill>
                  <a:srgbClr val="0C3648"/>
                </a:solidFill>
                <a:latin typeface="Vijaya" panose="02020604020202020204" pitchFamily="18" charset="0"/>
                <a:cs typeface="Vijaya" panose="02020604020202020204" pitchFamily="18" charset="0"/>
              </a:rPr>
              <a:t> அல்லது செயற்பாட்டுக்கூறு</a:t>
            </a:r>
            <a:r>
              <a:rPr lang="en-US" dirty="0">
                <a:solidFill>
                  <a:srgbClr val="0C3648"/>
                </a:solidFill>
                <a:latin typeface="Vijaya" panose="02020604020202020204" pitchFamily="18" charset="0"/>
                <a:cs typeface="Vijaya" panose="02020604020202020204" pitchFamily="18" charset="0"/>
              </a:rPr>
              <a:t> (Executable): </a:t>
            </a:r>
            <a:r>
              <a:rPr lang="ta-IN" dirty="0">
                <a:solidFill>
                  <a:srgbClr val="0C3648"/>
                </a:solidFill>
                <a:latin typeface="Vijaya" panose="02020604020202020204" pitchFamily="18" charset="0"/>
                <a:cs typeface="Vijaya" panose="02020604020202020204" pitchFamily="18" charset="0"/>
              </a:rPr>
              <a:t>இயந்திரம் மட்டும் புரிந்து கொள்ளக் கூடிய</a:t>
            </a:r>
            <a:r>
              <a:rPr lang="en-US" dirty="0">
                <a:solidFill>
                  <a:srgbClr val="0C3648"/>
                </a:solidFill>
                <a:latin typeface="Vijaya" panose="02020604020202020204" pitchFamily="18" charset="0"/>
                <a:cs typeface="Vijaya" panose="02020604020202020204" pitchFamily="18" charset="0"/>
              </a:rPr>
              <a:t> (Machine level)</a:t>
            </a:r>
            <a:r>
              <a:rPr lang="ta-IN" dirty="0">
                <a:solidFill>
                  <a:srgbClr val="0C3648"/>
                </a:solidFill>
                <a:latin typeface="Vijaya" panose="02020604020202020204" pitchFamily="18" charset="0"/>
                <a:cs typeface="Vijaya" panose="02020604020202020204" pitchFamily="18" charset="0"/>
              </a:rPr>
              <a:t> - மனிதர்கள் புரிந்து கொள்ள முடியாத</a:t>
            </a:r>
            <a:r>
              <a:rPr lang="en-US" dirty="0">
                <a:solidFill>
                  <a:srgbClr val="0C3648"/>
                </a:solidFill>
                <a:latin typeface="Vijaya" panose="02020604020202020204" pitchFamily="18" charset="0"/>
                <a:cs typeface="Vijaya" panose="02020604020202020204" pitchFamily="18" charset="0"/>
              </a:rPr>
              <a:t>- </a:t>
            </a:r>
            <a:r>
              <a:rPr lang="ta-IN" dirty="0">
                <a:solidFill>
                  <a:srgbClr val="0C3648"/>
                </a:solidFill>
                <a:latin typeface="Vijaya" panose="02020604020202020204" pitchFamily="18" charset="0"/>
                <a:cs typeface="Vijaya" panose="02020604020202020204" pitchFamily="18" charset="0"/>
              </a:rPr>
              <a:t>பல கோப்புகள் ஒன்றாகச்</a:t>
            </a:r>
            <a:r>
              <a:rPr lang="en-US" dirty="0">
                <a:solidFill>
                  <a:srgbClr val="0C3648"/>
                </a:solidFill>
                <a:latin typeface="Vijaya" panose="02020604020202020204" pitchFamily="18" charset="0"/>
                <a:cs typeface="Vijaya" panose="02020604020202020204" pitchFamily="18" charset="0"/>
              </a:rPr>
              <a:t> </a:t>
            </a:r>
            <a:r>
              <a:rPr lang="ta-IN" dirty="0">
                <a:solidFill>
                  <a:srgbClr val="0C3648"/>
                </a:solidFill>
                <a:latin typeface="Vijaya" panose="02020604020202020204" pitchFamily="18" charset="0"/>
                <a:cs typeface="Vijaya" panose="02020604020202020204" pitchFamily="18" charset="0"/>
              </a:rPr>
              <a:t>சேகரிக்கப்பட்ட</a:t>
            </a:r>
            <a:r>
              <a:rPr lang="en-US" dirty="0">
                <a:solidFill>
                  <a:srgbClr val="0C3648"/>
                </a:solidFill>
                <a:latin typeface="Vijaya" panose="02020604020202020204" pitchFamily="18" charset="0"/>
                <a:cs typeface="Vijaya" panose="02020604020202020204" pitchFamily="18" charset="0"/>
              </a:rPr>
              <a:t> (compiled)</a:t>
            </a:r>
            <a:r>
              <a:rPr lang="ta-IN" dirty="0">
                <a:solidFill>
                  <a:srgbClr val="0C3648"/>
                </a:solidFill>
                <a:latin typeface="Vijaya" panose="02020604020202020204" pitchFamily="18" charset="0"/>
                <a:cs typeface="Vijaya" panose="02020604020202020204" pitchFamily="18" charset="0"/>
              </a:rPr>
              <a:t> தரவு</a:t>
            </a:r>
            <a:endParaRPr lang="en-US" dirty="0">
              <a:solidFill>
                <a:srgbClr val="0C3648"/>
              </a:solidFill>
              <a:latin typeface="Vijaya" panose="02020604020202020204" pitchFamily="18" charset="0"/>
              <a:cs typeface="Vijaya" panose="02020604020202020204" pitchFamily="18" charset="0"/>
            </a:endParaRPr>
          </a:p>
          <a:p>
            <a:pPr marL="0" indent="0">
              <a:buNone/>
            </a:pPr>
            <a:endParaRPr lang="en-US" dirty="0">
              <a:solidFill>
                <a:srgbClr val="0C3648"/>
              </a:solidFill>
              <a:latin typeface="Vijaya" panose="02020604020202020204" pitchFamily="18" charset="0"/>
              <a:cs typeface="Vijaya" panose="02020604020202020204" pitchFamily="18" charset="0"/>
            </a:endParaRPr>
          </a:p>
          <a:p>
            <a:endParaRPr lang="en-US" dirty="0">
              <a:solidFill>
                <a:srgbClr val="0C3648"/>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113757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A6BF2A4D-8825-90D6-9E4C-73848DA23A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103356-B80B-2F9B-2947-A2CE6C900C36}"/>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(6)</a:t>
            </a:r>
          </a:p>
        </p:txBody>
      </p:sp>
      <p:sp>
        <p:nvSpPr>
          <p:cNvPr id="3" name="Content Placeholder 2">
            <a:extLst>
              <a:ext uri="{FF2B5EF4-FFF2-40B4-BE49-F238E27FC236}">
                <a16:creationId xmlns:a16="http://schemas.microsoft.com/office/drawing/2014/main" id="{3FC4D5D1-AD88-4C5B-A993-951BCE228A82}"/>
              </a:ext>
            </a:extLst>
          </p:cNvPr>
          <p:cNvSpPr>
            <a:spLocks noGrp="1"/>
          </p:cNvSpPr>
          <p:nvPr>
            <p:ph idx="1"/>
          </p:nvPr>
        </p:nvSpPr>
        <p:spPr>
          <a:xfrm>
            <a:off x="838200" y="681037"/>
            <a:ext cx="10972800" cy="5970134"/>
          </a:xfrm>
        </p:spPr>
        <p:txBody>
          <a:bodyPr>
            <a:normAutofit/>
          </a:bodyPr>
          <a:lstStyle/>
          <a:p>
            <a:pPr marL="0" indent="0">
              <a:buNone/>
            </a:pPr>
            <a:r>
              <a:rPr lang="ta-IN" sz="3800" b="1" dirty="0">
                <a:solidFill>
                  <a:srgbClr val="0C3648"/>
                </a:solidFill>
                <a:latin typeface="Vijaya" panose="02020604020202020204" pitchFamily="18" charset="0"/>
                <a:cs typeface="Vijaya" panose="02020604020202020204" pitchFamily="18" charset="0"/>
              </a:rPr>
              <a:t>கணினி அகக்காட்சி</a:t>
            </a:r>
            <a:r>
              <a:rPr lang="en-US" sz="3800" b="1" dirty="0">
                <a:solidFill>
                  <a:srgbClr val="0C3648"/>
                </a:solidFill>
                <a:latin typeface="Vijaya" panose="02020604020202020204" pitchFamily="18" charset="0"/>
                <a:cs typeface="Vijaya" panose="02020604020202020204" pitchFamily="18" charset="0"/>
              </a:rPr>
              <a:t> (Insight):</a:t>
            </a:r>
            <a:endParaRPr lang="en-US"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கணினி கடத்திகள்</a:t>
            </a:r>
            <a:r>
              <a:rPr lang="en-US" dirty="0">
                <a:solidFill>
                  <a:srgbClr val="0C3648"/>
                </a:solidFill>
                <a:latin typeface="Vijaya" panose="02020604020202020204" pitchFamily="18" charset="0"/>
                <a:cs typeface="Vijaya" panose="02020604020202020204" pitchFamily="18" charset="0"/>
              </a:rPr>
              <a:t> (conductors/wires)</a:t>
            </a:r>
            <a:r>
              <a:rPr lang="ta-IN" dirty="0">
                <a:solidFill>
                  <a:srgbClr val="0C3648"/>
                </a:solidFill>
                <a:latin typeface="Vijaya" panose="02020604020202020204" pitchFamily="18" charset="0"/>
                <a:cs typeface="Vijaya" panose="02020604020202020204" pitchFamily="18" charset="0"/>
              </a:rPr>
              <a:t> மற்றும் இலத்திரனியல் (ஒரு திசைக் கடத்தி</a:t>
            </a:r>
            <a:r>
              <a:rPr lang="en-US" dirty="0">
                <a:solidFill>
                  <a:srgbClr val="0C3648"/>
                </a:solidFill>
                <a:latin typeface="Vijaya" panose="02020604020202020204" pitchFamily="18" charset="0"/>
                <a:cs typeface="Vijaya" panose="02020604020202020204" pitchFamily="18" charset="0"/>
              </a:rPr>
              <a:t> (transistor)</a:t>
            </a:r>
            <a:r>
              <a:rPr lang="ta-IN" dirty="0">
                <a:solidFill>
                  <a:srgbClr val="0C3648"/>
                </a:solidFill>
                <a:latin typeface="Vijaya" panose="02020604020202020204" pitchFamily="18" charset="0"/>
                <a:cs typeface="Vijaya" panose="02020604020202020204" pitchFamily="18" charset="0"/>
              </a:rPr>
              <a:t>, கொள்ளளவி</a:t>
            </a:r>
            <a:r>
              <a:rPr lang="en-US" dirty="0">
                <a:solidFill>
                  <a:srgbClr val="0C3648"/>
                </a:solidFill>
                <a:latin typeface="Vijaya" panose="02020604020202020204" pitchFamily="18" charset="0"/>
                <a:cs typeface="Vijaya" panose="02020604020202020204" pitchFamily="18" charset="0"/>
              </a:rPr>
              <a:t> (capacitor)</a:t>
            </a:r>
            <a:r>
              <a:rPr lang="ta-IN" dirty="0">
                <a:solidFill>
                  <a:srgbClr val="0C3648"/>
                </a:solidFill>
                <a:latin typeface="Vijaya" panose="02020604020202020204" pitchFamily="18" charset="0"/>
                <a:cs typeface="Vijaya" panose="02020604020202020204" pitchFamily="18" charset="0"/>
              </a:rPr>
              <a:t>, இருமுனையம்</a:t>
            </a:r>
            <a:r>
              <a:rPr lang="en-US" dirty="0">
                <a:solidFill>
                  <a:srgbClr val="0C3648"/>
                </a:solidFill>
                <a:latin typeface="Vijaya" panose="02020604020202020204" pitchFamily="18" charset="0"/>
                <a:cs typeface="Vijaya" panose="02020604020202020204" pitchFamily="18" charset="0"/>
              </a:rPr>
              <a:t> (diode)</a:t>
            </a:r>
            <a:r>
              <a:rPr lang="ta-IN" dirty="0">
                <a:solidFill>
                  <a:srgbClr val="0C3648"/>
                </a:solidFill>
                <a:latin typeface="Vijaya" panose="02020604020202020204" pitchFamily="18" charset="0"/>
                <a:cs typeface="Vijaya" panose="02020604020202020204" pitchFamily="18" charset="0"/>
              </a:rPr>
              <a:t>, தடை</a:t>
            </a:r>
            <a:r>
              <a:rPr lang="en-US" dirty="0">
                <a:solidFill>
                  <a:srgbClr val="0C3648"/>
                </a:solidFill>
                <a:latin typeface="Vijaya" panose="02020604020202020204" pitchFamily="18" charset="0"/>
                <a:cs typeface="Vijaya" panose="02020604020202020204" pitchFamily="18" charset="0"/>
              </a:rPr>
              <a:t> (resistor)</a:t>
            </a:r>
            <a:r>
              <a:rPr lang="ta-IN" dirty="0">
                <a:solidFill>
                  <a:srgbClr val="0C3648"/>
                </a:solidFill>
                <a:latin typeface="Vijaya" panose="02020604020202020204" pitchFamily="18" charset="0"/>
                <a:cs typeface="Vijaya" panose="02020604020202020204" pitchFamily="18" charset="0"/>
              </a:rPr>
              <a:t>) பகுப்புகளால்</a:t>
            </a:r>
            <a:r>
              <a:rPr lang="en-US" dirty="0">
                <a:solidFill>
                  <a:srgbClr val="0C3648"/>
                </a:solidFill>
                <a:latin typeface="Vijaya" panose="02020604020202020204" pitchFamily="18" charset="0"/>
                <a:cs typeface="Vijaya" panose="02020604020202020204" pitchFamily="18" charset="0"/>
              </a:rPr>
              <a:t> (components)</a:t>
            </a:r>
            <a:r>
              <a:rPr lang="ta-IN" dirty="0">
                <a:solidFill>
                  <a:srgbClr val="0C3648"/>
                </a:solidFill>
                <a:latin typeface="Vijaya" panose="02020604020202020204" pitchFamily="18" charset="0"/>
                <a:cs typeface="Vijaya" panose="02020604020202020204" pitchFamily="18" charset="0"/>
              </a:rPr>
              <a:t> ஆனது. கணினியின் வன்-கலனால்</a:t>
            </a:r>
            <a:r>
              <a:rPr lang="en-US" dirty="0">
                <a:solidFill>
                  <a:srgbClr val="0C3648"/>
                </a:solidFill>
                <a:latin typeface="Vijaya" panose="02020604020202020204" pitchFamily="18" charset="0"/>
                <a:cs typeface="Vijaya" panose="02020604020202020204" pitchFamily="18" charset="0"/>
              </a:rPr>
              <a:t> (hardware)</a:t>
            </a:r>
            <a:r>
              <a:rPr lang="ta-IN" dirty="0">
                <a:solidFill>
                  <a:srgbClr val="0C3648"/>
                </a:solidFill>
                <a:latin typeface="Vijaya" panose="02020604020202020204" pitchFamily="18" charset="0"/>
                <a:cs typeface="Vijaya" panose="02020604020202020204" pitchFamily="18" charset="0"/>
              </a:rPr>
              <a:t> மின்னழுத்த</a:t>
            </a:r>
            <a:r>
              <a:rPr lang="en-US" dirty="0">
                <a:solidFill>
                  <a:srgbClr val="0C3648"/>
                </a:solidFill>
                <a:latin typeface="Vijaya" panose="02020604020202020204" pitchFamily="18" charset="0"/>
                <a:cs typeface="Vijaya" panose="02020604020202020204" pitchFamily="18" charset="0"/>
              </a:rPr>
              <a:t> (voltage)</a:t>
            </a:r>
            <a:r>
              <a:rPr lang="ta-IN" dirty="0">
                <a:solidFill>
                  <a:srgbClr val="0C3648"/>
                </a:solidFill>
                <a:latin typeface="Vijaya" panose="02020604020202020204" pitchFamily="18" charset="0"/>
                <a:cs typeface="Vijaya" panose="02020604020202020204" pitchFamily="18" charset="0"/>
              </a:rPr>
              <a:t> வித்தியாசங்களை</a:t>
            </a:r>
            <a:r>
              <a:rPr lang="en-US" dirty="0">
                <a:solidFill>
                  <a:srgbClr val="0C3648"/>
                </a:solidFill>
                <a:latin typeface="Vijaya" panose="02020604020202020204" pitchFamily="18" charset="0"/>
                <a:cs typeface="Vijaya" panose="02020604020202020204" pitchFamily="18" charset="0"/>
              </a:rPr>
              <a:t> (difference)</a:t>
            </a:r>
            <a:r>
              <a:rPr lang="ta-IN" dirty="0">
                <a:solidFill>
                  <a:srgbClr val="0C3648"/>
                </a:solidFill>
                <a:latin typeface="Vijaya" panose="02020604020202020204" pitchFamily="18" charset="0"/>
                <a:cs typeface="Vijaya" panose="02020604020202020204" pitchFamily="18" charset="0"/>
              </a:rPr>
              <a:t> மட்டுமே புரிந்து கொள்ள முடியும். எனில் எவ்வாறு கணினியால் வித்தியாசமான தரவுகளைப் புரிந்து கொள்ள முடிகிறது?</a:t>
            </a:r>
          </a:p>
          <a:p>
            <a:endParaRPr lang="ta-IN" dirty="0">
              <a:solidFill>
                <a:srgbClr val="0C3648"/>
              </a:solidFill>
              <a:latin typeface="Vijaya" panose="02020604020202020204" pitchFamily="18" charset="0"/>
              <a:cs typeface="Vijaya" panose="02020604020202020204" pitchFamily="18" charset="0"/>
            </a:endParaRPr>
          </a:p>
          <a:p>
            <a:r>
              <a:rPr lang="ta-IN" dirty="0">
                <a:solidFill>
                  <a:srgbClr val="0C3648"/>
                </a:solidFill>
                <a:latin typeface="Vijaya" panose="02020604020202020204" pitchFamily="18" charset="0"/>
                <a:cs typeface="Vijaya" panose="02020604020202020204" pitchFamily="18" charset="0"/>
              </a:rPr>
              <a:t>குறைந்த மின்னழுத்த வேறுபாட்டை 0 ஆகவும் கூடிய மின்னழுத்த வேறுபாட்டை 1 ஆகவும் குறித்தால்  கணினியால் 0 ஐயும் 1 ஐயும் இனங்காண முடியும் என்று கொள்ளலாம். இந்த இரண்டு மதிப்புகளைக்</a:t>
            </a:r>
            <a:r>
              <a:rPr lang="en-US" dirty="0">
                <a:solidFill>
                  <a:srgbClr val="0C3648"/>
                </a:solidFill>
                <a:latin typeface="Vijaya" panose="02020604020202020204" pitchFamily="18" charset="0"/>
                <a:cs typeface="Vijaya" panose="02020604020202020204" pitchFamily="18" charset="0"/>
              </a:rPr>
              <a:t> (value)</a:t>
            </a:r>
            <a:r>
              <a:rPr lang="ta-IN" dirty="0">
                <a:solidFill>
                  <a:srgbClr val="0C3648"/>
                </a:solidFill>
                <a:latin typeface="Vijaya" panose="02020604020202020204" pitchFamily="18" charset="0"/>
                <a:cs typeface="Vijaya" panose="02020604020202020204" pitchFamily="18" charset="0"/>
              </a:rPr>
              <a:t> கொண்டே இப்போதைய கணினி அனைத்து தரவுகளையும் வகைக்குறிக்கிறது.</a:t>
            </a:r>
            <a:endParaRPr lang="en-US" dirty="0">
              <a:solidFill>
                <a:srgbClr val="0C3648"/>
              </a:solidFill>
              <a:latin typeface="Vijaya" panose="02020604020202020204" pitchFamily="18" charset="0"/>
              <a:cs typeface="Vijaya" panose="02020604020202020204" pitchFamily="18" charset="0"/>
            </a:endParaRPr>
          </a:p>
          <a:p>
            <a:endParaRPr lang="en-US" dirty="0">
              <a:solidFill>
                <a:srgbClr val="0C3648"/>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348844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FD3A4-5077-A0B2-E832-E5204CB3B4B1}"/>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C22A4A0-B2A0-D950-0CE6-26245C6C5BE2}"/>
              </a:ext>
            </a:extLst>
          </p:cNvPr>
          <p:cNvSpPr>
            <a:spLocks noGrp="1"/>
          </p:cNvSpPr>
          <p:nvPr>
            <p:ph type="title"/>
          </p:nvPr>
        </p:nvSpPr>
        <p:spPr>
          <a:xfrm>
            <a:off x="1006900" y="1188637"/>
            <a:ext cx="3323955" cy="4480726"/>
          </a:xfrm>
        </p:spPr>
        <p:txBody>
          <a:bodyPr>
            <a:normAutofit/>
          </a:bodyPr>
          <a:lstStyle/>
          <a:p>
            <a:pPr lvl="0"/>
            <a:r>
              <a:rPr lang="en-US" sz="3200" b="1" dirty="0">
                <a:latin typeface="Vijaya" panose="02020604020202020204" pitchFamily="18" charset="0"/>
                <a:cs typeface="Vijaya" panose="02020604020202020204" pitchFamily="18" charset="0"/>
              </a:rPr>
              <a:t>Computer intro</a:t>
            </a:r>
            <a:endParaRPr lang="en-US" sz="3200" dirty="0">
              <a:latin typeface="Vijaya" panose="02020604020202020204" pitchFamily="18" charset="0"/>
              <a:cs typeface="Vijaya" panose="02020604020202020204" pitchFamily="18" charset="0"/>
            </a:endParaRPr>
          </a:p>
        </p:txBody>
      </p:sp>
      <p:graphicFrame>
        <p:nvGraphicFramePr>
          <p:cNvPr id="18" name="Content Placeholder 8">
            <a:extLst>
              <a:ext uri="{FF2B5EF4-FFF2-40B4-BE49-F238E27FC236}">
                <a16:creationId xmlns:a16="http://schemas.microsoft.com/office/drawing/2014/main" id="{135EDEA9-DCE9-16AF-355E-26BF135263CA}"/>
              </a:ext>
            </a:extLst>
          </p:cNvPr>
          <p:cNvGraphicFramePr>
            <a:graphicFrameLocks noGrp="1"/>
          </p:cNvGraphicFramePr>
          <p:nvPr>
            <p:ph idx="1"/>
            <p:extLst>
              <p:ext uri="{D42A27DB-BD31-4B8C-83A1-F6EECF244321}">
                <p14:modId xmlns:p14="http://schemas.microsoft.com/office/powerpoint/2010/main" val="873912911"/>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5131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81F3852-B17C-0C9C-F17B-7EFE729217E5}"/>
              </a:ext>
            </a:extLst>
          </p:cNvPr>
          <p:cNvGraphicFramePr/>
          <p:nvPr/>
        </p:nvGraphicFramePr>
        <p:xfrm>
          <a:off x="1342573" y="518537"/>
          <a:ext cx="9314544" cy="21692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0669AF88-6CE4-3996-7B59-E8DF5B827A92}"/>
              </a:ext>
            </a:extLst>
          </p:cNvPr>
          <p:cNvGraphicFramePr/>
          <p:nvPr/>
        </p:nvGraphicFramePr>
        <p:xfrm>
          <a:off x="1342572" y="2562285"/>
          <a:ext cx="9314544" cy="21692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8895F04B-0929-56B7-E2BA-5E1ECB8A268F}"/>
              </a:ext>
            </a:extLst>
          </p:cNvPr>
          <p:cNvGraphicFramePr/>
          <p:nvPr/>
        </p:nvGraphicFramePr>
        <p:xfrm>
          <a:off x="1342572" y="4520509"/>
          <a:ext cx="9314544" cy="216920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6144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099C7-79E5-ADFB-5C89-4AC11B1711A4}"/>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1B14E41-CCAC-9D86-CABF-B30541A2323B}"/>
              </a:ext>
            </a:extLst>
          </p:cNvPr>
          <p:cNvSpPr>
            <a:spLocks noGrp="1"/>
          </p:cNvSpPr>
          <p:nvPr>
            <p:ph type="title"/>
          </p:nvPr>
        </p:nvSpPr>
        <p:spPr>
          <a:xfrm>
            <a:off x="1006900" y="1188637"/>
            <a:ext cx="3323955" cy="4480726"/>
          </a:xfrm>
        </p:spPr>
        <p:txBody>
          <a:bodyPr>
            <a:normAutofit/>
          </a:bodyPr>
          <a:lstStyle/>
          <a:p>
            <a:pPr lvl="0"/>
            <a:r>
              <a:rPr lang="ta-IN" sz="3200" b="1" dirty="0">
                <a:latin typeface="Vijaya" panose="02020604020202020204" pitchFamily="18" charset="0"/>
                <a:cs typeface="Vijaya" panose="02020604020202020204" pitchFamily="18" charset="0"/>
              </a:rPr>
              <a:t>நிரலாக்கத்துக்கான அறிமுகம்</a:t>
            </a:r>
            <a:r>
              <a:rPr lang="en-US" sz="3200" b="1" dirty="0">
                <a:latin typeface="Vijaya" panose="02020604020202020204" pitchFamily="18" charset="0"/>
                <a:cs typeface="Vijaya" panose="02020604020202020204" pitchFamily="18" charset="0"/>
              </a:rPr>
              <a:t>- (Introduction for programming)</a:t>
            </a:r>
            <a:endParaRPr lang="en-US" sz="3200" dirty="0">
              <a:latin typeface="Vijaya" panose="02020604020202020204" pitchFamily="18" charset="0"/>
              <a:cs typeface="Vijaya" panose="02020604020202020204" pitchFamily="18" charset="0"/>
            </a:endParaRPr>
          </a:p>
        </p:txBody>
      </p:sp>
      <p:graphicFrame>
        <p:nvGraphicFramePr>
          <p:cNvPr id="18" name="Content Placeholder 8">
            <a:extLst>
              <a:ext uri="{FF2B5EF4-FFF2-40B4-BE49-F238E27FC236}">
                <a16:creationId xmlns:a16="http://schemas.microsoft.com/office/drawing/2014/main" id="{58B022A0-49D9-8643-2104-82C76DE1BCC9}"/>
              </a:ext>
            </a:extLst>
          </p:cNvPr>
          <p:cNvGraphicFramePr>
            <a:graphicFrameLocks noGrp="1"/>
          </p:cNvGraphicFramePr>
          <p:nvPr>
            <p:ph idx="1"/>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2980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EA1EB-E6C4-5B01-AB01-69F4934AF4D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12459B8-FBD9-7EBF-9661-8AE38526A5A2}"/>
              </a:ext>
            </a:extLst>
          </p:cNvPr>
          <p:cNvSpPr>
            <a:spLocks noGrp="1"/>
          </p:cNvSpPr>
          <p:nvPr>
            <p:ph type="title"/>
          </p:nvPr>
        </p:nvSpPr>
        <p:spPr>
          <a:xfrm>
            <a:off x="1006900" y="1188637"/>
            <a:ext cx="3323955" cy="4480726"/>
          </a:xfrm>
        </p:spPr>
        <p:txBody>
          <a:bodyPr>
            <a:normAutofit/>
          </a:bodyPr>
          <a:lstStyle/>
          <a:p>
            <a:pPr lvl="0"/>
            <a:r>
              <a:rPr lang="ta-IN" sz="3200" b="1" dirty="0">
                <a:latin typeface="Vijaya" panose="02020604020202020204" pitchFamily="18" charset="0"/>
                <a:cs typeface="Vijaya" panose="02020604020202020204" pitchFamily="18" charset="0"/>
              </a:rPr>
              <a:t>நிரலாக்கத்துக்கான அறிமுகம்</a:t>
            </a:r>
            <a:r>
              <a:rPr lang="en-US" sz="3200" b="1" dirty="0">
                <a:latin typeface="Vijaya" panose="02020604020202020204" pitchFamily="18" charset="0"/>
                <a:cs typeface="Vijaya" panose="02020604020202020204" pitchFamily="18" charset="0"/>
              </a:rPr>
              <a:t>- (Introduction for programming)</a:t>
            </a:r>
            <a:endParaRPr lang="en-US" sz="3200" dirty="0">
              <a:latin typeface="Vijaya" panose="02020604020202020204" pitchFamily="18" charset="0"/>
              <a:cs typeface="Vijaya" panose="02020604020202020204" pitchFamily="18" charset="0"/>
            </a:endParaRPr>
          </a:p>
        </p:txBody>
      </p:sp>
      <p:graphicFrame>
        <p:nvGraphicFramePr>
          <p:cNvPr id="18" name="Content Placeholder 8">
            <a:extLst>
              <a:ext uri="{FF2B5EF4-FFF2-40B4-BE49-F238E27FC236}">
                <a16:creationId xmlns:a16="http://schemas.microsoft.com/office/drawing/2014/main" id="{332E98AB-2A97-E230-F0B7-92CBD664607D}"/>
              </a:ext>
            </a:extLst>
          </p:cNvPr>
          <p:cNvGraphicFramePr>
            <a:graphicFrameLocks noGrp="1"/>
          </p:cNvGraphicFramePr>
          <p:nvPr>
            <p:ph idx="1"/>
            <p:extLst>
              <p:ext uri="{D42A27DB-BD31-4B8C-83A1-F6EECF244321}">
                <p14:modId xmlns:p14="http://schemas.microsoft.com/office/powerpoint/2010/main" val="104518919"/>
              </p:ext>
            </p:extLst>
          </p:nvPr>
        </p:nvGraphicFramePr>
        <p:xfrm>
          <a:off x="5170778" y="1188637"/>
          <a:ext cx="4780416" cy="44807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4076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975B4D7C-9E65-6879-C546-81C595312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BF672-867B-1708-2DFA-3D1CD2FA04C8}"/>
              </a:ext>
            </a:extLst>
          </p:cNvPr>
          <p:cNvSpPr>
            <a:spLocks noGrp="1"/>
          </p:cNvSpPr>
          <p:nvPr>
            <p:ph type="ctrTitle"/>
          </p:nvPr>
        </p:nvSpPr>
        <p:spPr>
          <a:xfrm>
            <a:off x="1524000" y="511628"/>
            <a:ext cx="9144000" cy="3172506"/>
          </a:xfrm>
        </p:spPr>
        <p:txBody>
          <a:bodyPr>
            <a:normAutofit fontScale="90000"/>
          </a:bodyPr>
          <a:lstStyle/>
          <a:p>
            <a:r>
              <a:rPr lang="ta-IN" dirty="0">
                <a:solidFill>
                  <a:schemeClr val="accent3"/>
                </a:solidFill>
                <a:latin typeface="Noto Sans Tamil"/>
              </a:rPr>
              <a:t>கணினி</a:t>
            </a:r>
            <a:r>
              <a:rPr lang="en-US" dirty="0">
                <a:solidFill>
                  <a:schemeClr val="accent3"/>
                </a:solidFill>
                <a:latin typeface="Noto Sans Tamil"/>
              </a:rPr>
              <a:t> </a:t>
            </a:r>
            <a:r>
              <a:rPr lang="ta-IN" dirty="0">
                <a:solidFill>
                  <a:schemeClr val="accent3"/>
                </a:solidFill>
                <a:latin typeface="Noto Sans Tamil"/>
              </a:rPr>
              <a:t>அறிவியல் பொறியியல்</a:t>
            </a:r>
            <a:br>
              <a:rPr lang="en-US" dirty="0">
                <a:solidFill>
                  <a:schemeClr val="accent3"/>
                </a:solidFill>
              </a:rPr>
            </a:br>
            <a:r>
              <a:rPr lang="en-US" dirty="0">
                <a:solidFill>
                  <a:schemeClr val="accent3"/>
                </a:solidFill>
                <a:latin typeface="Georgia" panose="02040502050405020303" pitchFamily="18" charset="0"/>
              </a:rPr>
              <a:t>Computer Science Engineering</a:t>
            </a:r>
          </a:p>
        </p:txBody>
      </p:sp>
      <p:sp>
        <p:nvSpPr>
          <p:cNvPr id="3" name="Subtitle 2">
            <a:extLst>
              <a:ext uri="{FF2B5EF4-FFF2-40B4-BE49-F238E27FC236}">
                <a16:creationId xmlns:a16="http://schemas.microsoft.com/office/drawing/2014/main" id="{4A2D4CC6-BD98-72CD-8F87-C860B034FEC9}"/>
              </a:ext>
            </a:extLst>
          </p:cNvPr>
          <p:cNvSpPr>
            <a:spLocks noGrp="1"/>
          </p:cNvSpPr>
          <p:nvPr>
            <p:ph type="subTitle" idx="1"/>
          </p:nvPr>
        </p:nvSpPr>
        <p:spPr>
          <a:xfrm>
            <a:off x="1524000" y="3874179"/>
            <a:ext cx="9372600" cy="2232707"/>
          </a:xfrm>
        </p:spPr>
        <p:txBody>
          <a:bodyPr>
            <a:noAutofit/>
          </a:bodyPr>
          <a:lstStyle/>
          <a:p>
            <a:endParaRPr lang="en-US" sz="3000" dirty="0">
              <a:solidFill>
                <a:schemeClr val="accent3"/>
              </a:solidFill>
              <a:latin typeface="Catamaran"/>
              <a:cs typeface="Vijaya" panose="02020604020202020204" pitchFamily="18" charset="0"/>
            </a:endParaRPr>
          </a:p>
          <a:p>
            <a:r>
              <a:rPr lang="ta-IN" sz="3000" dirty="0">
                <a:solidFill>
                  <a:schemeClr val="accent3"/>
                </a:solidFill>
                <a:latin typeface="Catamaran"/>
                <a:cs typeface="Vijaya" panose="02020604020202020204" pitchFamily="18" charset="0"/>
              </a:rPr>
              <a:t>கணினி அறிவியல் பொறியியல் என்பது வெறுமனே நீளமான பெயர் இல்லை. அது கணினி, அறிவியல் மற்றும் பொறியியல்</a:t>
            </a:r>
            <a:r>
              <a:rPr lang="en-US" sz="3000" dirty="0">
                <a:solidFill>
                  <a:schemeClr val="accent3"/>
                </a:solidFill>
                <a:latin typeface="Catamaran"/>
                <a:cs typeface="Vijaya" panose="02020604020202020204" pitchFamily="18" charset="0"/>
              </a:rPr>
              <a:t> </a:t>
            </a:r>
            <a:r>
              <a:rPr lang="ta-IN" sz="3000" dirty="0">
                <a:solidFill>
                  <a:schemeClr val="accent3"/>
                </a:solidFill>
                <a:latin typeface="Catamaran"/>
                <a:cs typeface="Vijaya" panose="02020604020202020204" pitchFamily="18" charset="0"/>
              </a:rPr>
              <a:t>என்ற மூன்று வலிமையான </a:t>
            </a:r>
            <a:r>
              <a:rPr lang="en-US" sz="3000" dirty="0">
                <a:solidFill>
                  <a:schemeClr val="accent3"/>
                </a:solidFill>
                <a:latin typeface="Catamaran"/>
                <a:cs typeface="Vijaya" panose="02020604020202020204" pitchFamily="18" charset="0"/>
              </a:rPr>
              <a:t>(powerful) </a:t>
            </a:r>
            <a:r>
              <a:rPr lang="ta-IN" sz="3000" dirty="0">
                <a:solidFill>
                  <a:schemeClr val="accent3"/>
                </a:solidFill>
                <a:latin typeface="Catamaran"/>
                <a:cs typeface="Vijaya" panose="02020604020202020204" pitchFamily="18" charset="0"/>
              </a:rPr>
              <a:t>தத்துவங்களை</a:t>
            </a:r>
            <a:r>
              <a:rPr lang="en-US" sz="3000" dirty="0">
                <a:solidFill>
                  <a:schemeClr val="accent3"/>
                </a:solidFill>
                <a:latin typeface="Catamaran"/>
                <a:cs typeface="Vijaya" panose="02020604020202020204" pitchFamily="18" charset="0"/>
              </a:rPr>
              <a:t> (ideas)</a:t>
            </a:r>
            <a:r>
              <a:rPr lang="ta-IN" sz="3000" dirty="0">
                <a:solidFill>
                  <a:schemeClr val="accent3"/>
                </a:solidFill>
                <a:latin typeface="Catamaran"/>
                <a:cs typeface="Vijaya" panose="02020604020202020204" pitchFamily="18" charset="0"/>
              </a:rPr>
              <a:t> அடிப்படையாகக் கொண்டது. </a:t>
            </a:r>
            <a:endParaRPr lang="en-US" sz="3000" dirty="0">
              <a:solidFill>
                <a:schemeClr val="accent3"/>
              </a:solidFill>
              <a:latin typeface="Catamaran"/>
              <a:cs typeface="Vijaya" panose="02020604020202020204" pitchFamily="18" charset="0"/>
            </a:endParaRPr>
          </a:p>
        </p:txBody>
      </p:sp>
    </p:spTree>
    <p:extLst>
      <p:ext uri="{BB962C8B-B14F-4D97-AF65-F5344CB8AC3E}">
        <p14:creationId xmlns:p14="http://schemas.microsoft.com/office/powerpoint/2010/main" val="161724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7286D3-4D14-3497-433C-65303091D5B3}"/>
            </a:ext>
          </a:extLst>
        </p:cNvPr>
        <p:cNvGrpSpPr/>
        <p:nvPr/>
      </p:nvGrpSpPr>
      <p:grpSpPr>
        <a:xfrm>
          <a:off x="0" y="0"/>
          <a:ext cx="0" cy="0"/>
          <a:chOff x="0" y="0"/>
          <a:chExt cx="0" cy="0"/>
        </a:xfrm>
      </p:grpSpPr>
      <p:sp useBgFill="1">
        <p:nvSpPr>
          <p:cNvPr id="4129" name="Rectangle 4128">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8A4D0-F2A4-8952-244D-835F2CDADF28}"/>
              </a:ext>
            </a:extLst>
          </p:cNvPr>
          <p:cNvSpPr>
            <a:spLocks noGrp="1"/>
          </p:cNvSpPr>
          <p:nvPr>
            <p:ph type="ctrTitle"/>
          </p:nvPr>
        </p:nvSpPr>
        <p:spPr>
          <a:xfrm>
            <a:off x="1113810" y="2960716"/>
            <a:ext cx="4036334" cy="2387600"/>
          </a:xfrm>
          <a:prstGeom prst="ellipse">
            <a:avLst/>
          </a:prstGeom>
        </p:spPr>
        <p:txBody>
          <a:bodyPr vert="horz" lIns="91440" tIns="45720" rIns="91440" bIns="45720" rtlCol="0" anchor="t">
            <a:normAutofit/>
          </a:bodyPr>
          <a:lstStyle/>
          <a:p>
            <a:pPr algn="l"/>
            <a:r>
              <a:rPr lang="ta-IN" sz="4600" dirty="0">
                <a:solidFill>
                  <a:srgbClr val="10397A"/>
                </a:solidFill>
                <a:latin typeface="Noto Sans Tamil"/>
              </a:rPr>
              <a:t>கணினி</a:t>
            </a:r>
            <a:r>
              <a:rPr lang="en-US" sz="4600" kern="1200" dirty="0">
                <a:solidFill>
                  <a:srgbClr val="10397A"/>
                </a:solidFill>
                <a:latin typeface="+mj-lt"/>
                <a:ea typeface="+mj-ea"/>
                <a:cs typeface="+mj-cs"/>
              </a:rPr>
              <a:t> </a:t>
            </a:r>
            <a:r>
              <a:rPr lang="en-US" sz="4600" dirty="0">
                <a:solidFill>
                  <a:srgbClr val="10397A"/>
                </a:solidFill>
                <a:latin typeface="Georgia" panose="02040502050405020303" pitchFamily="18" charset="0"/>
              </a:rPr>
              <a:t>Computer</a:t>
            </a:r>
            <a:endParaRPr lang="en-US" sz="4600" kern="1200" dirty="0">
              <a:solidFill>
                <a:srgbClr val="10397A"/>
              </a:solidFill>
              <a:latin typeface="+mj-lt"/>
              <a:ea typeface="+mj-ea"/>
              <a:cs typeface="+mj-cs"/>
            </a:endParaRPr>
          </a:p>
        </p:txBody>
      </p:sp>
      <p:grpSp>
        <p:nvGrpSpPr>
          <p:cNvPr id="4130" name="Group 412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4120" name="Rectangle 41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1" name="Rectangle 4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4" name="Rectangle 41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6" name="Rectangle 41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0" name="Picture 4" descr="What is Computer &amp; Main Parts of the Computer? - Computersadda">
            <a:extLst>
              <a:ext uri="{FF2B5EF4-FFF2-40B4-BE49-F238E27FC236}">
                <a16:creationId xmlns:a16="http://schemas.microsoft.com/office/drawing/2014/main" id="{CF8F0D7F-8FDE-C859-0405-B7321FF422E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22492" y="1517383"/>
            <a:ext cx="5536001" cy="3764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3364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E780E-09C1-81E9-FA77-08EFACDD21C2}"/>
              </a:ext>
            </a:extLst>
          </p:cNvPr>
          <p:cNvSpPr>
            <a:spLocks noGrp="1"/>
          </p:cNvSpPr>
          <p:nvPr>
            <p:ph type="title"/>
          </p:nvPr>
        </p:nvSpPr>
        <p:spPr>
          <a:xfrm>
            <a:off x="2569027" y="500062"/>
            <a:ext cx="7053943" cy="1325563"/>
          </a:xfrm>
        </p:spPr>
        <p:txBody>
          <a:bodyPr/>
          <a:lstStyle/>
          <a:p>
            <a:r>
              <a:rPr lang="ta-IN" dirty="0">
                <a:solidFill>
                  <a:srgbClr val="3F488D"/>
                </a:solidFill>
              </a:rPr>
              <a:t>சுருக்கமான மீளாய்வு</a:t>
            </a:r>
            <a:endParaRPr lang="en-US" dirty="0">
              <a:solidFill>
                <a:srgbClr val="3F488D"/>
              </a:solidFill>
            </a:endParaRPr>
          </a:p>
        </p:txBody>
      </p:sp>
      <p:pic>
        <p:nvPicPr>
          <p:cNvPr id="1026" name="Picture 2" descr="Recap Stock Illustrations – 1,428 Recap Stock Illustrations, Vectors ...">
            <a:extLst>
              <a:ext uri="{FF2B5EF4-FFF2-40B4-BE49-F238E27FC236}">
                <a16:creationId xmlns:a16="http://schemas.microsoft.com/office/drawing/2014/main" id="{47C0052C-F7FF-2E5B-22F6-4766A87F672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3852" y="1825625"/>
            <a:ext cx="932429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53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2F8F6-796A-7D97-9AE9-3CF201EDFE13}"/>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(1)</a:t>
            </a:r>
          </a:p>
        </p:txBody>
      </p:sp>
      <p:sp>
        <p:nvSpPr>
          <p:cNvPr id="3" name="Content Placeholder 2">
            <a:extLst>
              <a:ext uri="{FF2B5EF4-FFF2-40B4-BE49-F238E27FC236}">
                <a16:creationId xmlns:a16="http://schemas.microsoft.com/office/drawing/2014/main" id="{22A3CC60-1820-14DC-48FE-71519FF71471}"/>
              </a:ext>
            </a:extLst>
          </p:cNvPr>
          <p:cNvSpPr>
            <a:spLocks noGrp="1"/>
          </p:cNvSpPr>
          <p:nvPr>
            <p:ph idx="1"/>
          </p:nvPr>
        </p:nvSpPr>
        <p:spPr>
          <a:xfrm>
            <a:off x="838200" y="1110343"/>
            <a:ext cx="10515600" cy="5066620"/>
          </a:xfrm>
        </p:spPr>
        <p:txBody>
          <a:bodyPr>
            <a:noAutofit/>
          </a:bodyPr>
          <a:lstStyle/>
          <a:p>
            <a:pPr marL="0" indent="0">
              <a:buNone/>
            </a:pPr>
            <a:r>
              <a:rPr lang="ta-IN" sz="3700" b="1" dirty="0">
                <a:solidFill>
                  <a:srgbClr val="0C3648"/>
                </a:solidFill>
                <a:latin typeface="Vijaya" panose="02020604020202020204" pitchFamily="18" charset="0"/>
                <a:cs typeface="Vijaya" panose="02020604020202020204" pitchFamily="18" charset="0"/>
              </a:rPr>
              <a:t>கணினி என்பது ஒரு இலத்திரனியல்</a:t>
            </a:r>
            <a:r>
              <a:rPr lang="en-US" sz="3700" b="1" dirty="0">
                <a:solidFill>
                  <a:srgbClr val="0C3648"/>
                </a:solidFill>
                <a:latin typeface="Vijaya" panose="02020604020202020204" pitchFamily="18" charset="0"/>
                <a:cs typeface="Vijaya" panose="02020604020202020204" pitchFamily="18" charset="0"/>
              </a:rPr>
              <a:t> (Electronics)</a:t>
            </a:r>
            <a:r>
              <a:rPr lang="ta-IN" sz="3700" b="1" dirty="0">
                <a:solidFill>
                  <a:srgbClr val="0C3648"/>
                </a:solidFill>
                <a:latin typeface="Vijaya" panose="02020604020202020204" pitchFamily="18" charset="0"/>
                <a:cs typeface="Vijaya" panose="02020604020202020204" pitchFamily="18" charset="0"/>
              </a:rPr>
              <a:t> கருவி.</a:t>
            </a:r>
            <a:r>
              <a:rPr lang="en-US" sz="3700" b="1" dirty="0">
                <a:solidFill>
                  <a:srgbClr val="0C3648"/>
                </a:solidFill>
                <a:latin typeface="Vijaya" panose="02020604020202020204" pitchFamily="18" charset="0"/>
                <a:cs typeface="Vijaya" panose="02020604020202020204" pitchFamily="18" charset="0"/>
              </a:rPr>
              <a:t> </a:t>
            </a:r>
            <a:r>
              <a:rPr lang="ta-IN" sz="3700" b="1" dirty="0">
                <a:solidFill>
                  <a:srgbClr val="0C3648"/>
                </a:solidFill>
                <a:latin typeface="Vijaya" panose="02020604020202020204" pitchFamily="18" charset="0"/>
                <a:cs typeface="Vijaya" panose="02020604020202020204" pitchFamily="18" charset="0"/>
              </a:rPr>
              <a:t>அது:</a:t>
            </a:r>
          </a:p>
          <a:p>
            <a:endParaRPr lang="ta-IN" sz="3000" dirty="0">
              <a:solidFill>
                <a:srgbClr val="0C3648"/>
              </a:solidFill>
              <a:latin typeface="Vijaya" panose="02020604020202020204" pitchFamily="18" charset="0"/>
              <a:cs typeface="Vijaya" panose="02020604020202020204" pitchFamily="18" charset="0"/>
            </a:endParaRPr>
          </a:p>
          <a:p>
            <a:pPr lvl="1"/>
            <a:r>
              <a:rPr lang="ta-IN" sz="3000" dirty="0">
                <a:solidFill>
                  <a:srgbClr val="0C3648"/>
                </a:solidFill>
                <a:latin typeface="Vijaya" panose="02020604020202020204" pitchFamily="18" charset="0"/>
                <a:cs typeface="Vijaya" panose="02020604020202020204" pitchFamily="18" charset="0"/>
              </a:rPr>
              <a:t>தகவலை பெற்றுக்கொள்ளும் (உள்ளீடு</a:t>
            </a:r>
            <a:r>
              <a:rPr lang="en-US" sz="3000" dirty="0">
                <a:solidFill>
                  <a:srgbClr val="0C3648"/>
                </a:solidFill>
                <a:latin typeface="Vijaya" panose="02020604020202020204" pitchFamily="18" charset="0"/>
                <a:cs typeface="Vijaya" panose="02020604020202020204" pitchFamily="18" charset="0"/>
              </a:rPr>
              <a:t> Input</a:t>
            </a:r>
            <a:r>
              <a:rPr lang="ta-IN" sz="3000" dirty="0">
                <a:solidFill>
                  <a:srgbClr val="0C3648"/>
                </a:solidFill>
                <a:latin typeface="Vijaya" panose="02020604020202020204" pitchFamily="18" charset="0"/>
                <a:cs typeface="Vijaya" panose="02020604020202020204" pitchFamily="18" charset="0"/>
              </a:rPr>
              <a:t>)</a:t>
            </a:r>
            <a:r>
              <a:rPr lang="en-US" sz="3000" dirty="0">
                <a:solidFill>
                  <a:srgbClr val="0C3648"/>
                </a:solidFill>
                <a:latin typeface="Vijaya" panose="02020604020202020204" pitchFamily="18" charset="0"/>
                <a:cs typeface="Vijaya" panose="02020604020202020204" pitchFamily="18" charset="0"/>
              </a:rPr>
              <a:t> </a:t>
            </a:r>
            <a:endParaRPr lang="ta-IN" sz="3000" dirty="0">
              <a:solidFill>
                <a:srgbClr val="0C3648"/>
              </a:solidFill>
              <a:latin typeface="Vijaya" panose="02020604020202020204" pitchFamily="18" charset="0"/>
              <a:cs typeface="Vijaya" panose="02020604020202020204" pitchFamily="18" charset="0"/>
            </a:endParaRPr>
          </a:p>
          <a:p>
            <a:endParaRPr lang="ta-IN" sz="3000" dirty="0">
              <a:solidFill>
                <a:srgbClr val="0C3648"/>
              </a:solidFill>
              <a:latin typeface="Vijaya" panose="02020604020202020204" pitchFamily="18" charset="0"/>
              <a:cs typeface="Vijaya" panose="02020604020202020204" pitchFamily="18" charset="0"/>
            </a:endParaRPr>
          </a:p>
          <a:p>
            <a:pPr lvl="1"/>
            <a:r>
              <a:rPr lang="ta-IN" sz="3000" dirty="0">
                <a:solidFill>
                  <a:srgbClr val="0C3648"/>
                </a:solidFill>
                <a:latin typeface="Vijaya" panose="02020604020202020204" pitchFamily="18" charset="0"/>
                <a:cs typeface="Vijaya" panose="02020604020202020204" pitchFamily="18" charset="0"/>
              </a:rPr>
              <a:t>அறிவுறுத்தல்களுக்கு</a:t>
            </a:r>
            <a:r>
              <a:rPr lang="en-US" sz="3000" dirty="0">
                <a:solidFill>
                  <a:srgbClr val="0C3648"/>
                </a:solidFill>
                <a:latin typeface="Vijaya" panose="02020604020202020204" pitchFamily="18" charset="0"/>
                <a:cs typeface="Vijaya" panose="02020604020202020204" pitchFamily="18" charset="0"/>
              </a:rPr>
              <a:t> (Instructions)</a:t>
            </a:r>
            <a:r>
              <a:rPr lang="ta-IN" sz="3000" dirty="0">
                <a:solidFill>
                  <a:srgbClr val="0C3648"/>
                </a:solidFill>
                <a:latin typeface="Vijaya" panose="02020604020202020204" pitchFamily="18" charset="0"/>
                <a:cs typeface="Vijaya" panose="02020604020202020204" pitchFamily="18" charset="0"/>
              </a:rPr>
              <a:t> அமைய தகவலைக் கையாளும்</a:t>
            </a:r>
            <a:r>
              <a:rPr lang="en-US" sz="3000" dirty="0">
                <a:solidFill>
                  <a:srgbClr val="0C3648"/>
                </a:solidFill>
                <a:latin typeface="Vijaya" panose="02020604020202020204" pitchFamily="18" charset="0"/>
                <a:cs typeface="Vijaya" panose="02020604020202020204" pitchFamily="18" charset="0"/>
              </a:rPr>
              <a:t> (Process)</a:t>
            </a:r>
            <a:r>
              <a:rPr lang="ta-IN" sz="3000" dirty="0">
                <a:solidFill>
                  <a:srgbClr val="0C3648"/>
                </a:solidFill>
                <a:latin typeface="Vijaya" panose="02020604020202020204" pitchFamily="18" charset="0"/>
                <a:cs typeface="Vijaya" panose="02020604020202020204" pitchFamily="18" charset="0"/>
              </a:rPr>
              <a:t> (செயலாக்கம்</a:t>
            </a:r>
            <a:r>
              <a:rPr lang="en-US" sz="3000" dirty="0">
                <a:solidFill>
                  <a:srgbClr val="0C3648"/>
                </a:solidFill>
                <a:latin typeface="Vijaya" panose="02020604020202020204" pitchFamily="18" charset="0"/>
                <a:cs typeface="Vijaya" panose="02020604020202020204" pitchFamily="18" charset="0"/>
              </a:rPr>
              <a:t> Processing</a:t>
            </a:r>
            <a:r>
              <a:rPr lang="ta-IN" sz="3000" dirty="0">
                <a:solidFill>
                  <a:srgbClr val="0C3648"/>
                </a:solidFill>
                <a:latin typeface="Vijaya" panose="02020604020202020204" pitchFamily="18" charset="0"/>
                <a:cs typeface="Vijaya" panose="02020604020202020204" pitchFamily="18" charset="0"/>
              </a:rPr>
              <a:t>)</a:t>
            </a:r>
          </a:p>
          <a:p>
            <a:endParaRPr lang="ta-IN" sz="3000" dirty="0">
              <a:solidFill>
                <a:srgbClr val="0C3648"/>
              </a:solidFill>
              <a:latin typeface="Vijaya" panose="02020604020202020204" pitchFamily="18" charset="0"/>
              <a:cs typeface="Vijaya" panose="02020604020202020204" pitchFamily="18" charset="0"/>
            </a:endParaRPr>
          </a:p>
          <a:p>
            <a:pPr lvl="1"/>
            <a:r>
              <a:rPr lang="ta-IN" sz="3000" dirty="0">
                <a:solidFill>
                  <a:srgbClr val="0C3648"/>
                </a:solidFill>
                <a:latin typeface="Vijaya" panose="02020604020202020204" pitchFamily="18" charset="0"/>
                <a:cs typeface="Vijaya" panose="02020604020202020204" pitchFamily="18" charset="0"/>
              </a:rPr>
              <a:t>மீள்தரவு கொடுக்கும் (வெளியீடு</a:t>
            </a:r>
            <a:r>
              <a:rPr lang="en-US" sz="3000" dirty="0">
                <a:solidFill>
                  <a:srgbClr val="0C3648"/>
                </a:solidFill>
                <a:latin typeface="Vijaya" panose="02020604020202020204" pitchFamily="18" charset="0"/>
                <a:cs typeface="Vijaya" panose="02020604020202020204" pitchFamily="18" charset="0"/>
              </a:rPr>
              <a:t> Output</a:t>
            </a:r>
            <a:r>
              <a:rPr lang="ta-IN" sz="3000" dirty="0">
                <a:solidFill>
                  <a:srgbClr val="0C3648"/>
                </a:solidFill>
                <a:latin typeface="Vijaya" panose="02020604020202020204" pitchFamily="18" charset="0"/>
                <a:cs typeface="Vijaya" panose="02020604020202020204" pitchFamily="18" charset="0"/>
              </a:rPr>
              <a:t>)</a:t>
            </a:r>
          </a:p>
          <a:p>
            <a:endParaRPr lang="ta-IN" sz="3000" dirty="0">
              <a:solidFill>
                <a:srgbClr val="0C3648"/>
              </a:solidFill>
              <a:latin typeface="Vijaya" panose="02020604020202020204" pitchFamily="18" charset="0"/>
              <a:cs typeface="Vijaya" panose="02020604020202020204" pitchFamily="18" charset="0"/>
            </a:endParaRPr>
          </a:p>
          <a:p>
            <a:pPr lvl="1"/>
            <a:r>
              <a:rPr lang="ta-IN" sz="3000" dirty="0">
                <a:solidFill>
                  <a:srgbClr val="0C3648"/>
                </a:solidFill>
                <a:latin typeface="Vijaya" panose="02020604020202020204" pitchFamily="18" charset="0"/>
                <a:cs typeface="Vijaya" panose="02020604020202020204" pitchFamily="18" charset="0"/>
              </a:rPr>
              <a:t>தகவலைச் சேமிக்கும் (நினைவகம்</a:t>
            </a:r>
            <a:r>
              <a:rPr lang="en-US" sz="3000" dirty="0">
                <a:solidFill>
                  <a:srgbClr val="0C3648"/>
                </a:solidFill>
                <a:latin typeface="Vijaya" panose="02020604020202020204" pitchFamily="18" charset="0"/>
                <a:cs typeface="Vijaya" panose="02020604020202020204" pitchFamily="18" charset="0"/>
              </a:rPr>
              <a:t> memory or storage</a:t>
            </a:r>
            <a:r>
              <a:rPr lang="ta-IN" sz="3000" dirty="0">
                <a:solidFill>
                  <a:srgbClr val="0C3648"/>
                </a:solidFill>
                <a:latin typeface="Vijaya" panose="02020604020202020204" pitchFamily="18" charset="0"/>
                <a:cs typeface="Vijaya" panose="02020604020202020204" pitchFamily="18" charset="0"/>
              </a:rPr>
              <a:t>)</a:t>
            </a:r>
            <a:endParaRPr lang="en-US" sz="3000" dirty="0">
              <a:solidFill>
                <a:srgbClr val="0C3648"/>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25150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a:extLst>
            <a:ext uri="{FF2B5EF4-FFF2-40B4-BE49-F238E27FC236}">
              <a16:creationId xmlns:a16="http://schemas.microsoft.com/office/drawing/2014/main" id="{60C1E0B5-5917-7304-94FE-9A9278CB1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A0B25-FF9E-CCD1-9E53-84B2C78292F8}"/>
              </a:ext>
            </a:extLst>
          </p:cNvPr>
          <p:cNvSpPr>
            <a:spLocks noGrp="1"/>
          </p:cNvSpPr>
          <p:nvPr>
            <p:ph type="title"/>
          </p:nvPr>
        </p:nvSpPr>
        <p:spPr>
          <a:xfrm>
            <a:off x="8077200" y="12019"/>
            <a:ext cx="4114800" cy="669018"/>
          </a:xfrm>
        </p:spPr>
        <p:txBody>
          <a:bodyPr>
            <a:normAutofit/>
          </a:bodyPr>
          <a:lstStyle/>
          <a:p>
            <a:r>
              <a:rPr lang="ta-IN" sz="3200" dirty="0">
                <a:solidFill>
                  <a:srgbClr val="0C3648"/>
                </a:solidFill>
              </a:rPr>
              <a:t>கணினி</a:t>
            </a:r>
            <a:r>
              <a:rPr lang="en-US" sz="3200" dirty="0">
                <a:solidFill>
                  <a:srgbClr val="0C3648"/>
                </a:solidFill>
              </a:rPr>
              <a:t> Computer (2)</a:t>
            </a:r>
          </a:p>
        </p:txBody>
      </p:sp>
      <p:sp>
        <p:nvSpPr>
          <p:cNvPr id="3" name="Content Placeholder 2">
            <a:extLst>
              <a:ext uri="{FF2B5EF4-FFF2-40B4-BE49-F238E27FC236}">
                <a16:creationId xmlns:a16="http://schemas.microsoft.com/office/drawing/2014/main" id="{36323514-9A7D-1C7C-D53F-15BA5BB7B122}"/>
              </a:ext>
            </a:extLst>
          </p:cNvPr>
          <p:cNvSpPr>
            <a:spLocks noGrp="1"/>
          </p:cNvSpPr>
          <p:nvPr>
            <p:ph idx="1"/>
          </p:nvPr>
        </p:nvSpPr>
        <p:spPr>
          <a:xfrm>
            <a:off x="838200" y="681037"/>
            <a:ext cx="10972800" cy="5970134"/>
          </a:xfrm>
        </p:spPr>
        <p:txBody>
          <a:bodyPr>
            <a:noAutofit/>
          </a:bodyPr>
          <a:lstStyle/>
          <a:p>
            <a:pPr marL="0" indent="0">
              <a:buNone/>
            </a:pPr>
            <a:r>
              <a:rPr lang="ta-IN" sz="3000" b="1" dirty="0">
                <a:solidFill>
                  <a:srgbClr val="0C3648"/>
                </a:solidFill>
                <a:latin typeface="Vijaya" panose="02020604020202020204" pitchFamily="18" charset="0"/>
                <a:cs typeface="Vijaya" panose="02020604020202020204" pitchFamily="18" charset="0"/>
              </a:rPr>
              <a:t>கணினியின் முக்கிய கூறுகள்</a:t>
            </a:r>
            <a:endParaRPr lang="en-US" sz="3000" b="1" dirty="0">
              <a:solidFill>
                <a:srgbClr val="0C3648"/>
              </a:solidFill>
              <a:latin typeface="Vijaya" panose="02020604020202020204" pitchFamily="18" charset="0"/>
              <a:cs typeface="Vijaya" panose="02020604020202020204" pitchFamily="18" charset="0"/>
            </a:endParaRPr>
          </a:p>
          <a:p>
            <a:pPr marL="0" indent="0">
              <a:buNone/>
            </a:pPr>
            <a:endParaRPr lang="ta-IN" sz="2500" dirty="0">
              <a:solidFill>
                <a:srgbClr val="0C3648"/>
              </a:solidFill>
              <a:latin typeface="Vijaya" panose="02020604020202020204" pitchFamily="18" charset="0"/>
              <a:cs typeface="Vijaya" panose="02020604020202020204" pitchFamily="18" charset="0"/>
            </a:endParaRPr>
          </a:p>
          <a:p>
            <a:pPr lvl="1"/>
            <a:r>
              <a:rPr lang="ta-IN" sz="2500" dirty="0">
                <a:solidFill>
                  <a:srgbClr val="0C3648"/>
                </a:solidFill>
                <a:latin typeface="Vijaya" panose="02020604020202020204" pitchFamily="18" charset="0"/>
                <a:cs typeface="Vijaya" panose="02020604020202020204" pitchFamily="18" charset="0"/>
              </a:rPr>
              <a:t>உள்ளீட்டு சாதனங்கள்</a:t>
            </a:r>
            <a:r>
              <a:rPr lang="en-US" sz="2500" dirty="0">
                <a:solidFill>
                  <a:srgbClr val="0C3648"/>
                </a:solidFill>
                <a:latin typeface="Vijaya" panose="02020604020202020204" pitchFamily="18" charset="0"/>
                <a:cs typeface="Vijaya" panose="02020604020202020204" pitchFamily="18" charset="0"/>
              </a:rPr>
              <a:t> (Input devices): </a:t>
            </a:r>
            <a:r>
              <a:rPr lang="ta-IN" sz="2500" dirty="0">
                <a:solidFill>
                  <a:srgbClr val="0C3648"/>
                </a:solidFill>
                <a:latin typeface="Vijaya" panose="02020604020202020204" pitchFamily="18" charset="0"/>
                <a:cs typeface="Vijaya" panose="02020604020202020204" pitchFamily="18" charset="0"/>
              </a:rPr>
              <a:t>கணினிக்கு தரவுகளைக் கொடுக்க உதவும்</a:t>
            </a:r>
            <a:endParaRPr lang="en-US" sz="2500" dirty="0">
              <a:solidFill>
                <a:srgbClr val="0C3648"/>
              </a:solidFill>
              <a:latin typeface="Vijaya" panose="02020604020202020204" pitchFamily="18" charset="0"/>
              <a:cs typeface="Vijaya" panose="02020604020202020204" pitchFamily="18" charset="0"/>
            </a:endParaRPr>
          </a:p>
          <a:p>
            <a:pPr marL="457200" lvl="1" indent="0">
              <a:buNone/>
            </a:pPr>
            <a:r>
              <a:rPr lang="en-US" sz="2500" dirty="0">
                <a:solidFill>
                  <a:srgbClr val="0C3648"/>
                </a:solidFill>
                <a:latin typeface="Vijaya" panose="02020604020202020204" pitchFamily="18" charset="0"/>
                <a:cs typeface="Vijaya" panose="02020604020202020204" pitchFamily="18" charset="0"/>
              </a:rPr>
              <a:t>	</a:t>
            </a:r>
            <a:r>
              <a:rPr lang="ta-IN" sz="2500" dirty="0">
                <a:solidFill>
                  <a:srgbClr val="0C3648"/>
                </a:solidFill>
                <a:latin typeface="Vijaya" panose="02020604020202020204" pitchFamily="18" charset="0"/>
                <a:cs typeface="Vijaya" panose="02020604020202020204" pitchFamily="18" charset="0"/>
              </a:rPr>
              <a:t>– விசைப்பலகை</a:t>
            </a:r>
            <a:r>
              <a:rPr lang="en-US" sz="2500" dirty="0">
                <a:solidFill>
                  <a:srgbClr val="0C3648"/>
                </a:solidFill>
                <a:latin typeface="Vijaya" panose="02020604020202020204" pitchFamily="18" charset="0"/>
                <a:cs typeface="Vijaya" panose="02020604020202020204" pitchFamily="18" charset="0"/>
              </a:rPr>
              <a:t> (keyboard)</a:t>
            </a:r>
            <a:r>
              <a:rPr lang="ta-IN" sz="2500" dirty="0">
                <a:solidFill>
                  <a:srgbClr val="0C3648"/>
                </a:solidFill>
                <a:latin typeface="Vijaya" panose="02020604020202020204" pitchFamily="18" charset="0"/>
                <a:cs typeface="Vijaya" panose="02020604020202020204" pitchFamily="18" charset="0"/>
              </a:rPr>
              <a:t>, சுட்டி</a:t>
            </a:r>
            <a:r>
              <a:rPr lang="en-US" sz="2500" dirty="0">
                <a:solidFill>
                  <a:srgbClr val="0C3648"/>
                </a:solidFill>
                <a:latin typeface="Vijaya" panose="02020604020202020204" pitchFamily="18" charset="0"/>
                <a:cs typeface="Vijaya" panose="02020604020202020204" pitchFamily="18" charset="0"/>
              </a:rPr>
              <a:t> (mouse)</a:t>
            </a:r>
            <a:endParaRPr lang="ta-IN" sz="2500" dirty="0">
              <a:solidFill>
                <a:srgbClr val="0C3648"/>
              </a:solidFill>
              <a:latin typeface="Vijaya" panose="02020604020202020204" pitchFamily="18" charset="0"/>
              <a:cs typeface="Vijaya" panose="02020604020202020204" pitchFamily="18" charset="0"/>
            </a:endParaRPr>
          </a:p>
          <a:p>
            <a:pPr lvl="1"/>
            <a:endParaRPr lang="ta-IN" sz="2500" dirty="0">
              <a:solidFill>
                <a:srgbClr val="0C3648"/>
              </a:solidFill>
              <a:latin typeface="Vijaya" panose="02020604020202020204" pitchFamily="18" charset="0"/>
              <a:cs typeface="Vijaya" panose="02020604020202020204" pitchFamily="18" charset="0"/>
            </a:endParaRPr>
          </a:p>
          <a:p>
            <a:pPr lvl="1"/>
            <a:r>
              <a:rPr lang="ta-IN" sz="2500" dirty="0">
                <a:solidFill>
                  <a:srgbClr val="0C3648"/>
                </a:solidFill>
                <a:latin typeface="Vijaya" panose="02020604020202020204" pitchFamily="18" charset="0"/>
                <a:cs typeface="Vijaya" panose="02020604020202020204" pitchFamily="18" charset="0"/>
              </a:rPr>
              <a:t>மைய செயலி (</a:t>
            </a:r>
            <a:r>
              <a:rPr lang="en-US" sz="2500" dirty="0">
                <a:solidFill>
                  <a:srgbClr val="0C3648"/>
                </a:solidFill>
                <a:latin typeface="Vijaya" panose="02020604020202020204" pitchFamily="18" charset="0"/>
                <a:cs typeface="Vijaya" panose="02020604020202020204" pitchFamily="18" charset="0"/>
              </a:rPr>
              <a:t>CPU): </a:t>
            </a:r>
            <a:r>
              <a:rPr lang="ta-IN" sz="2500" dirty="0">
                <a:solidFill>
                  <a:srgbClr val="0C3648"/>
                </a:solidFill>
                <a:latin typeface="Vijaya" panose="02020604020202020204" pitchFamily="18" charset="0"/>
                <a:cs typeface="Vijaya" panose="02020604020202020204" pitchFamily="18" charset="0"/>
              </a:rPr>
              <a:t>கொடுக்கும் தரவுகள் மேல்</a:t>
            </a:r>
            <a:r>
              <a:rPr lang="en-US" sz="2500" dirty="0">
                <a:solidFill>
                  <a:srgbClr val="0C3648"/>
                </a:solidFill>
                <a:latin typeface="Vijaya" panose="02020604020202020204" pitchFamily="18" charset="0"/>
                <a:cs typeface="Vijaya" panose="02020604020202020204" pitchFamily="18" charset="0"/>
              </a:rPr>
              <a:t> </a:t>
            </a:r>
            <a:r>
              <a:rPr lang="ta-IN" sz="2500" dirty="0">
                <a:solidFill>
                  <a:srgbClr val="0C3648"/>
                </a:solidFill>
                <a:latin typeface="Vijaya" panose="02020604020202020204" pitchFamily="18" charset="0"/>
                <a:cs typeface="Vijaya" panose="02020604020202020204" pitchFamily="18" charset="0"/>
              </a:rPr>
              <a:t>கணக்குகள்</a:t>
            </a:r>
            <a:r>
              <a:rPr lang="en-US" sz="2500" dirty="0">
                <a:solidFill>
                  <a:srgbClr val="0C3648"/>
                </a:solidFill>
                <a:latin typeface="Vijaya" panose="02020604020202020204" pitchFamily="18" charset="0"/>
                <a:cs typeface="Vijaya" panose="02020604020202020204" pitchFamily="18" charset="0"/>
              </a:rPr>
              <a:t>(Arithmetic operations)</a:t>
            </a:r>
            <a:r>
              <a:rPr lang="ta-IN" sz="2500" dirty="0">
                <a:solidFill>
                  <a:srgbClr val="0C3648"/>
                </a:solidFill>
                <a:latin typeface="Vijaya" panose="02020604020202020204" pitchFamily="18" charset="0"/>
                <a:cs typeface="Vijaya" panose="02020604020202020204" pitchFamily="18" charset="0"/>
              </a:rPr>
              <a:t> மற்றும் தர்க்கங்களை</a:t>
            </a:r>
            <a:r>
              <a:rPr lang="en-US" sz="2500" dirty="0">
                <a:solidFill>
                  <a:srgbClr val="0C3648"/>
                </a:solidFill>
                <a:latin typeface="Vijaya" panose="02020604020202020204" pitchFamily="18" charset="0"/>
                <a:cs typeface="Vijaya" panose="02020604020202020204" pitchFamily="18" charset="0"/>
              </a:rPr>
              <a:t> (logical operations) </a:t>
            </a:r>
            <a:r>
              <a:rPr lang="ta-IN" sz="2500" dirty="0">
                <a:solidFill>
                  <a:srgbClr val="0C3648"/>
                </a:solidFill>
                <a:latin typeface="Vijaya" panose="02020604020202020204" pitchFamily="18" charset="0"/>
                <a:cs typeface="Vijaya" panose="02020604020202020204" pitchFamily="18" charset="0"/>
              </a:rPr>
              <a:t>செய்யும் கருவி</a:t>
            </a:r>
          </a:p>
          <a:p>
            <a:pPr lvl="1"/>
            <a:endParaRPr lang="ta-IN" sz="2500" dirty="0">
              <a:solidFill>
                <a:srgbClr val="0C3648"/>
              </a:solidFill>
              <a:latin typeface="Vijaya" panose="02020604020202020204" pitchFamily="18" charset="0"/>
              <a:cs typeface="Vijaya" panose="02020604020202020204" pitchFamily="18" charset="0"/>
            </a:endParaRPr>
          </a:p>
          <a:p>
            <a:pPr lvl="1"/>
            <a:r>
              <a:rPr lang="ta-IN" sz="2500" dirty="0">
                <a:solidFill>
                  <a:srgbClr val="0C3648"/>
                </a:solidFill>
                <a:latin typeface="Vijaya" panose="02020604020202020204" pitchFamily="18" charset="0"/>
                <a:cs typeface="Vijaya" panose="02020604020202020204" pitchFamily="18" charset="0"/>
              </a:rPr>
              <a:t>வெளியீட்டு சாதனங்கள்</a:t>
            </a:r>
            <a:r>
              <a:rPr lang="en-US" sz="2500" dirty="0">
                <a:solidFill>
                  <a:srgbClr val="0C3648"/>
                </a:solidFill>
                <a:latin typeface="Vijaya" panose="02020604020202020204" pitchFamily="18" charset="0"/>
                <a:cs typeface="Vijaya" panose="02020604020202020204" pitchFamily="18" charset="0"/>
              </a:rPr>
              <a:t> (Output devices): </a:t>
            </a:r>
            <a:r>
              <a:rPr lang="ta-IN" sz="2500" dirty="0">
                <a:solidFill>
                  <a:srgbClr val="0C3648"/>
                </a:solidFill>
                <a:latin typeface="Vijaya" panose="02020604020202020204" pitchFamily="18" charset="0"/>
                <a:cs typeface="Vijaya" panose="02020604020202020204" pitchFamily="18" charset="0"/>
              </a:rPr>
              <a:t>விளைவுகளைக் காட்டுவதற்கு உதவும்</a:t>
            </a:r>
            <a:endParaRPr lang="en-US" sz="2500" dirty="0">
              <a:solidFill>
                <a:srgbClr val="0C3648"/>
              </a:solidFill>
              <a:latin typeface="Vijaya" panose="02020604020202020204" pitchFamily="18" charset="0"/>
              <a:cs typeface="Vijaya" panose="02020604020202020204" pitchFamily="18" charset="0"/>
            </a:endParaRPr>
          </a:p>
          <a:p>
            <a:pPr marL="457200" lvl="1" indent="0">
              <a:buNone/>
            </a:pPr>
            <a:r>
              <a:rPr lang="en-US" sz="2500" dirty="0">
                <a:solidFill>
                  <a:srgbClr val="0C3648"/>
                </a:solidFill>
                <a:latin typeface="Vijaya" panose="02020604020202020204" pitchFamily="18" charset="0"/>
                <a:cs typeface="Vijaya" panose="02020604020202020204" pitchFamily="18" charset="0"/>
              </a:rPr>
              <a:t>       </a:t>
            </a:r>
            <a:r>
              <a:rPr lang="ta-IN" sz="2500" dirty="0">
                <a:solidFill>
                  <a:srgbClr val="0C3648"/>
                </a:solidFill>
                <a:latin typeface="Vijaya" panose="02020604020202020204" pitchFamily="18" charset="0"/>
                <a:cs typeface="Vijaya" panose="02020604020202020204" pitchFamily="18" charset="0"/>
              </a:rPr>
              <a:t>– திரை</a:t>
            </a:r>
            <a:r>
              <a:rPr lang="en-US" sz="2500" dirty="0">
                <a:solidFill>
                  <a:srgbClr val="0C3648"/>
                </a:solidFill>
                <a:latin typeface="Vijaya" panose="02020604020202020204" pitchFamily="18" charset="0"/>
                <a:cs typeface="Vijaya" panose="02020604020202020204" pitchFamily="18" charset="0"/>
              </a:rPr>
              <a:t> (monitor)</a:t>
            </a:r>
            <a:r>
              <a:rPr lang="ta-IN" sz="2500" dirty="0">
                <a:solidFill>
                  <a:srgbClr val="0C3648"/>
                </a:solidFill>
                <a:latin typeface="Vijaya" panose="02020604020202020204" pitchFamily="18" charset="0"/>
                <a:cs typeface="Vijaya" panose="02020604020202020204" pitchFamily="18" charset="0"/>
              </a:rPr>
              <a:t>, அச்சுப்பொறி</a:t>
            </a:r>
            <a:r>
              <a:rPr lang="en-US" sz="2500" dirty="0">
                <a:solidFill>
                  <a:srgbClr val="0C3648"/>
                </a:solidFill>
                <a:latin typeface="Vijaya" panose="02020604020202020204" pitchFamily="18" charset="0"/>
                <a:cs typeface="Vijaya" panose="02020604020202020204" pitchFamily="18" charset="0"/>
              </a:rPr>
              <a:t> (printer)</a:t>
            </a:r>
            <a:endParaRPr lang="ta-IN" sz="2500" dirty="0">
              <a:solidFill>
                <a:srgbClr val="0C3648"/>
              </a:solidFill>
              <a:latin typeface="Vijaya" panose="02020604020202020204" pitchFamily="18" charset="0"/>
              <a:cs typeface="Vijaya" panose="02020604020202020204" pitchFamily="18" charset="0"/>
            </a:endParaRPr>
          </a:p>
          <a:p>
            <a:pPr lvl="1"/>
            <a:endParaRPr lang="ta-IN" sz="2500" dirty="0">
              <a:solidFill>
                <a:srgbClr val="0C3648"/>
              </a:solidFill>
              <a:latin typeface="Vijaya" panose="02020604020202020204" pitchFamily="18" charset="0"/>
              <a:cs typeface="Vijaya" panose="02020604020202020204" pitchFamily="18" charset="0"/>
            </a:endParaRPr>
          </a:p>
          <a:p>
            <a:pPr lvl="1"/>
            <a:r>
              <a:rPr lang="ta-IN" sz="2500" dirty="0">
                <a:solidFill>
                  <a:srgbClr val="0C3648"/>
                </a:solidFill>
                <a:latin typeface="Vijaya" panose="02020604020202020204" pitchFamily="18" charset="0"/>
                <a:cs typeface="Vijaya" panose="02020604020202020204" pitchFamily="18" charset="0"/>
              </a:rPr>
              <a:t>சேமிப்பு சாதனங்கள்</a:t>
            </a:r>
            <a:r>
              <a:rPr lang="en-US" sz="2500" dirty="0">
                <a:solidFill>
                  <a:srgbClr val="0C3648"/>
                </a:solidFill>
                <a:latin typeface="Vijaya" panose="02020604020202020204" pitchFamily="18" charset="0"/>
                <a:cs typeface="Vijaya" panose="02020604020202020204" pitchFamily="18" charset="0"/>
              </a:rPr>
              <a:t> (Storage devices): </a:t>
            </a:r>
            <a:r>
              <a:rPr lang="ta-IN" sz="2500" dirty="0">
                <a:solidFill>
                  <a:srgbClr val="0C3648"/>
                </a:solidFill>
                <a:latin typeface="Vijaya" panose="02020604020202020204" pitchFamily="18" charset="0"/>
                <a:cs typeface="Vijaya" panose="02020604020202020204" pitchFamily="18" charset="0"/>
              </a:rPr>
              <a:t>தரவுகளை பின்னைய தேவைகளுக்காகச் சேமித்து வைத்தல்</a:t>
            </a:r>
            <a:endParaRPr lang="en-US" sz="2500" dirty="0">
              <a:solidFill>
                <a:srgbClr val="0C3648"/>
              </a:solidFill>
              <a:latin typeface="Vijaya" panose="02020604020202020204" pitchFamily="18" charset="0"/>
              <a:cs typeface="Vijaya" panose="02020604020202020204" pitchFamily="18" charset="0"/>
            </a:endParaRPr>
          </a:p>
          <a:p>
            <a:pPr marL="457200" lvl="1" indent="0">
              <a:buNone/>
            </a:pPr>
            <a:r>
              <a:rPr lang="en-US" sz="2500" dirty="0">
                <a:solidFill>
                  <a:srgbClr val="0C3648"/>
                </a:solidFill>
                <a:latin typeface="Vijaya" panose="02020604020202020204" pitchFamily="18" charset="0"/>
                <a:cs typeface="Vijaya" panose="02020604020202020204" pitchFamily="18" charset="0"/>
              </a:rPr>
              <a:t>      </a:t>
            </a:r>
            <a:r>
              <a:rPr lang="ta-IN" sz="2500" dirty="0">
                <a:solidFill>
                  <a:srgbClr val="0C3648"/>
                </a:solidFill>
                <a:latin typeface="Vijaya" panose="02020604020202020204" pitchFamily="18" charset="0"/>
                <a:cs typeface="Vijaya" panose="02020604020202020204" pitchFamily="18" charset="0"/>
              </a:rPr>
              <a:t>– வன்தட்டு</a:t>
            </a:r>
            <a:r>
              <a:rPr lang="en-US" sz="2500" dirty="0">
                <a:solidFill>
                  <a:srgbClr val="0C3648"/>
                </a:solidFill>
                <a:latin typeface="Vijaya" panose="02020604020202020204" pitchFamily="18" charset="0"/>
                <a:cs typeface="Vijaya" panose="02020604020202020204" pitchFamily="18" charset="0"/>
              </a:rPr>
              <a:t> (Hard disk)</a:t>
            </a:r>
            <a:r>
              <a:rPr lang="ta-IN" sz="2500" dirty="0">
                <a:solidFill>
                  <a:srgbClr val="0C3648"/>
                </a:solidFill>
                <a:latin typeface="Vijaya" panose="02020604020202020204" pitchFamily="18" charset="0"/>
                <a:cs typeface="Vijaya" panose="02020604020202020204" pitchFamily="18" charset="0"/>
              </a:rPr>
              <a:t>, </a:t>
            </a:r>
            <a:r>
              <a:rPr lang="en-US" sz="2500" dirty="0">
                <a:solidFill>
                  <a:srgbClr val="0C3648"/>
                </a:solidFill>
                <a:latin typeface="Vijaya" panose="02020604020202020204" pitchFamily="18" charset="0"/>
                <a:cs typeface="Vijaya" panose="02020604020202020204" pitchFamily="18" charset="0"/>
              </a:rPr>
              <a:t>SSD</a:t>
            </a:r>
          </a:p>
        </p:txBody>
      </p:sp>
    </p:spTree>
    <p:extLst>
      <p:ext uri="{BB962C8B-B14F-4D97-AF65-F5344CB8AC3E}">
        <p14:creationId xmlns:p14="http://schemas.microsoft.com/office/powerpoint/2010/main" val="3242988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c760c90-81eb-45cd-b43c-ec2c4a03080b}" enabled="0" method="" siteId="{8c760c90-81eb-45cd-b43c-ec2c4a03080b}" removed="1"/>
</clbl:labelList>
</file>

<file path=docProps/app.xml><?xml version="1.0" encoding="utf-8"?>
<Properties xmlns="http://schemas.openxmlformats.org/officeDocument/2006/extended-properties" xmlns:vt="http://schemas.openxmlformats.org/officeDocument/2006/docPropsVTypes">
  <TotalTime>572</TotalTime>
  <Words>1352</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Aptos Display</vt:lpstr>
      <vt:lpstr>Arial</vt:lpstr>
      <vt:lpstr>Catamaran</vt:lpstr>
      <vt:lpstr>Georgia</vt:lpstr>
      <vt:lpstr>Noto Sans Tamil</vt:lpstr>
      <vt:lpstr>Vijaya</vt:lpstr>
      <vt:lpstr>Office Theme</vt:lpstr>
      <vt:lpstr>கணினி அறிவியல் பொறியியல் Computer Science Engineering (2)</vt:lpstr>
      <vt:lpstr>PowerPoint Presentation</vt:lpstr>
      <vt:lpstr>நிரலாக்கத்துக்கான அறிமுகம்- (Introduction for programming)</vt:lpstr>
      <vt:lpstr>நிரலாக்கத்துக்கான அறிமுகம்- (Introduction for programming)</vt:lpstr>
      <vt:lpstr>கணினி அறிவியல் பொறியியல் Computer Science Engineering</vt:lpstr>
      <vt:lpstr>கணினி Computer</vt:lpstr>
      <vt:lpstr>சுருக்கமான மீளாய்வு</vt:lpstr>
      <vt:lpstr>கணினி Computer (1)</vt:lpstr>
      <vt:lpstr>கணினி Computer (2)</vt:lpstr>
      <vt:lpstr>கணினி Computer (3)</vt:lpstr>
      <vt:lpstr>கணினி Computer (4)</vt:lpstr>
      <vt:lpstr>PowerPoint Presentation</vt:lpstr>
      <vt:lpstr>PowerPoint Presentation</vt:lpstr>
      <vt:lpstr>PowerPoint Presentation</vt:lpstr>
      <vt:lpstr>PowerPoint Presentation</vt:lpstr>
      <vt:lpstr>கணினி Computer (5)</vt:lpstr>
      <vt:lpstr>கணினி Computer (6)</vt:lpstr>
      <vt:lpstr>Computer intro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Jeyaganeshan Jeyatharsini</dc:creator>
  <cp:lastModifiedBy>Jeyaganeshan Jeyatharsini</cp:lastModifiedBy>
  <cp:revision>180</cp:revision>
  <dcterms:created xsi:type="dcterms:W3CDTF">2025-05-30T17:36:44Z</dcterms:created>
  <dcterms:modified xsi:type="dcterms:W3CDTF">2025-06-09T09:51:10Z</dcterms:modified>
</cp:coreProperties>
</file>