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6" r:id="rId3"/>
    <p:sldId id="279" r:id="rId4"/>
    <p:sldId id="278" r:id="rId5"/>
    <p:sldId id="264" r:id="rId6"/>
    <p:sldId id="272" r:id="rId7"/>
    <p:sldId id="273" r:id="rId8"/>
    <p:sldId id="274" r:id="rId9"/>
    <p:sldId id="275" r:id="rId10"/>
    <p:sldId id="268" r:id="rId11"/>
    <p:sldId id="260" r:id="rId12"/>
    <p:sldId id="259" r:id="rId13"/>
    <p:sldId id="261" r:id="rId14"/>
    <p:sldId id="262" r:id="rId15"/>
    <p:sldId id="265" r:id="rId16"/>
    <p:sldId id="263" r:id="rId17"/>
    <p:sldId id="266" r:id="rId18"/>
    <p:sldId id="267" r:id="rId19"/>
    <p:sldId id="269" r:id="rId20"/>
    <p:sldId id="270" r:id="rId21"/>
    <p:sldId id="271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3F488D"/>
    <a:srgbClr val="0C3648"/>
    <a:srgbClr val="10397A"/>
    <a:srgbClr val="1765B0"/>
    <a:srgbClr val="D4603F"/>
    <a:srgbClr val="F4D6CE"/>
    <a:srgbClr val="074A75"/>
    <a:srgbClr val="237DB7"/>
    <a:srgbClr val="91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B7C22-A380-472A-9371-5BD445924106}" v="629" dt="2025-05-30T23:59:00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yaganeshan Jeyatharsini" userId="1f5b32e9-34a4-4bb5-84e1-2ba8c19af3ca" providerId="ADAL" clId="{275B7C22-A380-472A-9371-5BD445924106}"/>
    <pc:docChg chg="undo custSel addSld delSld modSld sldOrd">
      <pc:chgData name="Jeyaganeshan Jeyatharsini" userId="1f5b32e9-34a4-4bb5-84e1-2ba8c19af3ca" providerId="ADAL" clId="{275B7C22-A380-472A-9371-5BD445924106}" dt="2025-05-30T23:59:00.894" v="3436" actId="20577"/>
      <pc:docMkLst>
        <pc:docMk/>
      </pc:docMkLst>
      <pc:sldChg chg="addSp delSp modSp mod ord setBg modAnim">
        <pc:chgData name="Jeyaganeshan Jeyatharsini" userId="1f5b32e9-34a4-4bb5-84e1-2ba8c19af3ca" providerId="ADAL" clId="{275B7C22-A380-472A-9371-5BD445924106}" dt="2025-05-30T23:57:19.876" v="3416"/>
        <pc:sldMkLst>
          <pc:docMk/>
          <pc:sldMk cId="2314976198" sldId="256"/>
        </pc:sldMkLst>
        <pc:spChg chg="mod">
          <ac:chgData name="Jeyaganeshan Jeyatharsini" userId="1f5b32e9-34a4-4bb5-84e1-2ba8c19af3ca" providerId="ADAL" clId="{275B7C22-A380-472A-9371-5BD445924106}" dt="2025-05-30T18:38:18.717" v="110" actId="207"/>
          <ac:spMkLst>
            <pc:docMk/>
            <pc:sldMk cId="2314976198" sldId="256"/>
            <ac:spMk id="2" creationId="{D06E1719-379E-89D8-592B-020A1329FF2A}"/>
          </ac:spMkLst>
        </pc:spChg>
        <pc:spChg chg="del mod">
          <ac:chgData name="Jeyaganeshan Jeyatharsini" userId="1f5b32e9-34a4-4bb5-84e1-2ba8c19af3ca" providerId="ADAL" clId="{275B7C22-A380-472A-9371-5BD445924106}" dt="2025-05-30T17:54:22.769" v="23" actId="478"/>
          <ac:spMkLst>
            <pc:docMk/>
            <pc:sldMk cId="2314976198" sldId="256"/>
            <ac:spMk id="3" creationId="{9F4FED52-0555-B0B9-CFDE-D3FEF171E5C3}"/>
          </ac:spMkLst>
        </pc:spChg>
        <pc:spChg chg="add del mod">
          <ac:chgData name="Jeyaganeshan Jeyatharsini" userId="1f5b32e9-34a4-4bb5-84e1-2ba8c19af3ca" providerId="ADAL" clId="{275B7C22-A380-472A-9371-5BD445924106}" dt="2025-05-30T18:04:02.587" v="29" actId="478"/>
          <ac:spMkLst>
            <pc:docMk/>
            <pc:sldMk cId="2314976198" sldId="256"/>
            <ac:spMk id="4" creationId="{7D9B4CB9-6A80-E033-B553-2E9CCD89CAF7}"/>
          </ac:spMkLst>
        </pc:spChg>
        <pc:picChg chg="add mod">
          <ac:chgData name="Jeyaganeshan Jeyatharsini" userId="1f5b32e9-34a4-4bb5-84e1-2ba8c19af3ca" providerId="ADAL" clId="{275B7C22-A380-472A-9371-5BD445924106}" dt="2025-05-30T23:54:06.411" v="3336" actId="14100"/>
          <ac:picMkLst>
            <pc:docMk/>
            <pc:sldMk cId="2314976198" sldId="256"/>
            <ac:picMk id="6" creationId="{77EA888F-DEDA-7AB5-6885-64E2A4AE2CA2}"/>
          </ac:picMkLst>
        </pc:picChg>
      </pc:sldChg>
      <pc:sldChg chg="del">
        <pc:chgData name="Jeyaganeshan Jeyatharsini" userId="1f5b32e9-34a4-4bb5-84e1-2ba8c19af3ca" providerId="ADAL" clId="{275B7C22-A380-472A-9371-5BD445924106}" dt="2025-05-30T18:13:02.363" v="66" actId="47"/>
        <pc:sldMkLst>
          <pc:docMk/>
          <pc:sldMk cId="4007655533" sldId="257"/>
        </pc:sldMkLst>
      </pc:sldChg>
      <pc:sldChg chg="addSp delSp modSp add mod setBg modAnim">
        <pc:chgData name="Jeyaganeshan Jeyatharsini" userId="1f5b32e9-34a4-4bb5-84e1-2ba8c19af3ca" providerId="ADAL" clId="{275B7C22-A380-472A-9371-5BD445924106}" dt="2025-05-30T23:59:00.894" v="3436" actId="20577"/>
        <pc:sldMkLst>
          <pc:docMk/>
          <pc:sldMk cId="4050979377" sldId="258"/>
        </pc:sldMkLst>
        <pc:spChg chg="mod">
          <ac:chgData name="Jeyaganeshan Jeyatharsini" userId="1f5b32e9-34a4-4bb5-84e1-2ba8c19af3ca" providerId="ADAL" clId="{275B7C22-A380-472A-9371-5BD445924106}" dt="2025-05-30T23:59:00.894" v="3436" actId="20577"/>
          <ac:spMkLst>
            <pc:docMk/>
            <pc:sldMk cId="4050979377" sldId="258"/>
            <ac:spMk id="2" creationId="{E62AB297-DC43-2B77-0087-237617EF6E2D}"/>
          </ac:spMkLst>
        </pc:spChg>
        <pc:spChg chg="mod">
          <ac:chgData name="Jeyaganeshan Jeyatharsini" userId="1f5b32e9-34a4-4bb5-84e1-2ba8c19af3ca" providerId="ADAL" clId="{275B7C22-A380-472A-9371-5BD445924106}" dt="2025-05-30T23:58:44.336" v="3428" actId="255"/>
          <ac:spMkLst>
            <pc:docMk/>
            <pc:sldMk cId="4050979377" sldId="258"/>
            <ac:spMk id="3" creationId="{7720585D-8097-BDAC-6191-E46CF453D9BF}"/>
          </ac:spMkLst>
        </pc:spChg>
        <pc:spChg chg="add del">
          <ac:chgData name="Jeyaganeshan Jeyatharsini" userId="1f5b32e9-34a4-4bb5-84e1-2ba8c19af3ca" providerId="ADAL" clId="{275B7C22-A380-472A-9371-5BD445924106}" dt="2025-05-30T23:56:05.051" v="3392" actId="26606"/>
          <ac:spMkLst>
            <pc:docMk/>
            <pc:sldMk cId="4050979377" sldId="258"/>
            <ac:spMk id="8" creationId="{D038248A-211C-4EEC-8401-C761B929FB52}"/>
          </ac:spMkLst>
        </pc:spChg>
        <pc:spChg chg="add del">
          <ac:chgData name="Jeyaganeshan Jeyatharsini" userId="1f5b32e9-34a4-4bb5-84e1-2ba8c19af3ca" providerId="ADAL" clId="{275B7C22-A380-472A-9371-5BD445924106}" dt="2025-05-30T23:55:50.273" v="3390" actId="26606"/>
          <ac:spMkLst>
            <pc:docMk/>
            <pc:sldMk cId="4050979377" sldId="258"/>
            <ac:spMk id="10" creationId="{A3363022-C969-41E9-8EB2-E4C94908C1FA}"/>
          </ac:spMkLst>
        </pc:spChg>
        <pc:spChg chg="add del">
          <ac:chgData name="Jeyaganeshan Jeyatharsini" userId="1f5b32e9-34a4-4bb5-84e1-2ba8c19af3ca" providerId="ADAL" clId="{275B7C22-A380-472A-9371-5BD445924106}" dt="2025-05-30T23:55:50.273" v="3390" actId="26606"/>
          <ac:spMkLst>
            <pc:docMk/>
            <pc:sldMk cId="4050979377" sldId="258"/>
            <ac:spMk id="12" creationId="{8D1AD6B3-BE88-4CEB-BA17-790657CC4729}"/>
          </ac:spMkLst>
        </pc:spChg>
        <pc:spChg chg="add del">
          <ac:chgData name="Jeyaganeshan Jeyatharsini" userId="1f5b32e9-34a4-4bb5-84e1-2ba8c19af3ca" providerId="ADAL" clId="{275B7C22-A380-472A-9371-5BD445924106}" dt="2025-05-30T23:56:05.051" v="3392" actId="26606"/>
          <ac:spMkLst>
            <pc:docMk/>
            <pc:sldMk cId="4050979377" sldId="258"/>
            <ac:spMk id="23" creationId="{C30A849F-66D9-40C8-BEC8-35AFF8F4568F}"/>
          </ac:spMkLst>
        </pc:spChg>
        <pc:spChg chg="add">
          <ac:chgData name="Jeyaganeshan Jeyatharsini" userId="1f5b32e9-34a4-4bb5-84e1-2ba8c19af3ca" providerId="ADAL" clId="{275B7C22-A380-472A-9371-5BD445924106}" dt="2025-05-30T23:56:05.051" v="3393" actId="26606"/>
          <ac:spMkLst>
            <pc:docMk/>
            <pc:sldMk cId="4050979377" sldId="258"/>
            <ac:spMk id="29" creationId="{081EA652-8C6A-4E69-BEB9-170809474553}"/>
          </ac:spMkLst>
        </pc:spChg>
        <pc:spChg chg="add">
          <ac:chgData name="Jeyaganeshan Jeyatharsini" userId="1f5b32e9-34a4-4bb5-84e1-2ba8c19af3ca" providerId="ADAL" clId="{275B7C22-A380-472A-9371-5BD445924106}" dt="2025-05-30T23:56:05.051" v="3393" actId="26606"/>
          <ac:spMkLst>
            <pc:docMk/>
            <pc:sldMk cId="4050979377" sldId="258"/>
            <ac:spMk id="30" creationId="{5298780A-33B9-4EA2-8F67-DE68AD62841B}"/>
          </ac:spMkLst>
        </pc:spChg>
        <pc:spChg chg="add">
          <ac:chgData name="Jeyaganeshan Jeyatharsini" userId="1f5b32e9-34a4-4bb5-84e1-2ba8c19af3ca" providerId="ADAL" clId="{275B7C22-A380-472A-9371-5BD445924106}" dt="2025-05-30T23:56:05.051" v="3393" actId="26606"/>
          <ac:spMkLst>
            <pc:docMk/>
            <pc:sldMk cId="4050979377" sldId="258"/>
            <ac:spMk id="31" creationId="{7F488E8B-4E1E-4402-8935-D4E6C02615C7}"/>
          </ac:spMkLst>
        </pc:spChg>
        <pc:grpChg chg="add del">
          <ac:chgData name="Jeyaganeshan Jeyatharsini" userId="1f5b32e9-34a4-4bb5-84e1-2ba8c19af3ca" providerId="ADAL" clId="{275B7C22-A380-472A-9371-5BD445924106}" dt="2025-05-30T23:55:50.273" v="3390" actId="26606"/>
          <ac:grpSpMkLst>
            <pc:docMk/>
            <pc:sldMk cId="4050979377" sldId="258"/>
            <ac:grpSpMk id="14" creationId="{89D1390B-7E13-4B4F-9CB2-391063412E54}"/>
          </ac:grpSpMkLst>
        </pc:grpChg>
        <pc:grpChg chg="add del">
          <ac:chgData name="Jeyaganeshan Jeyatharsini" userId="1f5b32e9-34a4-4bb5-84e1-2ba8c19af3ca" providerId="ADAL" clId="{275B7C22-A380-472A-9371-5BD445924106}" dt="2025-05-30T23:56:05.051" v="3392" actId="26606"/>
          <ac:grpSpMkLst>
            <pc:docMk/>
            <pc:sldMk cId="4050979377" sldId="258"/>
            <ac:grpSpMk id="18" creationId="{2A5C9C35-2375-49EB-B99C-17C87D42FE7C}"/>
          </ac:grpSpMkLst>
        </pc:grpChg>
        <pc:grpChg chg="add del">
          <ac:chgData name="Jeyaganeshan Jeyatharsini" userId="1f5b32e9-34a4-4bb5-84e1-2ba8c19af3ca" providerId="ADAL" clId="{275B7C22-A380-472A-9371-5BD445924106}" dt="2025-05-30T23:56:05.051" v="3392" actId="26606"/>
          <ac:grpSpMkLst>
            <pc:docMk/>
            <pc:sldMk cId="4050979377" sldId="258"/>
            <ac:grpSpMk id="24" creationId="{04542298-A2B1-480F-A11C-A40EDD19B857}"/>
          </ac:grpSpMkLst>
        </pc:grpChg>
        <pc:picChg chg="add del">
          <ac:chgData name="Jeyaganeshan Jeyatharsini" userId="1f5b32e9-34a4-4bb5-84e1-2ba8c19af3ca" providerId="ADAL" clId="{275B7C22-A380-472A-9371-5BD445924106}" dt="2025-05-30T23:55:50.273" v="3390" actId="26606"/>
          <ac:picMkLst>
            <pc:docMk/>
            <pc:sldMk cId="4050979377" sldId="258"/>
            <ac:picMk id="7" creationId="{AA8037D8-69B5-F696-D17F-C642E4B57857}"/>
          </ac:picMkLst>
        </pc:picChg>
        <pc:cxnChg chg="add">
          <ac:chgData name="Jeyaganeshan Jeyatharsini" userId="1f5b32e9-34a4-4bb5-84e1-2ba8c19af3ca" providerId="ADAL" clId="{275B7C22-A380-472A-9371-5BD445924106}" dt="2025-05-30T23:56:05.051" v="3393" actId="26606"/>
          <ac:cxnSpMkLst>
            <pc:docMk/>
            <pc:sldMk cId="4050979377" sldId="258"/>
            <ac:cxnSpMk id="32" creationId="{23AAC9B5-8015-485C-ACF9-A750390E9A56}"/>
          </ac:cxnSpMkLst>
        </pc:cxnChg>
      </pc:sldChg>
      <pc:sldChg chg="addSp delSp modSp add mod setBg addAnim modAnim">
        <pc:chgData name="Jeyaganeshan Jeyatharsini" userId="1f5b32e9-34a4-4bb5-84e1-2ba8c19af3ca" providerId="ADAL" clId="{275B7C22-A380-472A-9371-5BD445924106}" dt="2025-05-30T20:20:14.754" v="1003" actId="255"/>
        <pc:sldMkLst>
          <pc:docMk/>
          <pc:sldMk cId="1289691307" sldId="259"/>
        </pc:sldMkLst>
        <pc:spChg chg="mod">
          <ac:chgData name="Jeyaganeshan Jeyatharsini" userId="1f5b32e9-34a4-4bb5-84e1-2ba8c19af3ca" providerId="ADAL" clId="{275B7C22-A380-472A-9371-5BD445924106}" dt="2025-05-30T20:19:03.499" v="990" actId="1076"/>
          <ac:spMkLst>
            <pc:docMk/>
            <pc:sldMk cId="1289691307" sldId="259"/>
            <ac:spMk id="2" creationId="{AED0264F-0826-91ED-C3FB-905BA625EDC4}"/>
          </ac:spMkLst>
        </pc:spChg>
        <pc:spChg chg="mod">
          <ac:chgData name="Jeyaganeshan Jeyatharsini" userId="1f5b32e9-34a4-4bb5-84e1-2ba8c19af3ca" providerId="ADAL" clId="{275B7C22-A380-472A-9371-5BD445924106}" dt="2025-05-30T20:20:14.754" v="1003" actId="255"/>
          <ac:spMkLst>
            <pc:docMk/>
            <pc:sldMk cId="1289691307" sldId="259"/>
            <ac:spMk id="3" creationId="{9997AAE4-7D05-8C10-5687-3661058B7C8B}"/>
          </ac:spMkLst>
        </pc:spChg>
        <pc:spChg chg="add del">
          <ac:chgData name="Jeyaganeshan Jeyatharsini" userId="1f5b32e9-34a4-4bb5-84e1-2ba8c19af3ca" providerId="ADAL" clId="{275B7C22-A380-472A-9371-5BD445924106}" dt="2025-05-30T18:42:45.278" v="116" actId="26606"/>
          <ac:spMkLst>
            <pc:docMk/>
            <pc:sldMk cId="1289691307" sldId="259"/>
            <ac:spMk id="9" creationId="{8D0D6D3E-D7F9-4591-9CA9-DDF4DB1F73DA}"/>
          </ac:spMkLst>
        </pc:spChg>
        <pc:spChg chg="add del">
          <ac:chgData name="Jeyaganeshan Jeyatharsini" userId="1f5b32e9-34a4-4bb5-84e1-2ba8c19af3ca" providerId="ADAL" clId="{275B7C22-A380-472A-9371-5BD445924106}" dt="2025-05-30T18:42:45.278" v="116" actId="26606"/>
          <ac:spMkLst>
            <pc:docMk/>
            <pc:sldMk cId="1289691307" sldId="259"/>
            <ac:spMk id="10" creationId="{C4C9F2B0-1044-46EB-8AEB-C3BFFDE6C2CC}"/>
          </ac:spMkLst>
        </pc:spChg>
        <pc:spChg chg="add del">
          <ac:chgData name="Jeyaganeshan Jeyatharsini" userId="1f5b32e9-34a4-4bb5-84e1-2ba8c19af3ca" providerId="ADAL" clId="{275B7C22-A380-472A-9371-5BD445924106}" dt="2025-05-30T18:42:45.278" v="116" actId="26606"/>
          <ac:spMkLst>
            <pc:docMk/>
            <pc:sldMk cId="1289691307" sldId="259"/>
            <ac:spMk id="11" creationId="{D28B54C3-B57B-472A-B96E-1FCB67093DC2}"/>
          </ac:spMkLst>
        </pc:spChg>
        <pc:spChg chg="add del">
          <ac:chgData name="Jeyaganeshan Jeyatharsini" userId="1f5b32e9-34a4-4bb5-84e1-2ba8c19af3ca" providerId="ADAL" clId="{275B7C22-A380-472A-9371-5BD445924106}" dt="2025-05-30T18:29:49.620" v="98" actId="26606"/>
          <ac:spMkLst>
            <pc:docMk/>
            <pc:sldMk cId="1289691307" sldId="259"/>
            <ac:spMk id="12" creationId="{362D44EE-C852-4460-B8B5-C4F2BC20510C}"/>
          </ac:spMkLst>
        </pc:spChg>
        <pc:spChg chg="add del">
          <ac:chgData name="Jeyaganeshan Jeyatharsini" userId="1f5b32e9-34a4-4bb5-84e1-2ba8c19af3ca" providerId="ADAL" clId="{275B7C22-A380-472A-9371-5BD445924106}" dt="2025-05-30T18:42:45.278" v="116" actId="26606"/>
          <ac:spMkLst>
            <pc:docMk/>
            <pc:sldMk cId="1289691307" sldId="259"/>
            <ac:spMk id="13" creationId="{7DB3C429-F8DA-49B9-AF84-21996FCF78B5}"/>
          </ac:spMkLst>
        </pc:spChg>
        <pc:spChg chg="add del">
          <ac:chgData name="Jeyaganeshan Jeyatharsini" userId="1f5b32e9-34a4-4bb5-84e1-2ba8c19af3ca" providerId="ADAL" clId="{275B7C22-A380-472A-9371-5BD445924106}" dt="2025-05-30T18:29:49.620" v="98" actId="26606"/>
          <ac:spMkLst>
            <pc:docMk/>
            <pc:sldMk cId="1289691307" sldId="259"/>
            <ac:spMk id="14" creationId="{658970D8-8D1D-4B5C-894B-E871CC86543D}"/>
          </ac:spMkLst>
        </pc:spChg>
        <pc:spChg chg="add del">
          <ac:chgData name="Jeyaganeshan Jeyatharsini" userId="1f5b32e9-34a4-4bb5-84e1-2ba8c19af3ca" providerId="ADAL" clId="{275B7C22-A380-472A-9371-5BD445924106}" dt="2025-05-30T18:29:49.620" v="98" actId="26606"/>
          <ac:spMkLst>
            <pc:docMk/>
            <pc:sldMk cId="1289691307" sldId="259"/>
            <ac:spMk id="16" creationId="{F227E5B6-9132-43CA-B503-37A18562ADF2}"/>
          </ac:spMkLst>
        </pc:spChg>
        <pc:spChg chg="add mod">
          <ac:chgData name="Jeyaganeshan Jeyatharsini" userId="1f5b32e9-34a4-4bb5-84e1-2ba8c19af3ca" providerId="ADAL" clId="{275B7C22-A380-472A-9371-5BD445924106}" dt="2025-05-30T19:02:19.962" v="157" actId="14100"/>
          <ac:spMkLst>
            <pc:docMk/>
            <pc:sldMk cId="1289691307" sldId="259"/>
            <ac:spMk id="17" creationId="{2F4C6476-B036-656F-00C7-2026F657DB86}"/>
          </ac:spMkLst>
        </pc:spChg>
        <pc:spChg chg="add del">
          <ac:chgData name="Jeyaganeshan Jeyatharsini" userId="1f5b32e9-34a4-4bb5-84e1-2ba8c19af3ca" providerId="ADAL" clId="{275B7C22-A380-472A-9371-5BD445924106}" dt="2025-05-30T18:29:49.620" v="98" actId="26606"/>
          <ac:spMkLst>
            <pc:docMk/>
            <pc:sldMk cId="1289691307" sldId="259"/>
            <ac:spMk id="18" creationId="{03C2051E-A88D-48E5-BACF-AAED17892722}"/>
          </ac:spMkLst>
        </pc:spChg>
        <pc:spChg chg="add mod">
          <ac:chgData name="Jeyaganeshan Jeyatharsini" userId="1f5b32e9-34a4-4bb5-84e1-2ba8c19af3ca" providerId="ADAL" clId="{275B7C22-A380-472A-9371-5BD445924106}" dt="2025-05-30T20:19:17.547" v="994" actId="14100"/>
          <ac:spMkLst>
            <pc:docMk/>
            <pc:sldMk cId="1289691307" sldId="259"/>
            <ac:spMk id="19" creationId="{70FD9618-FEBF-D9D4-72FB-558F984CB286}"/>
          </ac:spMkLst>
        </pc:spChg>
        <pc:spChg chg="add del">
          <ac:chgData name="Jeyaganeshan Jeyatharsini" userId="1f5b32e9-34a4-4bb5-84e1-2ba8c19af3ca" providerId="ADAL" clId="{275B7C22-A380-472A-9371-5BD445924106}" dt="2025-05-30T18:29:49.620" v="98" actId="26606"/>
          <ac:spMkLst>
            <pc:docMk/>
            <pc:sldMk cId="1289691307" sldId="259"/>
            <ac:spMk id="20" creationId="{7821A508-2985-4905-874A-527429BAABFA}"/>
          </ac:spMkLst>
        </pc:spChg>
        <pc:spChg chg="add mod">
          <ac:chgData name="Jeyaganeshan Jeyatharsini" userId="1f5b32e9-34a4-4bb5-84e1-2ba8c19af3ca" providerId="ADAL" clId="{275B7C22-A380-472A-9371-5BD445924106}" dt="2025-05-30T19:12:23.940" v="349" actId="207"/>
          <ac:spMkLst>
            <pc:docMk/>
            <pc:sldMk cId="1289691307" sldId="259"/>
            <ac:spMk id="21" creationId="{CA98BB3B-34CF-E4D6-86BB-9CFFE1837CD4}"/>
          </ac:spMkLst>
        </pc:spChg>
        <pc:spChg chg="add del">
          <ac:chgData name="Jeyaganeshan Jeyatharsini" userId="1f5b32e9-34a4-4bb5-84e1-2ba8c19af3ca" providerId="ADAL" clId="{275B7C22-A380-472A-9371-5BD445924106}" dt="2025-05-30T18:29:49.620" v="98" actId="26606"/>
          <ac:spMkLst>
            <pc:docMk/>
            <pc:sldMk cId="1289691307" sldId="259"/>
            <ac:spMk id="22" creationId="{D2929CB1-0E3C-4B2D-ADC5-0154FB33BA44}"/>
          </ac:spMkLst>
        </pc:spChg>
        <pc:spChg chg="add mod">
          <ac:chgData name="Jeyaganeshan Jeyatharsini" userId="1f5b32e9-34a4-4bb5-84e1-2ba8c19af3ca" providerId="ADAL" clId="{275B7C22-A380-472A-9371-5BD445924106}" dt="2025-05-30T19:13:01.471" v="362" actId="1076"/>
          <ac:spMkLst>
            <pc:docMk/>
            <pc:sldMk cId="1289691307" sldId="259"/>
            <ac:spMk id="23" creationId="{98F944B6-1D67-0DAF-378A-F674C0070788}"/>
          </ac:spMkLst>
        </pc:spChg>
        <pc:spChg chg="add del">
          <ac:chgData name="Jeyaganeshan Jeyatharsini" userId="1f5b32e9-34a4-4bb5-84e1-2ba8c19af3ca" providerId="ADAL" clId="{275B7C22-A380-472A-9371-5BD445924106}" dt="2025-05-30T18:29:49.620" v="98" actId="26606"/>
          <ac:spMkLst>
            <pc:docMk/>
            <pc:sldMk cId="1289691307" sldId="259"/>
            <ac:spMk id="24" creationId="{5F2F0C84-BE8C-4DC2-A6D3-30349A801D5C}"/>
          </ac:spMkLst>
        </pc:spChg>
        <pc:spChg chg="add del">
          <ac:chgData name="Jeyaganeshan Jeyatharsini" userId="1f5b32e9-34a4-4bb5-84e1-2ba8c19af3ca" providerId="ADAL" clId="{275B7C22-A380-472A-9371-5BD445924106}" dt="2025-05-30T18:58:17.136" v="152" actId="26606"/>
          <ac:spMkLst>
            <pc:docMk/>
            <pc:sldMk cId="1289691307" sldId="259"/>
            <ac:spMk id="1031" creationId="{4037C1C0-FADA-40C7-B923-037899A24F09}"/>
          </ac:spMkLst>
        </pc:spChg>
        <pc:spChg chg="add del">
          <ac:chgData name="Jeyaganeshan Jeyatharsini" userId="1f5b32e9-34a4-4bb5-84e1-2ba8c19af3ca" providerId="ADAL" clId="{275B7C22-A380-472A-9371-5BD445924106}" dt="2025-05-30T18:58:17.136" v="152" actId="26606"/>
          <ac:spMkLst>
            <pc:docMk/>
            <pc:sldMk cId="1289691307" sldId="259"/>
            <ac:spMk id="1033" creationId="{E2B33195-5BCA-4BB7-A82D-6739522687DD}"/>
          </ac:spMkLst>
        </pc:spChg>
        <pc:spChg chg="add del">
          <ac:chgData name="Jeyaganeshan Jeyatharsini" userId="1f5b32e9-34a4-4bb5-84e1-2ba8c19af3ca" providerId="ADAL" clId="{275B7C22-A380-472A-9371-5BD445924106}" dt="2025-05-30T18:58:17.136" v="152" actId="26606"/>
          <ac:spMkLst>
            <pc:docMk/>
            <pc:sldMk cId="1289691307" sldId="259"/>
            <ac:spMk id="1035" creationId="{CF8AD9F3-9AF6-494F-83A3-2F677563935C}"/>
          </ac:spMkLst>
        </pc:spChg>
        <pc:spChg chg="add del">
          <ac:chgData name="Jeyaganeshan Jeyatharsini" userId="1f5b32e9-34a4-4bb5-84e1-2ba8c19af3ca" providerId="ADAL" clId="{275B7C22-A380-472A-9371-5BD445924106}" dt="2025-05-30T18:58:17.136" v="152" actId="26606"/>
          <ac:spMkLst>
            <pc:docMk/>
            <pc:sldMk cId="1289691307" sldId="259"/>
            <ac:spMk id="1037" creationId="{0DA5DB8B-7E5C-4ABC-8069-A9A8806F3976}"/>
          </ac:spMkLst>
        </pc:spChg>
        <pc:spChg chg="add del">
          <ac:chgData name="Jeyaganeshan Jeyatharsini" userId="1f5b32e9-34a4-4bb5-84e1-2ba8c19af3ca" providerId="ADAL" clId="{275B7C22-A380-472A-9371-5BD445924106}" dt="2025-05-30T19:05:06.893" v="164" actId="26606"/>
          <ac:spMkLst>
            <pc:docMk/>
            <pc:sldMk cId="1289691307" sldId="259"/>
            <ac:spMk id="1042" creationId="{8D62FFC4-C785-45D6-A1A6-BBEC1E58D700}"/>
          </ac:spMkLst>
        </pc:spChg>
        <pc:spChg chg="add del">
          <ac:chgData name="Jeyaganeshan Jeyatharsini" userId="1f5b32e9-34a4-4bb5-84e1-2ba8c19af3ca" providerId="ADAL" clId="{275B7C22-A380-472A-9371-5BD445924106}" dt="2025-05-30T19:05:06.893" v="164" actId="26606"/>
          <ac:spMkLst>
            <pc:docMk/>
            <pc:sldMk cId="1289691307" sldId="259"/>
            <ac:spMk id="1044" creationId="{609CB703-C563-4F1F-BF28-83C06E978C4F}"/>
          </ac:spMkLst>
        </pc:spChg>
        <pc:spChg chg="add del">
          <ac:chgData name="Jeyaganeshan Jeyatharsini" userId="1f5b32e9-34a4-4bb5-84e1-2ba8c19af3ca" providerId="ADAL" clId="{275B7C22-A380-472A-9371-5BD445924106}" dt="2025-05-30T19:05:25.916" v="166" actId="26606"/>
          <ac:spMkLst>
            <pc:docMk/>
            <pc:sldMk cId="1289691307" sldId="259"/>
            <ac:spMk id="1056" creationId="{41BBC4E2-77AE-4A70-8F4E-420E9E2ADAA6}"/>
          </ac:spMkLst>
        </pc:spChg>
        <pc:spChg chg="add del">
          <ac:chgData name="Jeyaganeshan Jeyatharsini" userId="1f5b32e9-34a4-4bb5-84e1-2ba8c19af3ca" providerId="ADAL" clId="{275B7C22-A380-472A-9371-5BD445924106}" dt="2025-05-30T19:05:25.916" v="166" actId="26606"/>
          <ac:spMkLst>
            <pc:docMk/>
            <pc:sldMk cId="1289691307" sldId="259"/>
            <ac:spMk id="1058" creationId="{609CB703-C563-4F1F-BF28-83C06E978C4F}"/>
          </ac:spMkLst>
        </pc:spChg>
        <pc:spChg chg="add del">
          <ac:chgData name="Jeyaganeshan Jeyatharsini" userId="1f5b32e9-34a4-4bb5-84e1-2ba8c19af3ca" providerId="ADAL" clId="{275B7C22-A380-472A-9371-5BD445924106}" dt="2025-05-30T19:05:25.916" v="166" actId="26606"/>
          <ac:spMkLst>
            <pc:docMk/>
            <pc:sldMk cId="1289691307" sldId="259"/>
            <ac:spMk id="1060" creationId="{5DFC1D2F-D2C1-4B4C-A109-43567B85E662}"/>
          </ac:spMkLst>
        </pc:spChg>
        <pc:spChg chg="add del">
          <ac:chgData name="Jeyaganeshan Jeyatharsini" userId="1f5b32e9-34a4-4bb5-84e1-2ba8c19af3ca" providerId="ADAL" clId="{275B7C22-A380-472A-9371-5BD445924106}" dt="2025-05-30T19:05:25.916" v="166" actId="26606"/>
          <ac:spMkLst>
            <pc:docMk/>
            <pc:sldMk cId="1289691307" sldId="259"/>
            <ac:spMk id="1062" creationId="{FDE74ABC-C18D-4D27-A77F-43594963B899}"/>
          </ac:spMkLst>
        </pc:spChg>
        <pc:spChg chg="add del">
          <ac:chgData name="Jeyaganeshan Jeyatharsini" userId="1f5b32e9-34a4-4bb5-84e1-2ba8c19af3ca" providerId="ADAL" clId="{275B7C22-A380-472A-9371-5BD445924106}" dt="2025-05-30T19:05:25.916" v="166" actId="26606"/>
          <ac:spMkLst>
            <pc:docMk/>
            <pc:sldMk cId="1289691307" sldId="259"/>
            <ac:spMk id="1066" creationId="{1CF7DF92-B01A-4340-9465-5B2DC96507A4}"/>
          </ac:spMkLst>
        </pc:spChg>
        <pc:spChg chg="add del">
          <ac:chgData name="Jeyaganeshan Jeyatharsini" userId="1f5b32e9-34a4-4bb5-84e1-2ba8c19af3ca" providerId="ADAL" clId="{275B7C22-A380-472A-9371-5BD445924106}" dt="2025-05-30T19:07:48.516" v="185" actId="26606"/>
          <ac:spMkLst>
            <pc:docMk/>
            <pc:sldMk cId="1289691307" sldId="259"/>
            <ac:spMk id="1071" creationId="{F58FB4AA-7058-4218-AE65-3ACD24A41226}"/>
          </ac:spMkLst>
        </pc:spChg>
        <pc:spChg chg="del">
          <ac:chgData name="Jeyaganeshan Jeyatharsini" userId="1f5b32e9-34a4-4bb5-84e1-2ba8c19af3ca" providerId="ADAL" clId="{275B7C22-A380-472A-9371-5BD445924106}" dt="2025-05-30T19:07:48.516" v="185" actId="26606"/>
          <ac:spMkLst>
            <pc:docMk/>
            <pc:sldMk cId="1289691307" sldId="259"/>
            <ac:spMk id="1073" creationId="{F35BC0E3-6FE4-4491-BA19-C0126066A51B}"/>
          </ac:spMkLst>
        </pc:spChg>
        <pc:spChg chg="add del">
          <ac:chgData name="Jeyaganeshan Jeyatharsini" userId="1f5b32e9-34a4-4bb5-84e1-2ba8c19af3ca" providerId="ADAL" clId="{275B7C22-A380-472A-9371-5BD445924106}" dt="2025-05-30T19:07:48.516" v="185" actId="26606"/>
          <ac:spMkLst>
            <pc:docMk/>
            <pc:sldMk cId="1289691307" sldId="259"/>
            <ac:spMk id="1075" creationId="{DB11BD18-218F-49C7-BE16-82AEA08B237B}"/>
          </ac:spMkLst>
        </pc:spChg>
        <pc:spChg chg="add del">
          <ac:chgData name="Jeyaganeshan Jeyatharsini" userId="1f5b32e9-34a4-4bb5-84e1-2ba8c19af3ca" providerId="ADAL" clId="{275B7C22-A380-472A-9371-5BD445924106}" dt="2025-05-30T19:07:48.516" v="185" actId="26606"/>
          <ac:spMkLst>
            <pc:docMk/>
            <pc:sldMk cId="1289691307" sldId="259"/>
            <ac:spMk id="1079" creationId="{EA996627-3E00-4A50-8640-F4F7D38C556C}"/>
          </ac:spMkLst>
        </pc:spChg>
        <pc:spChg chg="add del">
          <ac:chgData name="Jeyaganeshan Jeyatharsini" userId="1f5b32e9-34a4-4bb5-84e1-2ba8c19af3ca" providerId="ADAL" clId="{275B7C22-A380-472A-9371-5BD445924106}" dt="2025-05-30T19:07:48.516" v="185" actId="26606"/>
          <ac:spMkLst>
            <pc:docMk/>
            <pc:sldMk cId="1289691307" sldId="259"/>
            <ac:spMk id="1081" creationId="{A619555D-3337-4F1A-9AFF-1DA3B921C57C}"/>
          </ac:spMkLst>
        </pc:spChg>
        <pc:spChg chg="add del">
          <ac:chgData name="Jeyaganeshan Jeyatharsini" userId="1f5b32e9-34a4-4bb5-84e1-2ba8c19af3ca" providerId="ADAL" clId="{275B7C22-A380-472A-9371-5BD445924106}" dt="2025-05-30T19:07:48.516" v="185" actId="26606"/>
          <ac:spMkLst>
            <pc:docMk/>
            <pc:sldMk cId="1289691307" sldId="259"/>
            <ac:spMk id="1083" creationId="{CF5E7AE0-415D-4236-B5E6-F2FC68DB94EE}"/>
          </ac:spMkLst>
        </pc:spChg>
        <pc:spChg chg="add">
          <ac:chgData name="Jeyaganeshan Jeyatharsini" userId="1f5b32e9-34a4-4bb5-84e1-2ba8c19af3ca" providerId="ADAL" clId="{275B7C22-A380-472A-9371-5BD445924106}" dt="2025-05-30T19:07:48.516" v="185" actId="26606"/>
          <ac:spMkLst>
            <pc:docMk/>
            <pc:sldMk cId="1289691307" sldId="259"/>
            <ac:spMk id="1088" creationId="{7C86F726-AC41-4CF6-9B05-151A4D499EE1}"/>
          </ac:spMkLst>
        </pc:spChg>
        <pc:spChg chg="add">
          <ac:chgData name="Jeyaganeshan Jeyatharsini" userId="1f5b32e9-34a4-4bb5-84e1-2ba8c19af3ca" providerId="ADAL" clId="{275B7C22-A380-472A-9371-5BD445924106}" dt="2025-05-30T19:07:48.516" v="185" actId="26606"/>
          <ac:spMkLst>
            <pc:docMk/>
            <pc:sldMk cId="1289691307" sldId="259"/>
            <ac:spMk id="1090" creationId="{55E8CDA9-D07B-4774-80D9-57C6EFE7D3F8}"/>
          </ac:spMkLst>
        </pc:spChg>
        <pc:picChg chg="add del mod">
          <ac:chgData name="Jeyaganeshan Jeyatharsini" userId="1f5b32e9-34a4-4bb5-84e1-2ba8c19af3ca" providerId="ADAL" clId="{275B7C22-A380-472A-9371-5BD445924106}" dt="2025-05-30T18:29:06.091" v="91" actId="478"/>
          <ac:picMkLst>
            <pc:docMk/>
            <pc:sldMk cId="1289691307" sldId="259"/>
            <ac:picMk id="5" creationId="{2F0C413D-85E6-C74B-6616-88A64B77382E}"/>
          </ac:picMkLst>
        </pc:picChg>
        <pc:picChg chg="add mod ord">
          <ac:chgData name="Jeyaganeshan Jeyatharsini" userId="1f5b32e9-34a4-4bb5-84e1-2ba8c19af3ca" providerId="ADAL" clId="{275B7C22-A380-472A-9371-5BD445924106}" dt="2025-05-30T19:06:52.691" v="179" actId="1076"/>
          <ac:picMkLst>
            <pc:docMk/>
            <pc:sldMk cId="1289691307" sldId="259"/>
            <ac:picMk id="7" creationId="{3471D103-491B-4AA4-BA71-BF42A9F8F294}"/>
          </ac:picMkLst>
        </pc:picChg>
        <pc:picChg chg="add del mod">
          <ac:chgData name="Jeyaganeshan Jeyatharsini" userId="1f5b32e9-34a4-4bb5-84e1-2ba8c19af3ca" providerId="ADAL" clId="{275B7C22-A380-472A-9371-5BD445924106}" dt="2025-05-30T18:42:36.506" v="115" actId="478"/>
          <ac:picMkLst>
            <pc:docMk/>
            <pc:sldMk cId="1289691307" sldId="259"/>
            <ac:picMk id="8" creationId="{6BDCFA98-D9E0-28E3-7BA3-AB57CFEDE12C}"/>
          </ac:picMkLst>
        </pc:picChg>
        <pc:picChg chg="add del mod">
          <ac:chgData name="Jeyaganeshan Jeyatharsini" userId="1f5b32e9-34a4-4bb5-84e1-2ba8c19af3ca" providerId="ADAL" clId="{275B7C22-A380-472A-9371-5BD445924106}" dt="2025-05-30T18:57:31.471" v="138" actId="478"/>
          <ac:picMkLst>
            <pc:docMk/>
            <pc:sldMk cId="1289691307" sldId="259"/>
            <ac:picMk id="15" creationId="{5CA1F379-A85C-B0B0-2B1E-630135E7E095}"/>
          </ac:picMkLst>
        </pc:picChg>
        <pc:picChg chg="add del mod">
          <ac:chgData name="Jeyaganeshan Jeyatharsini" userId="1f5b32e9-34a4-4bb5-84e1-2ba8c19af3ca" providerId="ADAL" clId="{275B7C22-A380-472A-9371-5BD445924106}" dt="2025-05-30T18:48:15.392" v="129" actId="478"/>
          <ac:picMkLst>
            <pc:docMk/>
            <pc:sldMk cId="1289691307" sldId="259"/>
            <ac:picMk id="1026" creationId="{64213679-7DEA-340C-AAD2-62696053E451}"/>
          </ac:picMkLst>
        </pc:picChg>
        <pc:picChg chg="add del">
          <ac:chgData name="Jeyaganeshan Jeyatharsini" userId="1f5b32e9-34a4-4bb5-84e1-2ba8c19af3ca" providerId="ADAL" clId="{275B7C22-A380-472A-9371-5BD445924106}" dt="2025-05-30T18:57:31.471" v="138" actId="478"/>
          <ac:picMkLst>
            <pc:docMk/>
            <pc:sldMk cId="1289691307" sldId="259"/>
            <ac:picMk id="1028" creationId="{584DD183-EFCD-6338-2D70-6F47250DD378}"/>
          </ac:picMkLst>
        </pc:picChg>
        <pc:picChg chg="add mod">
          <ac:chgData name="Jeyaganeshan Jeyatharsini" userId="1f5b32e9-34a4-4bb5-84e1-2ba8c19af3ca" providerId="ADAL" clId="{275B7C22-A380-472A-9371-5BD445924106}" dt="2025-05-30T19:12:46.183" v="360" actId="1035"/>
          <ac:picMkLst>
            <pc:docMk/>
            <pc:sldMk cId="1289691307" sldId="259"/>
            <ac:picMk id="1030" creationId="{30DE7D83-F123-F86F-6C31-47494A036825}"/>
          </ac:picMkLst>
        </pc:picChg>
        <pc:picChg chg="add del mod">
          <ac:chgData name="Jeyaganeshan Jeyatharsini" userId="1f5b32e9-34a4-4bb5-84e1-2ba8c19af3ca" providerId="ADAL" clId="{275B7C22-A380-472A-9371-5BD445924106}" dt="2025-05-30T19:02:51.899" v="160" actId="478"/>
          <ac:picMkLst>
            <pc:docMk/>
            <pc:sldMk cId="1289691307" sldId="259"/>
            <ac:picMk id="1034" creationId="{5FE4E15A-338B-5957-1CE0-E0502A84730A}"/>
          </ac:picMkLst>
        </pc:picChg>
        <pc:picChg chg="add mod">
          <ac:chgData name="Jeyaganeshan Jeyatharsini" userId="1f5b32e9-34a4-4bb5-84e1-2ba8c19af3ca" providerId="ADAL" clId="{275B7C22-A380-472A-9371-5BD445924106}" dt="2025-05-30T19:12:51.306" v="361" actId="14100"/>
          <ac:picMkLst>
            <pc:docMk/>
            <pc:sldMk cId="1289691307" sldId="259"/>
            <ac:picMk id="1036" creationId="{029534B5-2097-FCFC-D522-7108EFB8A331}"/>
          </ac:picMkLst>
        </pc:picChg>
      </pc:sldChg>
      <pc:sldChg chg="add del setBg">
        <pc:chgData name="Jeyaganeshan Jeyatharsini" userId="1f5b32e9-34a4-4bb5-84e1-2ba8c19af3ca" providerId="ADAL" clId="{275B7C22-A380-472A-9371-5BD445924106}" dt="2025-05-30T18:13:14.279" v="67" actId="47"/>
        <pc:sldMkLst>
          <pc:docMk/>
          <pc:sldMk cId="3390318043" sldId="259"/>
        </pc:sldMkLst>
      </pc:sldChg>
      <pc:sldChg chg="modSp add mod ord">
        <pc:chgData name="Jeyaganeshan Jeyatharsini" userId="1f5b32e9-34a4-4bb5-84e1-2ba8c19af3ca" providerId="ADAL" clId="{275B7C22-A380-472A-9371-5BD445924106}" dt="2025-05-30T20:19:38.659" v="996" actId="1076"/>
        <pc:sldMkLst>
          <pc:docMk/>
          <pc:sldMk cId="2346380756" sldId="260"/>
        </pc:sldMkLst>
        <pc:spChg chg="mod">
          <ac:chgData name="Jeyaganeshan Jeyatharsini" userId="1f5b32e9-34a4-4bb5-84e1-2ba8c19af3ca" providerId="ADAL" clId="{275B7C22-A380-472A-9371-5BD445924106}" dt="2025-05-30T20:16:07.456" v="966" actId="1076"/>
          <ac:spMkLst>
            <pc:docMk/>
            <pc:sldMk cId="2346380756" sldId="260"/>
            <ac:spMk id="2" creationId="{4E55BA13-5BDE-5777-DEC5-471DBAF4AB04}"/>
          </ac:spMkLst>
        </pc:spChg>
        <pc:spChg chg="mod">
          <ac:chgData name="Jeyaganeshan Jeyatharsini" userId="1f5b32e9-34a4-4bb5-84e1-2ba8c19af3ca" providerId="ADAL" clId="{275B7C22-A380-472A-9371-5BD445924106}" dt="2025-05-30T20:18:41.022" v="988" actId="255"/>
          <ac:spMkLst>
            <pc:docMk/>
            <pc:sldMk cId="2346380756" sldId="260"/>
            <ac:spMk id="3" creationId="{FC2A69C1-F1E5-42BD-7B5B-B89FA2DEC30C}"/>
          </ac:spMkLst>
        </pc:spChg>
        <pc:spChg chg="mod">
          <ac:chgData name="Jeyaganeshan Jeyatharsini" userId="1f5b32e9-34a4-4bb5-84e1-2ba8c19af3ca" providerId="ADAL" clId="{275B7C22-A380-472A-9371-5BD445924106}" dt="2025-05-30T20:17:28.006" v="978" actId="14100"/>
          <ac:spMkLst>
            <pc:docMk/>
            <pc:sldMk cId="2346380756" sldId="260"/>
            <ac:spMk id="19" creationId="{55AD3446-3AEE-9271-BDDA-233AA60AC32D}"/>
          </ac:spMkLst>
        </pc:spChg>
        <pc:spChg chg="mod">
          <ac:chgData name="Jeyaganeshan Jeyatharsini" userId="1f5b32e9-34a4-4bb5-84e1-2ba8c19af3ca" providerId="ADAL" clId="{275B7C22-A380-472A-9371-5BD445924106}" dt="2025-05-30T20:19:29.576" v="995" actId="1076"/>
          <ac:spMkLst>
            <pc:docMk/>
            <pc:sldMk cId="2346380756" sldId="260"/>
            <ac:spMk id="21" creationId="{B0F5D6F1-770F-1F18-8558-A27D5ED1B0C5}"/>
          </ac:spMkLst>
        </pc:spChg>
        <pc:spChg chg="mod">
          <ac:chgData name="Jeyaganeshan Jeyatharsini" userId="1f5b32e9-34a4-4bb5-84e1-2ba8c19af3ca" providerId="ADAL" clId="{275B7C22-A380-472A-9371-5BD445924106}" dt="2025-05-30T20:19:38.659" v="996" actId="1076"/>
          <ac:spMkLst>
            <pc:docMk/>
            <pc:sldMk cId="2346380756" sldId="260"/>
            <ac:spMk id="23" creationId="{65459F18-E457-501C-1CF5-7AB8D2FD7113}"/>
          </ac:spMkLst>
        </pc:spChg>
        <pc:picChg chg="mod">
          <ac:chgData name="Jeyaganeshan Jeyatharsini" userId="1f5b32e9-34a4-4bb5-84e1-2ba8c19af3ca" providerId="ADAL" clId="{275B7C22-A380-472A-9371-5BD445924106}" dt="2025-05-30T20:16:19.897" v="968" actId="1076"/>
          <ac:picMkLst>
            <pc:docMk/>
            <pc:sldMk cId="2346380756" sldId="260"/>
            <ac:picMk id="7" creationId="{013BA92A-0F60-B4CD-F417-6D5F0826680C}"/>
          </ac:picMkLst>
        </pc:picChg>
        <pc:picChg chg="mod">
          <ac:chgData name="Jeyaganeshan Jeyatharsini" userId="1f5b32e9-34a4-4bb5-84e1-2ba8c19af3ca" providerId="ADAL" clId="{275B7C22-A380-472A-9371-5BD445924106}" dt="2025-05-30T20:16:24.098" v="969" actId="1076"/>
          <ac:picMkLst>
            <pc:docMk/>
            <pc:sldMk cId="2346380756" sldId="260"/>
            <ac:picMk id="1030" creationId="{5A51EE86-457B-EF52-93D7-60ECE26412BF}"/>
          </ac:picMkLst>
        </pc:picChg>
        <pc:picChg chg="mod">
          <ac:chgData name="Jeyaganeshan Jeyatharsini" userId="1f5b32e9-34a4-4bb5-84e1-2ba8c19af3ca" providerId="ADAL" clId="{275B7C22-A380-472A-9371-5BD445924106}" dt="2025-05-30T20:17:58.953" v="984" actId="14100"/>
          <ac:picMkLst>
            <pc:docMk/>
            <pc:sldMk cId="2346380756" sldId="260"/>
            <ac:picMk id="1036" creationId="{16542442-2836-AA8C-1E40-4A0D3B8264AB}"/>
          </ac:picMkLst>
        </pc:picChg>
      </pc:sldChg>
      <pc:sldChg chg="addSp delSp modSp new mod setBg modAnim">
        <pc:chgData name="Jeyaganeshan Jeyatharsini" userId="1f5b32e9-34a4-4bb5-84e1-2ba8c19af3ca" providerId="ADAL" clId="{275B7C22-A380-472A-9371-5BD445924106}" dt="2025-05-30T21:04:49.528" v="1303"/>
        <pc:sldMkLst>
          <pc:docMk/>
          <pc:sldMk cId="2375356014" sldId="261"/>
        </pc:sldMkLst>
        <pc:spChg chg="mod">
          <ac:chgData name="Jeyaganeshan Jeyatharsini" userId="1f5b32e9-34a4-4bb5-84e1-2ba8c19af3ca" providerId="ADAL" clId="{275B7C22-A380-472A-9371-5BD445924106}" dt="2025-05-30T21:04:49.528" v="1303"/>
          <ac:spMkLst>
            <pc:docMk/>
            <pc:sldMk cId="2375356014" sldId="261"/>
            <ac:spMk id="2" creationId="{59150094-4D20-4B67-1535-06598EE68645}"/>
          </ac:spMkLst>
        </pc:spChg>
        <pc:spChg chg="del">
          <ac:chgData name="Jeyaganeshan Jeyatharsini" userId="1f5b32e9-34a4-4bb5-84e1-2ba8c19af3ca" providerId="ADAL" clId="{275B7C22-A380-472A-9371-5BD445924106}" dt="2025-05-30T19:49:52.519" v="727"/>
          <ac:spMkLst>
            <pc:docMk/>
            <pc:sldMk cId="2375356014" sldId="261"/>
            <ac:spMk id="3" creationId="{899B2DE1-C2FF-C592-B3B6-991D079A3E68}"/>
          </ac:spMkLst>
        </pc:spChg>
        <pc:spChg chg="add del mod">
          <ac:chgData name="Jeyaganeshan Jeyatharsini" userId="1f5b32e9-34a4-4bb5-84e1-2ba8c19af3ca" providerId="ADAL" clId="{275B7C22-A380-472A-9371-5BD445924106}" dt="2025-05-30T19:58:40.987" v="782" actId="478"/>
          <ac:spMkLst>
            <pc:docMk/>
            <pc:sldMk cId="2375356014" sldId="261"/>
            <ac:spMk id="5" creationId="{D76CD9C3-A3AD-869D-88C7-FA0936266156}"/>
          </ac:spMkLst>
        </pc:spChg>
        <pc:spChg chg="add mod">
          <ac:chgData name="Jeyaganeshan Jeyatharsini" userId="1f5b32e9-34a4-4bb5-84e1-2ba8c19af3ca" providerId="ADAL" clId="{275B7C22-A380-472A-9371-5BD445924106}" dt="2025-05-30T20:20:47.988" v="1004" actId="14100"/>
          <ac:spMkLst>
            <pc:docMk/>
            <pc:sldMk cId="2375356014" sldId="261"/>
            <ac:spMk id="6" creationId="{1EBCDB59-61CC-F186-4650-446BB50CA0D8}"/>
          </ac:spMkLst>
        </pc:spChg>
        <pc:spChg chg="add del">
          <ac:chgData name="Jeyaganeshan Jeyatharsini" userId="1f5b32e9-34a4-4bb5-84e1-2ba8c19af3ca" providerId="ADAL" clId="{275B7C22-A380-472A-9371-5BD445924106}" dt="2025-05-30T19:55:24.147" v="774" actId="26606"/>
          <ac:spMkLst>
            <pc:docMk/>
            <pc:sldMk cId="2375356014" sldId="261"/>
            <ac:spMk id="2058" creationId="{F2F858F6-6642-03F0-E088-7A92439ECAFC}"/>
          </ac:spMkLst>
        </pc:spChg>
        <pc:spChg chg="add del">
          <ac:chgData name="Jeyaganeshan Jeyatharsini" userId="1f5b32e9-34a4-4bb5-84e1-2ba8c19af3ca" providerId="ADAL" clId="{275B7C22-A380-472A-9371-5BD445924106}" dt="2025-05-30T19:55:24.147" v="774" actId="26606"/>
          <ac:spMkLst>
            <pc:docMk/>
            <pc:sldMk cId="2375356014" sldId="261"/>
            <ac:spMk id="2061" creationId="{AD96FDFD-4E42-4A06-B8B5-768A1DB9C2A9}"/>
          </ac:spMkLst>
        </pc:spChg>
        <pc:spChg chg="add del">
          <ac:chgData name="Jeyaganeshan Jeyatharsini" userId="1f5b32e9-34a4-4bb5-84e1-2ba8c19af3ca" providerId="ADAL" clId="{275B7C22-A380-472A-9371-5BD445924106}" dt="2025-05-30T19:59:07.150" v="787" actId="26606"/>
          <ac:spMkLst>
            <pc:docMk/>
            <pc:sldMk cId="2375356014" sldId="261"/>
            <ac:spMk id="2063" creationId="{5CDFD20D-8E4F-4E3A-AF87-93F23E0DBFB3}"/>
          </ac:spMkLst>
        </pc:spChg>
        <pc:spChg chg="add del">
          <ac:chgData name="Jeyaganeshan Jeyatharsini" userId="1f5b32e9-34a4-4bb5-84e1-2ba8c19af3ca" providerId="ADAL" clId="{275B7C22-A380-472A-9371-5BD445924106}" dt="2025-05-30T19:59:07.150" v="787" actId="26606"/>
          <ac:spMkLst>
            <pc:docMk/>
            <pc:sldMk cId="2375356014" sldId="261"/>
            <ac:spMk id="2064" creationId="{D75A5B51-0925-4835-8511-A0DD17EAA97C}"/>
          </ac:spMkLst>
        </pc:spChg>
        <pc:spChg chg="add del mod">
          <ac:chgData name="Jeyaganeshan Jeyatharsini" userId="1f5b32e9-34a4-4bb5-84e1-2ba8c19af3ca" providerId="ADAL" clId="{275B7C22-A380-472A-9371-5BD445924106}" dt="2025-05-30T19:58:38.707" v="781" actId="478"/>
          <ac:spMkLst>
            <pc:docMk/>
            <pc:sldMk cId="2375356014" sldId="261"/>
            <ac:spMk id="2065" creationId="{7D490D98-3237-9B24-FF66-F3075166ECA1}"/>
          </ac:spMkLst>
        </pc:spChg>
        <pc:spChg chg="add del">
          <ac:chgData name="Jeyaganeshan Jeyatharsini" userId="1f5b32e9-34a4-4bb5-84e1-2ba8c19af3ca" providerId="ADAL" clId="{275B7C22-A380-472A-9371-5BD445924106}" dt="2025-05-30T19:59:04.913" v="784" actId="26606"/>
          <ac:spMkLst>
            <pc:docMk/>
            <pc:sldMk cId="2375356014" sldId="261"/>
            <ac:spMk id="2069" creationId="{ADA216DF-C268-4A25-A2DC-51E15F55003F}"/>
          </ac:spMkLst>
        </pc:spChg>
        <pc:spChg chg="add del">
          <ac:chgData name="Jeyaganeshan Jeyatharsini" userId="1f5b32e9-34a4-4bb5-84e1-2ba8c19af3ca" providerId="ADAL" clId="{275B7C22-A380-472A-9371-5BD445924106}" dt="2025-05-30T19:59:04.913" v="784" actId="26606"/>
          <ac:spMkLst>
            <pc:docMk/>
            <pc:sldMk cId="2375356014" sldId="261"/>
            <ac:spMk id="2071" creationId="{DE127D07-37F2-4FE3-9F47-F0CD6740D5D8}"/>
          </ac:spMkLst>
        </pc:spChg>
        <pc:spChg chg="add del">
          <ac:chgData name="Jeyaganeshan Jeyatharsini" userId="1f5b32e9-34a4-4bb5-84e1-2ba8c19af3ca" providerId="ADAL" clId="{275B7C22-A380-472A-9371-5BD445924106}" dt="2025-05-30T19:59:07.119" v="786" actId="26606"/>
          <ac:spMkLst>
            <pc:docMk/>
            <pc:sldMk cId="2375356014" sldId="261"/>
            <ac:spMk id="2073" creationId="{7C98A213-5994-475E-B327-DC6EC27FBA8B}"/>
          </ac:spMkLst>
        </pc:spChg>
        <pc:spChg chg="add del">
          <ac:chgData name="Jeyaganeshan Jeyatharsini" userId="1f5b32e9-34a4-4bb5-84e1-2ba8c19af3ca" providerId="ADAL" clId="{275B7C22-A380-472A-9371-5BD445924106}" dt="2025-05-30T19:59:07.119" v="786" actId="26606"/>
          <ac:spMkLst>
            <pc:docMk/>
            <pc:sldMk cId="2375356014" sldId="261"/>
            <ac:spMk id="2074" creationId="{4B030A0D-0DAD-4A99-89BB-419527D6A64B}"/>
          </ac:spMkLst>
        </pc:spChg>
        <pc:spChg chg="add">
          <ac:chgData name="Jeyaganeshan Jeyatharsini" userId="1f5b32e9-34a4-4bb5-84e1-2ba8c19af3ca" providerId="ADAL" clId="{275B7C22-A380-472A-9371-5BD445924106}" dt="2025-05-30T19:59:07.150" v="787" actId="26606"/>
          <ac:spMkLst>
            <pc:docMk/>
            <pc:sldMk cId="2375356014" sldId="261"/>
            <ac:spMk id="2075" creationId="{529C2A7A-A6B6-4A56-B11C-8E967D88A60D}"/>
          </ac:spMkLst>
        </pc:spChg>
        <pc:spChg chg="add">
          <ac:chgData name="Jeyaganeshan Jeyatharsini" userId="1f5b32e9-34a4-4bb5-84e1-2ba8c19af3ca" providerId="ADAL" clId="{275B7C22-A380-472A-9371-5BD445924106}" dt="2025-05-30T19:59:07.150" v="787" actId="26606"/>
          <ac:spMkLst>
            <pc:docMk/>
            <pc:sldMk cId="2375356014" sldId="261"/>
            <ac:spMk id="2076" creationId="{8C886788-700E-4D20-9F80-E0E96837A203}"/>
          </ac:spMkLst>
        </pc:spChg>
        <pc:spChg chg="add">
          <ac:chgData name="Jeyaganeshan Jeyatharsini" userId="1f5b32e9-34a4-4bb5-84e1-2ba8c19af3ca" providerId="ADAL" clId="{275B7C22-A380-472A-9371-5BD445924106}" dt="2025-05-30T19:59:07.150" v="787" actId="26606"/>
          <ac:spMkLst>
            <pc:docMk/>
            <pc:sldMk cId="2375356014" sldId="261"/>
            <ac:spMk id="2077" creationId="{FDBD7205-E536-4134-8768-AC3E1A3C5E59}"/>
          </ac:spMkLst>
        </pc:spChg>
        <pc:spChg chg="add">
          <ac:chgData name="Jeyaganeshan Jeyatharsini" userId="1f5b32e9-34a4-4bb5-84e1-2ba8c19af3ca" providerId="ADAL" clId="{275B7C22-A380-472A-9371-5BD445924106}" dt="2025-05-30T19:59:07.150" v="787" actId="26606"/>
          <ac:spMkLst>
            <pc:docMk/>
            <pc:sldMk cId="2375356014" sldId="261"/>
            <ac:spMk id="2078" creationId="{1850674C-4E08-4C62-A3E2-6337FE4F7D86}"/>
          </ac:spMkLst>
        </pc:spChg>
        <pc:spChg chg="add">
          <ac:chgData name="Jeyaganeshan Jeyatharsini" userId="1f5b32e9-34a4-4bb5-84e1-2ba8c19af3ca" providerId="ADAL" clId="{275B7C22-A380-472A-9371-5BD445924106}" dt="2025-05-30T19:59:07.150" v="787" actId="26606"/>
          <ac:spMkLst>
            <pc:docMk/>
            <pc:sldMk cId="2375356014" sldId="261"/>
            <ac:spMk id="2079" creationId="{BCE4FF05-2B0C-4C97-A9B4-E163085A90E1}"/>
          </ac:spMkLst>
        </pc:spChg>
        <pc:picChg chg="add mod ord">
          <ac:chgData name="Jeyaganeshan Jeyatharsini" userId="1f5b32e9-34a4-4bb5-84e1-2ba8c19af3ca" providerId="ADAL" clId="{275B7C22-A380-472A-9371-5BD445924106}" dt="2025-05-30T19:59:07.150" v="787" actId="26606"/>
          <ac:picMkLst>
            <pc:docMk/>
            <pc:sldMk cId="2375356014" sldId="261"/>
            <ac:picMk id="2050" creationId="{B0B10B0D-7E1F-E399-29BF-052B30F63DA1}"/>
          </ac:picMkLst>
        </pc:picChg>
        <pc:picChg chg="add mod">
          <ac:chgData name="Jeyaganeshan Jeyatharsini" userId="1f5b32e9-34a4-4bb5-84e1-2ba8c19af3ca" providerId="ADAL" clId="{275B7C22-A380-472A-9371-5BD445924106}" dt="2025-05-30T19:59:07.150" v="787" actId="26606"/>
          <ac:picMkLst>
            <pc:docMk/>
            <pc:sldMk cId="2375356014" sldId="261"/>
            <ac:picMk id="2052" creationId="{3EB57EA8-7EB8-044E-864B-CBC3DEB9163A}"/>
          </ac:picMkLst>
        </pc:picChg>
        <pc:picChg chg="add mod ord">
          <ac:chgData name="Jeyaganeshan Jeyatharsini" userId="1f5b32e9-34a4-4bb5-84e1-2ba8c19af3ca" providerId="ADAL" clId="{275B7C22-A380-472A-9371-5BD445924106}" dt="2025-05-30T19:59:07.119" v="786" actId="26606"/>
          <ac:picMkLst>
            <pc:docMk/>
            <pc:sldMk cId="2375356014" sldId="261"/>
            <ac:picMk id="2054" creationId="{97006149-278E-C6F3-8471-3F7FEEE9D44C}"/>
          </ac:picMkLst>
        </pc:picChg>
      </pc:sldChg>
      <pc:sldChg chg="addSp delSp modSp add mod modAnim">
        <pc:chgData name="Jeyaganeshan Jeyatharsini" userId="1f5b32e9-34a4-4bb5-84e1-2ba8c19af3ca" providerId="ADAL" clId="{275B7C22-A380-472A-9371-5BD445924106}" dt="2025-05-30T20:23:00.139" v="1049" actId="20577"/>
        <pc:sldMkLst>
          <pc:docMk/>
          <pc:sldMk cId="1138275511" sldId="262"/>
        </pc:sldMkLst>
        <pc:spChg chg="del">
          <ac:chgData name="Jeyaganeshan Jeyatharsini" userId="1f5b32e9-34a4-4bb5-84e1-2ba8c19af3ca" providerId="ADAL" clId="{275B7C22-A380-472A-9371-5BD445924106}" dt="2025-05-30T19:59:47.450" v="791" actId="478"/>
          <ac:spMkLst>
            <pc:docMk/>
            <pc:sldMk cId="1138275511" sldId="262"/>
            <ac:spMk id="2" creationId="{55469F99-8F50-1F9B-B718-1D4EC1792662}"/>
          </ac:spMkLst>
        </pc:spChg>
        <pc:spChg chg="add del mod">
          <ac:chgData name="Jeyaganeshan Jeyatharsini" userId="1f5b32e9-34a4-4bb5-84e1-2ba8c19af3ca" providerId="ADAL" clId="{275B7C22-A380-472A-9371-5BD445924106}" dt="2025-05-30T19:59:50.267" v="792" actId="478"/>
          <ac:spMkLst>
            <pc:docMk/>
            <pc:sldMk cId="1138275511" sldId="262"/>
            <ac:spMk id="4" creationId="{FF28C3A3-769C-E2E5-3F8A-01ED19A677CD}"/>
          </ac:spMkLst>
        </pc:spChg>
        <pc:spChg chg="add del">
          <ac:chgData name="Jeyaganeshan Jeyatharsini" userId="1f5b32e9-34a4-4bb5-84e1-2ba8c19af3ca" providerId="ADAL" clId="{275B7C22-A380-472A-9371-5BD445924106}" dt="2025-05-30T20:08:57.170" v="872" actId="478"/>
          <ac:spMkLst>
            <pc:docMk/>
            <pc:sldMk cId="1138275511" sldId="262"/>
            <ac:spMk id="5" creationId="{9B01BF04-17B0-EDD4-1C13-12BD4C2CF92C}"/>
          </ac:spMkLst>
        </pc:spChg>
        <pc:spChg chg="add mod">
          <ac:chgData name="Jeyaganeshan Jeyatharsini" userId="1f5b32e9-34a4-4bb5-84e1-2ba8c19af3ca" providerId="ADAL" clId="{275B7C22-A380-472A-9371-5BD445924106}" dt="2025-05-30T20:10:37.490" v="911" actId="1036"/>
          <ac:spMkLst>
            <pc:docMk/>
            <pc:sldMk cId="1138275511" sldId="262"/>
            <ac:spMk id="6" creationId="{C8A11CA8-19CD-F65A-CEB2-FFD1C34CC0B4}"/>
          </ac:spMkLst>
        </pc:spChg>
        <pc:spChg chg="add mod">
          <ac:chgData name="Jeyaganeshan Jeyatharsini" userId="1f5b32e9-34a4-4bb5-84e1-2ba8c19af3ca" providerId="ADAL" clId="{275B7C22-A380-472A-9371-5BD445924106}" dt="2025-05-30T20:11:00.308" v="913" actId="207"/>
          <ac:spMkLst>
            <pc:docMk/>
            <pc:sldMk cId="1138275511" sldId="262"/>
            <ac:spMk id="7" creationId="{2A80AFAA-9094-1EC4-B00C-AA86A304B1EE}"/>
          </ac:spMkLst>
        </pc:spChg>
        <pc:spChg chg="add mod">
          <ac:chgData name="Jeyaganeshan Jeyatharsini" userId="1f5b32e9-34a4-4bb5-84e1-2ba8c19af3ca" providerId="ADAL" clId="{275B7C22-A380-472A-9371-5BD445924106}" dt="2025-05-30T20:21:16.872" v="1010" actId="207"/>
          <ac:spMkLst>
            <pc:docMk/>
            <pc:sldMk cId="1138275511" sldId="262"/>
            <ac:spMk id="8" creationId="{4490B19C-B859-E5F0-6608-CD0326DD667E}"/>
          </ac:spMkLst>
        </pc:spChg>
        <pc:spChg chg="del">
          <ac:chgData name="Jeyaganeshan Jeyatharsini" userId="1f5b32e9-34a4-4bb5-84e1-2ba8c19af3ca" providerId="ADAL" clId="{275B7C22-A380-472A-9371-5BD445924106}" dt="2025-05-30T20:05:20.539" v="820" actId="26606"/>
          <ac:spMkLst>
            <pc:docMk/>
            <pc:sldMk cId="1138275511" sldId="262"/>
            <ac:spMk id="2063" creationId="{F4CF8A1D-3A34-AC91-923A-B156FA8C3C29}"/>
          </ac:spMkLst>
        </pc:spChg>
        <pc:spChg chg="del">
          <ac:chgData name="Jeyaganeshan Jeyatharsini" userId="1f5b32e9-34a4-4bb5-84e1-2ba8c19af3ca" providerId="ADAL" clId="{275B7C22-A380-472A-9371-5BD445924106}" dt="2025-05-30T20:05:20.539" v="820" actId="26606"/>
          <ac:spMkLst>
            <pc:docMk/>
            <pc:sldMk cId="1138275511" sldId="262"/>
            <ac:spMk id="2064" creationId="{BBA1F2D7-3BC0-A994-2A48-25638694262B}"/>
          </ac:spMkLst>
        </pc:spChg>
        <pc:spChg chg="mod ord">
          <ac:chgData name="Jeyaganeshan Jeyatharsini" userId="1f5b32e9-34a4-4bb5-84e1-2ba8c19af3ca" providerId="ADAL" clId="{275B7C22-A380-472A-9371-5BD445924106}" dt="2025-05-30T20:23:00.139" v="1049" actId="20577"/>
          <ac:spMkLst>
            <pc:docMk/>
            <pc:sldMk cId="1138275511" sldId="262"/>
            <ac:spMk id="2065" creationId="{35DC3B98-0EC7-AAC0-17A2-64DA8D2AC820}"/>
          </ac:spMkLst>
        </pc:spChg>
        <pc:spChg chg="add del">
          <ac:chgData name="Jeyaganeshan Jeyatharsini" userId="1f5b32e9-34a4-4bb5-84e1-2ba8c19af3ca" providerId="ADAL" clId="{275B7C22-A380-472A-9371-5BD445924106}" dt="2025-05-30T20:05:42.375" v="828" actId="26606"/>
          <ac:spMkLst>
            <pc:docMk/>
            <pc:sldMk cId="1138275511" sldId="262"/>
            <ac:spMk id="3085" creationId="{1E9986A5-A7D1-4022-BAC0-885FB7A141AE}"/>
          </ac:spMkLst>
        </pc:spChg>
        <pc:spChg chg="add del">
          <ac:chgData name="Jeyaganeshan Jeyatharsini" userId="1f5b32e9-34a4-4bb5-84e1-2ba8c19af3ca" providerId="ADAL" clId="{275B7C22-A380-472A-9371-5BD445924106}" dt="2025-05-30T20:05:42.375" v="828" actId="26606"/>
          <ac:spMkLst>
            <pc:docMk/>
            <pc:sldMk cId="1138275511" sldId="262"/>
            <ac:spMk id="3087" creationId="{D2758DA7-6A89-49A1-B9F5-546D993242F8}"/>
          </ac:spMkLst>
        </pc:spChg>
        <pc:spChg chg="add del">
          <ac:chgData name="Jeyaganeshan Jeyatharsini" userId="1f5b32e9-34a4-4bb5-84e1-2ba8c19af3ca" providerId="ADAL" clId="{275B7C22-A380-472A-9371-5BD445924106}" dt="2025-05-30T20:06:20.248" v="840" actId="26606"/>
          <ac:spMkLst>
            <pc:docMk/>
            <pc:sldMk cId="1138275511" sldId="262"/>
            <ac:spMk id="3092" creationId="{1E9986A5-A7D1-4022-BAC0-885FB7A141AE}"/>
          </ac:spMkLst>
        </pc:spChg>
        <pc:spChg chg="add del">
          <ac:chgData name="Jeyaganeshan Jeyatharsini" userId="1f5b32e9-34a4-4bb5-84e1-2ba8c19af3ca" providerId="ADAL" clId="{275B7C22-A380-472A-9371-5BD445924106}" dt="2025-05-30T20:06:20.248" v="840" actId="26606"/>
          <ac:spMkLst>
            <pc:docMk/>
            <pc:sldMk cId="1138275511" sldId="262"/>
            <ac:spMk id="3094" creationId="{D2758DA7-6A89-49A1-B9F5-546D993242F8}"/>
          </ac:spMkLst>
        </pc:spChg>
        <pc:spChg chg="add del">
          <ac:chgData name="Jeyaganeshan Jeyatharsini" userId="1f5b32e9-34a4-4bb5-84e1-2ba8c19af3ca" providerId="ADAL" clId="{275B7C22-A380-472A-9371-5BD445924106}" dt="2025-05-30T20:07:34.508" v="854" actId="26606"/>
          <ac:spMkLst>
            <pc:docMk/>
            <pc:sldMk cId="1138275511" sldId="262"/>
            <ac:spMk id="3099" creationId="{09C509D2-0C1A-47B8-89C1-D3AB17D45256}"/>
          </ac:spMkLst>
        </pc:spChg>
        <pc:spChg chg="add">
          <ac:chgData name="Jeyaganeshan Jeyatharsini" userId="1f5b32e9-34a4-4bb5-84e1-2ba8c19af3ca" providerId="ADAL" clId="{275B7C22-A380-472A-9371-5BD445924106}" dt="2025-05-30T20:07:34.508" v="854" actId="26606"/>
          <ac:spMkLst>
            <pc:docMk/>
            <pc:sldMk cId="1138275511" sldId="262"/>
            <ac:spMk id="3104" creationId="{638B61BD-0EE1-4D29-B894-126CD61C5DED}"/>
          </ac:spMkLst>
        </pc:spChg>
        <pc:spChg chg="add">
          <ac:chgData name="Jeyaganeshan Jeyatharsini" userId="1f5b32e9-34a4-4bb5-84e1-2ba8c19af3ca" providerId="ADAL" clId="{275B7C22-A380-472A-9371-5BD445924106}" dt="2025-05-30T20:07:34.508" v="854" actId="26606"/>
          <ac:spMkLst>
            <pc:docMk/>
            <pc:sldMk cId="1138275511" sldId="262"/>
            <ac:spMk id="3106" creationId="{BBC14DD5-C584-4158-BF76-ECE3C6DB48AD}"/>
          </ac:spMkLst>
        </pc:spChg>
        <pc:picChg chg="del">
          <ac:chgData name="Jeyaganeshan Jeyatharsini" userId="1f5b32e9-34a4-4bb5-84e1-2ba8c19af3ca" providerId="ADAL" clId="{275B7C22-A380-472A-9371-5BD445924106}" dt="2025-05-30T20:00:55.650" v="795" actId="478"/>
          <ac:picMkLst>
            <pc:docMk/>
            <pc:sldMk cId="1138275511" sldId="262"/>
            <ac:picMk id="2050" creationId="{E65055D8-9122-257C-DAF6-F2E1107227C4}"/>
          </ac:picMkLst>
        </pc:picChg>
        <pc:picChg chg="del">
          <ac:chgData name="Jeyaganeshan Jeyatharsini" userId="1f5b32e9-34a4-4bb5-84e1-2ba8c19af3ca" providerId="ADAL" clId="{275B7C22-A380-472A-9371-5BD445924106}" dt="2025-05-30T20:00:51.180" v="793" actId="478"/>
          <ac:picMkLst>
            <pc:docMk/>
            <pc:sldMk cId="1138275511" sldId="262"/>
            <ac:picMk id="2052" creationId="{9FD603FA-7B41-AC7C-74DC-9E0B10372C1E}"/>
          </ac:picMkLst>
        </pc:picChg>
        <pc:picChg chg="mod ord">
          <ac:chgData name="Jeyaganeshan Jeyatharsini" userId="1f5b32e9-34a4-4bb5-84e1-2ba8c19af3ca" providerId="ADAL" clId="{275B7C22-A380-472A-9371-5BD445924106}" dt="2025-05-30T20:09:03.745" v="874" actId="1076"/>
          <ac:picMkLst>
            <pc:docMk/>
            <pc:sldMk cId="1138275511" sldId="262"/>
            <ac:picMk id="2054" creationId="{CA34D4C5-CDA3-A7E0-466A-43F812C9BD4F}"/>
          </ac:picMkLst>
        </pc:picChg>
        <pc:picChg chg="add del mod">
          <ac:chgData name="Jeyaganeshan Jeyatharsini" userId="1f5b32e9-34a4-4bb5-84e1-2ba8c19af3ca" providerId="ADAL" clId="{275B7C22-A380-472A-9371-5BD445924106}" dt="2025-05-30T20:03:33.501" v="807" actId="478"/>
          <ac:picMkLst>
            <pc:docMk/>
            <pc:sldMk cId="1138275511" sldId="262"/>
            <ac:picMk id="3074" creationId="{7C0D4839-AFE2-93C2-645C-DA5C6C518F97}"/>
          </ac:picMkLst>
        </pc:picChg>
        <pc:picChg chg="add del mod">
          <ac:chgData name="Jeyaganeshan Jeyatharsini" userId="1f5b32e9-34a4-4bb5-84e1-2ba8c19af3ca" providerId="ADAL" clId="{275B7C22-A380-472A-9371-5BD445924106}" dt="2025-05-30T20:05:00.367" v="814" actId="478"/>
          <ac:picMkLst>
            <pc:docMk/>
            <pc:sldMk cId="1138275511" sldId="262"/>
            <ac:picMk id="3076" creationId="{450467A3-DE21-E3A2-807F-DFD6B76F1819}"/>
          </ac:picMkLst>
        </pc:picChg>
        <pc:picChg chg="add mod ord">
          <ac:chgData name="Jeyaganeshan Jeyatharsini" userId="1f5b32e9-34a4-4bb5-84e1-2ba8c19af3ca" providerId="ADAL" clId="{275B7C22-A380-472A-9371-5BD445924106}" dt="2025-05-30T20:10:06.970" v="879" actId="1076"/>
          <ac:picMkLst>
            <pc:docMk/>
            <pc:sldMk cId="1138275511" sldId="262"/>
            <ac:picMk id="3078" creationId="{75080201-A8A0-92DA-E4F5-5E6C63C7D6AD}"/>
          </ac:picMkLst>
        </pc:picChg>
        <pc:picChg chg="add mod">
          <ac:chgData name="Jeyaganeshan Jeyatharsini" userId="1f5b32e9-34a4-4bb5-84e1-2ba8c19af3ca" providerId="ADAL" clId="{275B7C22-A380-472A-9371-5BD445924106}" dt="2025-05-30T20:08:50.088" v="869" actId="1076"/>
          <ac:picMkLst>
            <pc:docMk/>
            <pc:sldMk cId="1138275511" sldId="262"/>
            <ac:picMk id="3080" creationId="{42782612-6FBD-6059-213A-21505927454C}"/>
          </ac:picMkLst>
        </pc:picChg>
      </pc:sldChg>
      <pc:sldChg chg="addSp delSp modSp add mod ord setBg delDesignElem">
        <pc:chgData name="Jeyaganeshan Jeyatharsini" userId="1f5b32e9-34a4-4bb5-84e1-2ba8c19af3ca" providerId="ADAL" clId="{275B7C22-A380-472A-9371-5BD445924106}" dt="2025-05-30T20:59:36.930" v="1294" actId="255"/>
        <pc:sldMkLst>
          <pc:docMk/>
          <pc:sldMk cId="877043458" sldId="263"/>
        </pc:sldMkLst>
        <pc:spChg chg="mod ord">
          <ac:chgData name="Jeyaganeshan Jeyatharsini" userId="1f5b32e9-34a4-4bb5-84e1-2ba8c19af3ca" providerId="ADAL" clId="{275B7C22-A380-472A-9371-5BD445924106}" dt="2025-05-30T20:54:55.761" v="1275" actId="255"/>
          <ac:spMkLst>
            <pc:docMk/>
            <pc:sldMk cId="877043458" sldId="263"/>
            <ac:spMk id="2" creationId="{4B8F7612-9EAC-C671-326A-AF7B882C7A0E}"/>
          </ac:spMkLst>
        </pc:spChg>
        <pc:spChg chg="mod ord">
          <ac:chgData name="Jeyaganeshan Jeyatharsini" userId="1f5b32e9-34a4-4bb5-84e1-2ba8c19af3ca" providerId="ADAL" clId="{275B7C22-A380-472A-9371-5BD445924106}" dt="2025-05-30T20:59:36.930" v="1294" actId="255"/>
          <ac:spMkLst>
            <pc:docMk/>
            <pc:sldMk cId="877043458" sldId="263"/>
            <ac:spMk id="3" creationId="{67E80544-C98C-00F4-0C34-78DDBA82ADF1}"/>
          </ac:spMkLst>
        </pc:spChg>
        <pc:spChg chg="del">
          <ac:chgData name="Jeyaganeshan Jeyatharsini" userId="1f5b32e9-34a4-4bb5-84e1-2ba8c19af3ca" providerId="ADAL" clId="{275B7C22-A380-472A-9371-5BD445924106}" dt="2025-05-30T20:45:29.461" v="1192" actId="478"/>
          <ac:spMkLst>
            <pc:docMk/>
            <pc:sldMk cId="877043458" sldId="263"/>
            <ac:spMk id="19" creationId="{65D5A9A2-5077-5E0C-8C4A-E4FF911CEAFF}"/>
          </ac:spMkLst>
        </pc:spChg>
        <pc:spChg chg="del">
          <ac:chgData name="Jeyaganeshan Jeyatharsini" userId="1f5b32e9-34a4-4bb5-84e1-2ba8c19af3ca" providerId="ADAL" clId="{275B7C22-A380-472A-9371-5BD445924106}" dt="2025-05-30T20:45:36.901" v="1195" actId="478"/>
          <ac:spMkLst>
            <pc:docMk/>
            <pc:sldMk cId="877043458" sldId="263"/>
            <ac:spMk id="21" creationId="{BEBD4BB7-C7A2-C0A2-1C36-CD84F1539A79}"/>
          </ac:spMkLst>
        </pc:spChg>
        <pc:spChg chg="del">
          <ac:chgData name="Jeyaganeshan Jeyatharsini" userId="1f5b32e9-34a4-4bb5-84e1-2ba8c19af3ca" providerId="ADAL" clId="{275B7C22-A380-472A-9371-5BD445924106}" dt="2025-05-30T20:46:03.181" v="1200" actId="478"/>
          <ac:spMkLst>
            <pc:docMk/>
            <pc:sldMk cId="877043458" sldId="263"/>
            <ac:spMk id="23" creationId="{B8811540-3C14-AC45-02CE-AB5C811DD058}"/>
          </ac:spMkLst>
        </pc:spChg>
        <pc:spChg chg="del">
          <ac:chgData name="Jeyaganeshan Jeyatharsini" userId="1f5b32e9-34a4-4bb5-84e1-2ba8c19af3ca" providerId="ADAL" clId="{275B7C22-A380-472A-9371-5BD445924106}" dt="2025-05-30T20:23:46.295" v="1053"/>
          <ac:spMkLst>
            <pc:docMk/>
            <pc:sldMk cId="877043458" sldId="263"/>
            <ac:spMk id="1088" creationId="{14A9E37B-0DB0-A13C-7846-569B2CF45A20}"/>
          </ac:spMkLst>
        </pc:spChg>
        <pc:spChg chg="del">
          <ac:chgData name="Jeyaganeshan Jeyatharsini" userId="1f5b32e9-34a4-4bb5-84e1-2ba8c19af3ca" providerId="ADAL" clId="{275B7C22-A380-472A-9371-5BD445924106}" dt="2025-05-30T20:23:46.295" v="1053"/>
          <ac:spMkLst>
            <pc:docMk/>
            <pc:sldMk cId="877043458" sldId="263"/>
            <ac:spMk id="1090" creationId="{94D0DAC7-B400-2740-275C-49D5469E9483}"/>
          </ac:spMkLst>
        </pc:spChg>
        <pc:spChg chg="add del">
          <ac:chgData name="Jeyaganeshan Jeyatharsini" userId="1f5b32e9-34a4-4bb5-84e1-2ba8c19af3ca" providerId="ADAL" clId="{275B7C22-A380-472A-9371-5BD445924106}" dt="2025-05-30T20:49:10.199" v="1219" actId="26606"/>
          <ac:spMkLst>
            <pc:docMk/>
            <pc:sldMk cId="877043458" sldId="263"/>
            <ac:spMk id="6155" creationId="{FC3D2873-2194-4FB0-BFBA-7E7EEB984862}"/>
          </ac:spMkLst>
        </pc:spChg>
        <pc:spChg chg="add del">
          <ac:chgData name="Jeyaganeshan Jeyatharsini" userId="1f5b32e9-34a4-4bb5-84e1-2ba8c19af3ca" providerId="ADAL" clId="{275B7C22-A380-472A-9371-5BD445924106}" dt="2025-05-30T20:49:10.199" v="1219" actId="26606"/>
          <ac:spMkLst>
            <pc:docMk/>
            <pc:sldMk cId="877043458" sldId="263"/>
            <ac:spMk id="6157" creationId="{B228652A-FD81-4A3C-B164-2012BF4EEA56}"/>
          </ac:spMkLst>
        </pc:spChg>
        <pc:spChg chg="add del">
          <ac:chgData name="Jeyaganeshan Jeyatharsini" userId="1f5b32e9-34a4-4bb5-84e1-2ba8c19af3ca" providerId="ADAL" clId="{275B7C22-A380-472A-9371-5BD445924106}" dt="2025-05-30T20:49:10.199" v="1219" actId="26606"/>
          <ac:spMkLst>
            <pc:docMk/>
            <pc:sldMk cId="877043458" sldId="263"/>
            <ac:spMk id="6159" creationId="{FE8F25D8-4980-4C67-9E0C-7BE94C9CBFE6}"/>
          </ac:spMkLst>
        </pc:spChg>
        <pc:spChg chg="add del">
          <ac:chgData name="Jeyaganeshan Jeyatharsini" userId="1f5b32e9-34a4-4bb5-84e1-2ba8c19af3ca" providerId="ADAL" clId="{275B7C22-A380-472A-9371-5BD445924106}" dt="2025-05-30T20:49:10.199" v="1219" actId="26606"/>
          <ac:spMkLst>
            <pc:docMk/>
            <pc:sldMk cId="877043458" sldId="263"/>
            <ac:spMk id="6161" creationId="{1A214C69-1234-4E5D-91CD-BEA00204258E}"/>
          </ac:spMkLst>
        </pc:spChg>
        <pc:spChg chg="add del">
          <ac:chgData name="Jeyaganeshan Jeyatharsini" userId="1f5b32e9-34a4-4bb5-84e1-2ba8c19af3ca" providerId="ADAL" clId="{275B7C22-A380-472A-9371-5BD445924106}" dt="2025-05-30T20:49:10.199" v="1219" actId="26606"/>
          <ac:spMkLst>
            <pc:docMk/>
            <pc:sldMk cId="877043458" sldId="263"/>
            <ac:spMk id="6163" creationId="{F86E49C8-40C0-4E80-BAC0-9A66298F1D1C}"/>
          </ac:spMkLst>
        </pc:spChg>
        <pc:spChg chg="add del">
          <ac:chgData name="Jeyaganeshan Jeyatharsini" userId="1f5b32e9-34a4-4bb5-84e1-2ba8c19af3ca" providerId="ADAL" clId="{275B7C22-A380-472A-9371-5BD445924106}" dt="2025-05-30T20:49:30.546" v="1220" actId="26606"/>
          <ac:spMkLst>
            <pc:docMk/>
            <pc:sldMk cId="877043458" sldId="263"/>
            <ac:spMk id="6168" creationId="{AC8EEB0F-BA72-49AC-956F-331B60FDE79E}"/>
          </ac:spMkLst>
        </pc:spChg>
        <pc:spChg chg="add del">
          <ac:chgData name="Jeyaganeshan Jeyatharsini" userId="1f5b32e9-34a4-4bb5-84e1-2ba8c19af3ca" providerId="ADAL" clId="{275B7C22-A380-472A-9371-5BD445924106}" dt="2025-05-30T20:53:52.350" v="1259" actId="26606"/>
          <ac:spMkLst>
            <pc:docMk/>
            <pc:sldMk cId="877043458" sldId="263"/>
            <ac:spMk id="6191" creationId="{CA4BD6EE-7B51-447C-AAB3-028B7A3E515D}"/>
          </ac:spMkLst>
        </pc:spChg>
        <pc:spChg chg="add del">
          <ac:chgData name="Jeyaganeshan Jeyatharsini" userId="1f5b32e9-34a4-4bb5-84e1-2ba8c19af3ca" providerId="ADAL" clId="{275B7C22-A380-472A-9371-5BD445924106}" dt="2025-05-30T20:53:52.350" v="1259" actId="26606"/>
          <ac:spMkLst>
            <pc:docMk/>
            <pc:sldMk cId="877043458" sldId="263"/>
            <ac:spMk id="6193" creationId="{6B5FF7CD-712E-4187-BFF5-B192FFB33A49}"/>
          </ac:spMkLst>
        </pc:spChg>
        <pc:spChg chg="add del">
          <ac:chgData name="Jeyaganeshan Jeyatharsini" userId="1f5b32e9-34a4-4bb5-84e1-2ba8c19af3ca" providerId="ADAL" clId="{275B7C22-A380-472A-9371-5BD445924106}" dt="2025-05-30T20:53:52.335" v="1258" actId="26606"/>
          <ac:spMkLst>
            <pc:docMk/>
            <pc:sldMk cId="877043458" sldId="263"/>
            <ac:spMk id="6198" creationId="{AC8EEB0F-BA72-49AC-956F-331B60FDE79E}"/>
          </ac:spMkLst>
        </pc:spChg>
        <pc:spChg chg="add">
          <ac:chgData name="Jeyaganeshan Jeyatharsini" userId="1f5b32e9-34a4-4bb5-84e1-2ba8c19af3ca" providerId="ADAL" clId="{275B7C22-A380-472A-9371-5BD445924106}" dt="2025-05-30T20:53:52.350" v="1259" actId="26606"/>
          <ac:spMkLst>
            <pc:docMk/>
            <pc:sldMk cId="877043458" sldId="263"/>
            <ac:spMk id="6218" creationId="{41BBC4E2-77AE-4A70-8F4E-420E9E2ADAA6}"/>
          </ac:spMkLst>
        </pc:spChg>
        <pc:spChg chg="add">
          <ac:chgData name="Jeyaganeshan Jeyatharsini" userId="1f5b32e9-34a4-4bb5-84e1-2ba8c19af3ca" providerId="ADAL" clId="{275B7C22-A380-472A-9371-5BD445924106}" dt="2025-05-30T20:53:52.350" v="1259" actId="26606"/>
          <ac:spMkLst>
            <pc:docMk/>
            <pc:sldMk cId="877043458" sldId="263"/>
            <ac:spMk id="6219" creationId="{609CB703-C563-4F1F-BF28-83C06E978C4F}"/>
          </ac:spMkLst>
        </pc:spChg>
        <pc:spChg chg="add">
          <ac:chgData name="Jeyaganeshan Jeyatharsini" userId="1f5b32e9-34a4-4bb5-84e1-2ba8c19af3ca" providerId="ADAL" clId="{275B7C22-A380-472A-9371-5BD445924106}" dt="2025-05-30T20:53:52.350" v="1259" actId="26606"/>
          <ac:spMkLst>
            <pc:docMk/>
            <pc:sldMk cId="877043458" sldId="263"/>
            <ac:spMk id="6220" creationId="{5DFC1D2F-D2C1-4B4C-A109-43567B85E662}"/>
          </ac:spMkLst>
        </pc:spChg>
        <pc:spChg chg="add">
          <ac:chgData name="Jeyaganeshan Jeyatharsini" userId="1f5b32e9-34a4-4bb5-84e1-2ba8c19af3ca" providerId="ADAL" clId="{275B7C22-A380-472A-9371-5BD445924106}" dt="2025-05-30T20:53:52.350" v="1259" actId="26606"/>
          <ac:spMkLst>
            <pc:docMk/>
            <pc:sldMk cId="877043458" sldId="263"/>
            <ac:spMk id="6221" creationId="{FDE74ABC-C18D-4D27-A77F-43594963B899}"/>
          </ac:spMkLst>
        </pc:spChg>
        <pc:spChg chg="add">
          <ac:chgData name="Jeyaganeshan Jeyatharsini" userId="1f5b32e9-34a4-4bb5-84e1-2ba8c19af3ca" providerId="ADAL" clId="{275B7C22-A380-472A-9371-5BD445924106}" dt="2025-05-30T20:53:52.350" v="1259" actId="26606"/>
          <ac:spMkLst>
            <pc:docMk/>
            <pc:sldMk cId="877043458" sldId="263"/>
            <ac:spMk id="6223" creationId="{1CF7DF92-B01A-4340-9465-5B2DC96507A4}"/>
          </ac:spMkLst>
        </pc:spChg>
        <pc:grpChg chg="del">
          <ac:chgData name="Jeyaganeshan Jeyatharsini" userId="1f5b32e9-34a4-4bb5-84e1-2ba8c19af3ca" providerId="ADAL" clId="{275B7C22-A380-472A-9371-5BD445924106}" dt="2025-05-30T20:49:30.546" v="1220" actId="26606"/>
          <ac:grpSpMkLst>
            <pc:docMk/>
            <pc:sldMk cId="877043458" sldId="263"/>
            <ac:grpSpMk id="6170" creationId="{54C5F191-28EB-4204-8F9D-2EA49651480F}"/>
          </ac:grpSpMkLst>
        </pc:grpChg>
        <pc:grpChg chg="del">
          <ac:chgData name="Jeyaganeshan Jeyatharsini" userId="1f5b32e9-34a4-4bb5-84e1-2ba8c19af3ca" providerId="ADAL" clId="{275B7C22-A380-472A-9371-5BD445924106}" dt="2025-05-30T20:49:30.546" v="1220" actId="26606"/>
          <ac:grpSpMkLst>
            <pc:docMk/>
            <pc:sldMk cId="877043458" sldId="263"/>
            <ac:grpSpMk id="6182" creationId="{1F5AD99D-D9DE-4538-B93F-D082821D361E}"/>
          </ac:grpSpMkLst>
        </pc:grpChg>
        <pc:grpChg chg="add del">
          <ac:chgData name="Jeyaganeshan Jeyatharsini" userId="1f5b32e9-34a4-4bb5-84e1-2ba8c19af3ca" providerId="ADAL" clId="{275B7C22-A380-472A-9371-5BD445924106}" dt="2025-05-30T20:53:52.335" v="1258" actId="26606"/>
          <ac:grpSpMkLst>
            <pc:docMk/>
            <pc:sldMk cId="877043458" sldId="263"/>
            <ac:grpSpMk id="6200" creationId="{54C5F191-28EB-4204-8F9D-2EA49651480F}"/>
          </ac:grpSpMkLst>
        </pc:grpChg>
        <pc:grpChg chg="add">
          <ac:chgData name="Jeyaganeshan Jeyatharsini" userId="1f5b32e9-34a4-4bb5-84e1-2ba8c19af3ca" providerId="ADAL" clId="{275B7C22-A380-472A-9371-5BD445924106}" dt="2025-05-30T20:53:43.503" v="1257" actId="26606"/>
          <ac:grpSpMkLst>
            <pc:docMk/>
            <pc:sldMk cId="877043458" sldId="263"/>
            <ac:grpSpMk id="6206" creationId="{19A5CE6D-B0CD-44A3-A50A-64467EB0712C}"/>
          </ac:grpSpMkLst>
        </pc:grpChg>
        <pc:grpChg chg="del">
          <ac:chgData name="Jeyaganeshan Jeyatharsini" userId="1f5b32e9-34a4-4bb5-84e1-2ba8c19af3ca" providerId="ADAL" clId="{275B7C22-A380-472A-9371-5BD445924106}" dt="2025-05-30T20:53:52.335" v="1258" actId="26606"/>
          <ac:grpSpMkLst>
            <pc:docMk/>
            <pc:sldMk cId="877043458" sldId="263"/>
            <ac:grpSpMk id="6212" creationId="{1F5AD99D-D9DE-4538-B93F-D082821D361E}"/>
          </ac:grpSpMkLst>
        </pc:grpChg>
        <pc:picChg chg="del">
          <ac:chgData name="Jeyaganeshan Jeyatharsini" userId="1f5b32e9-34a4-4bb5-84e1-2ba8c19af3ca" providerId="ADAL" clId="{275B7C22-A380-472A-9371-5BD445924106}" dt="2025-05-30T20:45:18.501" v="1187" actId="478"/>
          <ac:picMkLst>
            <pc:docMk/>
            <pc:sldMk cId="877043458" sldId="263"/>
            <ac:picMk id="7" creationId="{15A2E264-8587-B8C8-9450-18FB460BADB9}"/>
          </ac:picMkLst>
        </pc:picChg>
        <pc:picChg chg="del">
          <ac:chgData name="Jeyaganeshan Jeyatharsini" userId="1f5b32e9-34a4-4bb5-84e1-2ba8c19af3ca" providerId="ADAL" clId="{275B7C22-A380-472A-9371-5BD445924106}" dt="2025-05-30T20:45:33.987" v="1194" actId="478"/>
          <ac:picMkLst>
            <pc:docMk/>
            <pc:sldMk cId="877043458" sldId="263"/>
            <ac:picMk id="1030" creationId="{3E8E5D98-3537-E8EF-6072-001FDD680E68}"/>
          </ac:picMkLst>
        </pc:picChg>
        <pc:picChg chg="del">
          <ac:chgData name="Jeyaganeshan Jeyatharsini" userId="1f5b32e9-34a4-4bb5-84e1-2ba8c19af3ca" providerId="ADAL" clId="{275B7C22-A380-472A-9371-5BD445924106}" dt="2025-05-30T20:46:00.423" v="1199" actId="478"/>
          <ac:picMkLst>
            <pc:docMk/>
            <pc:sldMk cId="877043458" sldId="263"/>
            <ac:picMk id="1036" creationId="{6955A2AC-679D-9B7A-44ED-57AC9BF8D68C}"/>
          </ac:picMkLst>
        </pc:picChg>
        <pc:picChg chg="add mod ord">
          <ac:chgData name="Jeyaganeshan Jeyatharsini" userId="1f5b32e9-34a4-4bb5-84e1-2ba8c19af3ca" providerId="ADAL" clId="{275B7C22-A380-472A-9371-5BD445924106}" dt="2025-05-30T20:53:52.335" v="1258" actId="26606"/>
          <ac:picMkLst>
            <pc:docMk/>
            <pc:sldMk cId="877043458" sldId="263"/>
            <ac:picMk id="6146" creationId="{52BA4201-F571-924C-947A-19BEC461BFD0}"/>
          </ac:picMkLst>
        </pc:picChg>
        <pc:picChg chg="add mod ord">
          <ac:chgData name="Jeyaganeshan Jeyatharsini" userId="1f5b32e9-34a4-4bb5-84e1-2ba8c19af3ca" providerId="ADAL" clId="{275B7C22-A380-472A-9371-5BD445924106}" dt="2025-05-30T20:53:52.350" v="1259" actId="26606"/>
          <ac:picMkLst>
            <pc:docMk/>
            <pc:sldMk cId="877043458" sldId="263"/>
            <ac:picMk id="6148" creationId="{92A91D58-650F-594D-770A-3998D2A3A96F}"/>
          </ac:picMkLst>
        </pc:picChg>
        <pc:picChg chg="add mod ord">
          <ac:chgData name="Jeyaganeshan Jeyatharsini" userId="1f5b32e9-34a4-4bb5-84e1-2ba8c19af3ca" providerId="ADAL" clId="{275B7C22-A380-472A-9371-5BD445924106}" dt="2025-05-30T20:53:52.335" v="1258" actId="26606"/>
          <ac:picMkLst>
            <pc:docMk/>
            <pc:sldMk cId="877043458" sldId="263"/>
            <ac:picMk id="6150" creationId="{6526F742-4330-2CD3-A7A4-37DDCA1B3670}"/>
          </ac:picMkLst>
        </pc:picChg>
      </pc:sldChg>
      <pc:sldChg chg="add del">
        <pc:chgData name="Jeyaganeshan Jeyatharsini" userId="1f5b32e9-34a4-4bb5-84e1-2ba8c19af3ca" providerId="ADAL" clId="{275B7C22-A380-472A-9371-5BD445924106}" dt="2025-05-30T20:23:41.741" v="1051" actId="47"/>
        <pc:sldMkLst>
          <pc:docMk/>
          <pc:sldMk cId="3173183531" sldId="263"/>
        </pc:sldMkLst>
      </pc:sldChg>
      <pc:sldChg chg="addSp delSp modSp add mod ord setBg delAnim">
        <pc:chgData name="Jeyaganeshan Jeyatharsini" userId="1f5b32e9-34a4-4bb5-84e1-2ba8c19af3ca" providerId="ADAL" clId="{275B7C22-A380-472A-9371-5BD445924106}" dt="2025-05-30T21:33:57.433" v="1514" actId="207"/>
        <pc:sldMkLst>
          <pc:docMk/>
          <pc:sldMk cId="1133364770" sldId="264"/>
        </pc:sldMkLst>
        <pc:spChg chg="mod">
          <ac:chgData name="Jeyaganeshan Jeyatharsini" userId="1f5b32e9-34a4-4bb5-84e1-2ba8c19af3ca" providerId="ADAL" clId="{275B7C22-A380-472A-9371-5BD445924106}" dt="2025-05-30T21:33:57.433" v="1514" actId="207"/>
          <ac:spMkLst>
            <pc:docMk/>
            <pc:sldMk cId="1133364770" sldId="264"/>
            <ac:spMk id="2" creationId="{FF88A4D0-F2A4-8952-244D-835F2CDADF28}"/>
          </ac:spMkLst>
        </pc:spChg>
        <pc:spChg chg="add del">
          <ac:chgData name="Jeyaganeshan Jeyatharsini" userId="1f5b32e9-34a4-4bb5-84e1-2ba8c19af3ca" providerId="ADAL" clId="{275B7C22-A380-472A-9371-5BD445924106}" dt="2025-05-30T21:32:22.440" v="1504" actId="26606"/>
          <ac:spMkLst>
            <pc:docMk/>
            <pc:sldMk cId="1133364770" sldId="264"/>
            <ac:spMk id="4103" creationId="{6753252F-4873-4F63-801D-CC719279A7D5}"/>
          </ac:spMkLst>
        </pc:spChg>
        <pc:spChg chg="add del">
          <ac:chgData name="Jeyaganeshan Jeyatharsini" userId="1f5b32e9-34a4-4bb5-84e1-2ba8c19af3ca" providerId="ADAL" clId="{275B7C22-A380-472A-9371-5BD445924106}" dt="2025-05-30T21:32:22.440" v="1504" actId="26606"/>
          <ac:spMkLst>
            <pc:docMk/>
            <pc:sldMk cId="1133364770" sldId="264"/>
            <ac:spMk id="4105" creationId="{047C8CCB-F95D-4249-92DD-651249D3535A}"/>
          </ac:spMkLst>
        </pc:spChg>
        <pc:spChg chg="add del">
          <ac:chgData name="Jeyaganeshan Jeyatharsini" userId="1f5b32e9-34a4-4bb5-84e1-2ba8c19af3ca" providerId="ADAL" clId="{275B7C22-A380-472A-9371-5BD445924106}" dt="2025-05-30T21:33:47.203" v="1513" actId="26606"/>
          <ac:spMkLst>
            <pc:docMk/>
            <pc:sldMk cId="1133364770" sldId="264"/>
            <ac:spMk id="4110" creationId="{665DBBEF-238B-476B-96AB-8AAC3224ECEA}"/>
          </ac:spMkLst>
        </pc:spChg>
        <pc:spChg chg="add del">
          <ac:chgData name="Jeyaganeshan Jeyatharsini" userId="1f5b32e9-34a4-4bb5-84e1-2ba8c19af3ca" providerId="ADAL" clId="{275B7C22-A380-472A-9371-5BD445924106}" dt="2025-05-30T21:33:47.203" v="1513" actId="26606"/>
          <ac:spMkLst>
            <pc:docMk/>
            <pc:sldMk cId="1133364770" sldId="264"/>
            <ac:spMk id="4112" creationId="{3FCFB1DE-0B7E-48CC-BA90-B2AB0889F9D6}"/>
          </ac:spMkLst>
        </pc:spChg>
        <pc:spChg chg="add del">
          <ac:chgData name="Jeyaganeshan Jeyatharsini" userId="1f5b32e9-34a4-4bb5-84e1-2ba8c19af3ca" providerId="ADAL" clId="{275B7C22-A380-472A-9371-5BD445924106}" dt="2025-05-30T21:33:47.203" v="1512" actId="26606"/>
          <ac:spMkLst>
            <pc:docMk/>
            <pc:sldMk cId="1133364770" sldId="264"/>
            <ac:spMk id="4117" creationId="{8555C5B3-193A-4749-9AFD-682E53CDDE8F}"/>
          </ac:spMkLst>
        </pc:spChg>
        <pc:spChg chg="add del">
          <ac:chgData name="Jeyaganeshan Jeyatharsini" userId="1f5b32e9-34a4-4bb5-84e1-2ba8c19af3ca" providerId="ADAL" clId="{275B7C22-A380-472A-9371-5BD445924106}" dt="2025-05-30T21:33:47.203" v="1512" actId="26606"/>
          <ac:spMkLst>
            <pc:docMk/>
            <pc:sldMk cId="1133364770" sldId="264"/>
            <ac:spMk id="4119" creationId="{2EAE06A6-F76A-41C9-827A-C561B004485C}"/>
          </ac:spMkLst>
        </pc:spChg>
        <pc:spChg chg="add del">
          <ac:chgData name="Jeyaganeshan Jeyatharsini" userId="1f5b32e9-34a4-4bb5-84e1-2ba8c19af3ca" providerId="ADAL" clId="{275B7C22-A380-472A-9371-5BD445924106}" dt="2025-05-30T21:33:47.203" v="1512" actId="26606"/>
          <ac:spMkLst>
            <pc:docMk/>
            <pc:sldMk cId="1133364770" sldId="264"/>
            <ac:spMk id="4121" creationId="{89F9D4E8-0639-444B-949B-9518585061AF}"/>
          </ac:spMkLst>
        </pc:spChg>
        <pc:spChg chg="add del">
          <ac:chgData name="Jeyaganeshan Jeyatharsini" userId="1f5b32e9-34a4-4bb5-84e1-2ba8c19af3ca" providerId="ADAL" clId="{275B7C22-A380-472A-9371-5BD445924106}" dt="2025-05-30T21:33:47.203" v="1512" actId="26606"/>
          <ac:spMkLst>
            <pc:docMk/>
            <pc:sldMk cId="1133364770" sldId="264"/>
            <ac:spMk id="4123" creationId="{7E3DA7A2-ED70-4BBA-AB72-00AD461FA405}"/>
          </ac:spMkLst>
        </pc:spChg>
        <pc:spChg chg="add">
          <ac:chgData name="Jeyaganeshan Jeyatharsini" userId="1f5b32e9-34a4-4bb5-84e1-2ba8c19af3ca" providerId="ADAL" clId="{275B7C22-A380-472A-9371-5BD445924106}" dt="2025-05-30T21:33:47.203" v="1513" actId="26606"/>
          <ac:spMkLst>
            <pc:docMk/>
            <pc:sldMk cId="1133364770" sldId="264"/>
            <ac:spMk id="4124" creationId="{B81933D1-5615-42C7-9C0B-4EB7105CCE2D}"/>
          </ac:spMkLst>
        </pc:spChg>
        <pc:spChg chg="add del">
          <ac:chgData name="Jeyaganeshan Jeyatharsini" userId="1f5b32e9-34a4-4bb5-84e1-2ba8c19af3ca" providerId="ADAL" clId="{275B7C22-A380-472A-9371-5BD445924106}" dt="2025-05-30T21:33:47.203" v="1512" actId="26606"/>
          <ac:spMkLst>
            <pc:docMk/>
            <pc:sldMk cId="1133364770" sldId="264"/>
            <ac:spMk id="4125" creationId="{FC485432-3647-4218-B5D3-15D3FA222B13}"/>
          </ac:spMkLst>
        </pc:spChg>
        <pc:spChg chg="add">
          <ac:chgData name="Jeyaganeshan Jeyatharsini" userId="1f5b32e9-34a4-4bb5-84e1-2ba8c19af3ca" providerId="ADAL" clId="{275B7C22-A380-472A-9371-5BD445924106}" dt="2025-05-30T21:33:47.203" v="1513" actId="26606"/>
          <ac:spMkLst>
            <pc:docMk/>
            <pc:sldMk cId="1133364770" sldId="264"/>
            <ac:spMk id="4126" creationId="{19C9EAEA-39D0-4B0E-A0EB-51E7B26740B1}"/>
          </ac:spMkLst>
        </pc:spChg>
        <pc:spChg chg="add del">
          <ac:chgData name="Jeyaganeshan Jeyatharsini" userId="1f5b32e9-34a4-4bb5-84e1-2ba8c19af3ca" providerId="ADAL" clId="{275B7C22-A380-472A-9371-5BD445924106}" dt="2025-05-30T21:33:47.203" v="1512" actId="26606"/>
          <ac:spMkLst>
            <pc:docMk/>
            <pc:sldMk cId="1133364770" sldId="264"/>
            <ac:spMk id="4127" creationId="{F4AFDDCA-6ABA-4D23-8A5C-1BF0F4308148}"/>
          </ac:spMkLst>
        </pc:spChg>
        <pc:spChg chg="add">
          <ac:chgData name="Jeyaganeshan Jeyatharsini" userId="1f5b32e9-34a4-4bb5-84e1-2ba8c19af3ca" providerId="ADAL" clId="{275B7C22-A380-472A-9371-5BD445924106}" dt="2025-05-30T21:33:47.203" v="1513" actId="26606"/>
          <ac:spMkLst>
            <pc:docMk/>
            <pc:sldMk cId="1133364770" sldId="264"/>
            <ac:spMk id="4129" creationId="{47942995-B07F-4636-9A06-C6A104B260A8}"/>
          </ac:spMkLst>
        </pc:spChg>
        <pc:grpChg chg="add">
          <ac:chgData name="Jeyaganeshan Jeyatharsini" userId="1f5b32e9-34a4-4bb5-84e1-2ba8c19af3ca" providerId="ADAL" clId="{275B7C22-A380-472A-9371-5BD445924106}" dt="2025-05-30T21:33:47.203" v="1513" actId="26606"/>
          <ac:grpSpMkLst>
            <pc:docMk/>
            <pc:sldMk cId="1133364770" sldId="264"/>
            <ac:grpSpMk id="4130" creationId="{032D8612-31EB-44CF-A1D0-14FD4C705424}"/>
          </ac:grpSpMkLst>
        </pc:grpChg>
        <pc:picChg chg="del">
          <ac:chgData name="Jeyaganeshan Jeyatharsini" userId="1f5b32e9-34a4-4bb5-84e1-2ba8c19af3ca" providerId="ADAL" clId="{275B7C22-A380-472A-9371-5BD445924106}" dt="2025-05-30T20:24:33.395" v="1059" actId="478"/>
          <ac:picMkLst>
            <pc:docMk/>
            <pc:sldMk cId="1133364770" sldId="264"/>
            <ac:picMk id="6" creationId="{6DD36FEB-D258-F4CC-3DC4-73EA403AFA0A}"/>
          </ac:picMkLst>
        </pc:picChg>
        <pc:picChg chg="add del mod">
          <ac:chgData name="Jeyaganeshan Jeyatharsini" userId="1f5b32e9-34a4-4bb5-84e1-2ba8c19af3ca" providerId="ADAL" clId="{275B7C22-A380-472A-9371-5BD445924106}" dt="2025-05-30T21:31:57.285" v="1499" actId="478"/>
          <ac:picMkLst>
            <pc:docMk/>
            <pc:sldMk cId="1133364770" sldId="264"/>
            <ac:picMk id="4098" creationId="{AD283C81-894A-EE3F-EC7A-307DEA4A8FE0}"/>
          </ac:picMkLst>
        </pc:picChg>
        <pc:picChg chg="add mod">
          <ac:chgData name="Jeyaganeshan Jeyatharsini" userId="1f5b32e9-34a4-4bb5-84e1-2ba8c19af3ca" providerId="ADAL" clId="{275B7C22-A380-472A-9371-5BD445924106}" dt="2025-05-30T21:33:47.203" v="1513" actId="26606"/>
          <ac:picMkLst>
            <pc:docMk/>
            <pc:sldMk cId="1133364770" sldId="264"/>
            <ac:picMk id="4100" creationId="{CF8F0D7F-8FDE-C859-0405-B7321FF422E3}"/>
          </ac:picMkLst>
        </pc:picChg>
      </pc:sldChg>
      <pc:sldChg chg="addSp delSp modSp add mod ord setBg addAnim delDesignElem">
        <pc:chgData name="Jeyaganeshan Jeyatharsini" userId="1f5b32e9-34a4-4bb5-84e1-2ba8c19af3ca" providerId="ADAL" clId="{275B7C22-A380-472A-9371-5BD445924106}" dt="2025-05-30T20:34:42.850" v="1104"/>
        <pc:sldMkLst>
          <pc:docMk/>
          <pc:sldMk cId="1459806386" sldId="265"/>
        </pc:sldMkLst>
        <pc:spChg chg="mod">
          <ac:chgData name="Jeyaganeshan Jeyatharsini" userId="1f5b32e9-34a4-4bb5-84e1-2ba8c19af3ca" providerId="ADAL" clId="{275B7C22-A380-472A-9371-5BD445924106}" dt="2025-05-30T20:34:42.850" v="1103" actId="26606"/>
          <ac:spMkLst>
            <pc:docMk/>
            <pc:sldMk cId="1459806386" sldId="265"/>
            <ac:spMk id="2" creationId="{6DF67CC5-9FE7-B33D-8620-B6BB591437F6}"/>
          </ac:spMkLst>
        </pc:spChg>
        <pc:spChg chg="del">
          <ac:chgData name="Jeyaganeshan Jeyatharsini" userId="1f5b32e9-34a4-4bb5-84e1-2ba8c19af3ca" providerId="ADAL" clId="{275B7C22-A380-472A-9371-5BD445924106}" dt="2025-05-30T20:26:15.262" v="1074"/>
          <ac:spMkLst>
            <pc:docMk/>
            <pc:sldMk cId="1459806386" sldId="265"/>
            <ac:spMk id="4103" creationId="{42896918-64FC-1DB2-26BD-B27FCB8E8CE4}"/>
          </ac:spMkLst>
        </pc:spChg>
        <pc:spChg chg="del">
          <ac:chgData name="Jeyaganeshan Jeyatharsini" userId="1f5b32e9-34a4-4bb5-84e1-2ba8c19af3ca" providerId="ADAL" clId="{275B7C22-A380-472A-9371-5BD445924106}" dt="2025-05-30T20:26:15.262" v="1074"/>
          <ac:spMkLst>
            <pc:docMk/>
            <pc:sldMk cId="1459806386" sldId="265"/>
            <ac:spMk id="4105" creationId="{CF3BD161-F6F2-8A9A-4C4B-B785D0EE3F56}"/>
          </ac:spMkLst>
        </pc:spChg>
        <pc:spChg chg="add">
          <ac:chgData name="Jeyaganeshan Jeyatharsini" userId="1f5b32e9-34a4-4bb5-84e1-2ba8c19af3ca" providerId="ADAL" clId="{275B7C22-A380-472A-9371-5BD445924106}" dt="2025-05-30T20:34:42.850" v="1103" actId="26606"/>
          <ac:spMkLst>
            <pc:docMk/>
            <pc:sldMk cId="1459806386" sldId="265"/>
            <ac:spMk id="5129" creationId="{9B7AD9F6-8CE7-4299-8FC6-328F4DCD3FF9}"/>
          </ac:spMkLst>
        </pc:spChg>
        <pc:spChg chg="add">
          <ac:chgData name="Jeyaganeshan Jeyatharsini" userId="1f5b32e9-34a4-4bb5-84e1-2ba8c19af3ca" providerId="ADAL" clId="{275B7C22-A380-472A-9371-5BD445924106}" dt="2025-05-30T20:34:42.850" v="1103" actId="26606"/>
          <ac:spMkLst>
            <pc:docMk/>
            <pc:sldMk cId="1459806386" sldId="265"/>
            <ac:spMk id="5131" creationId="{F49775AF-8896-43EE-92C6-83497D6DC56F}"/>
          </ac:spMkLst>
        </pc:spChg>
        <pc:picChg chg="del">
          <ac:chgData name="Jeyaganeshan Jeyatharsini" userId="1f5b32e9-34a4-4bb5-84e1-2ba8c19af3ca" providerId="ADAL" clId="{275B7C22-A380-472A-9371-5BD445924106}" dt="2025-05-30T20:31:03.699" v="1096" actId="478"/>
          <ac:picMkLst>
            <pc:docMk/>
            <pc:sldMk cId="1459806386" sldId="265"/>
            <ac:picMk id="4098" creationId="{5B887BCD-9983-8CC0-51D8-FFD83FCCFDD1}"/>
          </ac:picMkLst>
        </pc:picChg>
        <pc:picChg chg="add del mod">
          <ac:chgData name="Jeyaganeshan Jeyatharsini" userId="1f5b32e9-34a4-4bb5-84e1-2ba8c19af3ca" providerId="ADAL" clId="{275B7C22-A380-472A-9371-5BD445924106}" dt="2025-05-30T20:31:15.020" v="1100" actId="478"/>
          <ac:picMkLst>
            <pc:docMk/>
            <pc:sldMk cId="1459806386" sldId="265"/>
            <ac:picMk id="5122" creationId="{EA462096-7EB3-8CA3-7D53-F36135471874}"/>
          </ac:picMkLst>
        </pc:picChg>
        <pc:picChg chg="add mod">
          <ac:chgData name="Jeyaganeshan Jeyatharsini" userId="1f5b32e9-34a4-4bb5-84e1-2ba8c19af3ca" providerId="ADAL" clId="{275B7C22-A380-472A-9371-5BD445924106}" dt="2025-05-30T20:34:42.850" v="1103" actId="26606"/>
          <ac:picMkLst>
            <pc:docMk/>
            <pc:sldMk cId="1459806386" sldId="265"/>
            <ac:picMk id="5124" creationId="{1F8EF375-77AE-EA48-442E-646EA2D20ACA}"/>
          </ac:picMkLst>
        </pc:picChg>
      </pc:sldChg>
      <pc:sldChg chg="addSp delSp modSp add mod ord setBg delAnim modAnim delDesignElem">
        <pc:chgData name="Jeyaganeshan Jeyatharsini" userId="1f5b32e9-34a4-4bb5-84e1-2ba8c19af3ca" providerId="ADAL" clId="{275B7C22-A380-472A-9371-5BD445924106}" dt="2025-05-30T21:25:47.322" v="1408" actId="20577"/>
        <pc:sldMkLst>
          <pc:docMk/>
          <pc:sldMk cId="922380290" sldId="266"/>
        </pc:sldMkLst>
        <pc:spChg chg="mod">
          <ac:chgData name="Jeyaganeshan Jeyatharsini" userId="1f5b32e9-34a4-4bb5-84e1-2ba8c19af3ca" providerId="ADAL" clId="{275B7C22-A380-472A-9371-5BD445924106}" dt="2025-05-30T21:06:11.906" v="1403" actId="20577"/>
          <ac:spMkLst>
            <pc:docMk/>
            <pc:sldMk cId="922380290" sldId="266"/>
            <ac:spMk id="2" creationId="{CBB3C3C1-F64A-F287-4431-6F2CA9EBCA4A}"/>
          </ac:spMkLst>
        </pc:spChg>
        <pc:spChg chg="add mod">
          <ac:chgData name="Jeyaganeshan Jeyatharsini" userId="1f5b32e9-34a4-4bb5-84e1-2ba8c19af3ca" providerId="ADAL" clId="{275B7C22-A380-472A-9371-5BD445924106}" dt="2025-05-30T21:25:47.322" v="1408" actId="20577"/>
          <ac:spMkLst>
            <pc:docMk/>
            <pc:sldMk cId="922380290" sldId="266"/>
            <ac:spMk id="3" creationId="{E5AB6801-74D0-FBB1-1DC7-4924DEB43807}"/>
          </ac:spMkLst>
        </pc:spChg>
        <pc:spChg chg="del">
          <ac:chgData name="Jeyaganeshan Jeyatharsini" userId="1f5b32e9-34a4-4bb5-84e1-2ba8c19af3ca" providerId="ADAL" clId="{275B7C22-A380-472A-9371-5BD445924106}" dt="2025-05-30T20:56:06.255" v="1286" actId="478"/>
          <ac:spMkLst>
            <pc:docMk/>
            <pc:sldMk cId="922380290" sldId="266"/>
            <ac:spMk id="6" creationId="{3151F353-5CBE-C140-E281-F3962C4C2FED}"/>
          </ac:spMkLst>
        </pc:spChg>
        <pc:spChg chg="del">
          <ac:chgData name="Jeyaganeshan Jeyatharsini" userId="1f5b32e9-34a4-4bb5-84e1-2ba8c19af3ca" providerId="ADAL" clId="{275B7C22-A380-472A-9371-5BD445924106}" dt="2025-05-30T20:52:26.896" v="1240"/>
          <ac:spMkLst>
            <pc:docMk/>
            <pc:sldMk cId="922380290" sldId="266"/>
            <ac:spMk id="2075" creationId="{4E6C6FB4-44A3-255D-32D3-9DD7705D58CB}"/>
          </ac:spMkLst>
        </pc:spChg>
        <pc:spChg chg="del">
          <ac:chgData name="Jeyaganeshan Jeyatharsini" userId="1f5b32e9-34a4-4bb5-84e1-2ba8c19af3ca" providerId="ADAL" clId="{275B7C22-A380-472A-9371-5BD445924106}" dt="2025-05-30T20:52:26.896" v="1240"/>
          <ac:spMkLst>
            <pc:docMk/>
            <pc:sldMk cId="922380290" sldId="266"/>
            <ac:spMk id="2076" creationId="{33EF9B1A-B8B2-A6D9-1CFF-A827E4BF3B42}"/>
          </ac:spMkLst>
        </pc:spChg>
        <pc:spChg chg="del">
          <ac:chgData name="Jeyaganeshan Jeyatharsini" userId="1f5b32e9-34a4-4bb5-84e1-2ba8c19af3ca" providerId="ADAL" clId="{275B7C22-A380-472A-9371-5BD445924106}" dt="2025-05-30T20:52:26.896" v="1240"/>
          <ac:spMkLst>
            <pc:docMk/>
            <pc:sldMk cId="922380290" sldId="266"/>
            <ac:spMk id="2077" creationId="{80E8E949-AA43-6352-F4B7-945FD5C6E548}"/>
          </ac:spMkLst>
        </pc:spChg>
        <pc:spChg chg="del">
          <ac:chgData name="Jeyaganeshan Jeyatharsini" userId="1f5b32e9-34a4-4bb5-84e1-2ba8c19af3ca" providerId="ADAL" clId="{275B7C22-A380-472A-9371-5BD445924106}" dt="2025-05-30T20:52:26.896" v="1240"/>
          <ac:spMkLst>
            <pc:docMk/>
            <pc:sldMk cId="922380290" sldId="266"/>
            <ac:spMk id="2078" creationId="{267A5C52-976E-4FEF-4A97-ABE2951EBAF0}"/>
          </ac:spMkLst>
        </pc:spChg>
        <pc:spChg chg="del">
          <ac:chgData name="Jeyaganeshan Jeyatharsini" userId="1f5b32e9-34a4-4bb5-84e1-2ba8c19af3ca" providerId="ADAL" clId="{275B7C22-A380-472A-9371-5BD445924106}" dt="2025-05-30T20:52:26.896" v="1240"/>
          <ac:spMkLst>
            <pc:docMk/>
            <pc:sldMk cId="922380290" sldId="266"/>
            <ac:spMk id="2079" creationId="{9ABEEE56-8AB4-4604-8308-97A9C075AC26}"/>
          </ac:spMkLst>
        </pc:spChg>
      </pc:sldChg>
      <pc:sldChg chg="addSp delSp modSp add mod">
        <pc:chgData name="Jeyaganeshan Jeyatharsini" userId="1f5b32e9-34a4-4bb5-84e1-2ba8c19af3ca" providerId="ADAL" clId="{275B7C22-A380-472A-9371-5BD445924106}" dt="2025-05-30T21:30:11.344" v="1495" actId="1035"/>
        <pc:sldMkLst>
          <pc:docMk/>
          <pc:sldMk cId="2946021961" sldId="267"/>
        </pc:sldMkLst>
        <pc:spChg chg="del">
          <ac:chgData name="Jeyaganeshan Jeyatharsini" userId="1f5b32e9-34a4-4bb5-84e1-2ba8c19af3ca" providerId="ADAL" clId="{275B7C22-A380-472A-9371-5BD445924106}" dt="2025-05-30T21:26:08.907" v="1414" actId="478"/>
          <ac:spMkLst>
            <pc:docMk/>
            <pc:sldMk cId="2946021961" sldId="267"/>
            <ac:spMk id="2" creationId="{6DA61909-486B-A9DB-7B71-81BC7F7CCEAC}"/>
          </ac:spMkLst>
        </pc:spChg>
        <pc:spChg chg="mod">
          <ac:chgData name="Jeyaganeshan Jeyatharsini" userId="1f5b32e9-34a4-4bb5-84e1-2ba8c19af3ca" providerId="ADAL" clId="{275B7C22-A380-472A-9371-5BD445924106}" dt="2025-05-30T21:25:57.422" v="1410" actId="20577"/>
          <ac:spMkLst>
            <pc:docMk/>
            <pc:sldMk cId="2946021961" sldId="267"/>
            <ac:spMk id="3" creationId="{0574137B-0846-D57E-7E00-34F15D121D81}"/>
          </ac:spMkLst>
        </pc:spChg>
        <pc:spChg chg="add del mod">
          <ac:chgData name="Jeyaganeshan Jeyatharsini" userId="1f5b32e9-34a4-4bb5-84e1-2ba8c19af3ca" providerId="ADAL" clId="{275B7C22-A380-472A-9371-5BD445924106}" dt="2025-05-30T21:26:10.872" v="1415" actId="478"/>
          <ac:spMkLst>
            <pc:docMk/>
            <pc:sldMk cId="2946021961" sldId="267"/>
            <ac:spMk id="5" creationId="{7186C782-8A39-91FC-FAAE-9E4EF5DC6D7F}"/>
          </ac:spMkLst>
        </pc:spChg>
        <pc:spChg chg="add">
          <ac:chgData name="Jeyaganeshan Jeyatharsini" userId="1f5b32e9-34a4-4bb5-84e1-2ba8c19af3ca" providerId="ADAL" clId="{275B7C22-A380-472A-9371-5BD445924106}" dt="2025-05-30T21:28:33.461" v="1430" actId="11529"/>
          <ac:spMkLst>
            <pc:docMk/>
            <pc:sldMk cId="2946021961" sldId="267"/>
            <ac:spMk id="18" creationId="{24D574C8-06B9-D198-9624-5C228A5B38A0}"/>
          </ac:spMkLst>
        </pc:spChg>
        <pc:spChg chg="add mod">
          <ac:chgData name="Jeyaganeshan Jeyatharsini" userId="1f5b32e9-34a4-4bb5-84e1-2ba8c19af3ca" providerId="ADAL" clId="{275B7C22-A380-472A-9371-5BD445924106}" dt="2025-05-30T21:28:58.487" v="1440" actId="1076"/>
          <ac:spMkLst>
            <pc:docMk/>
            <pc:sldMk cId="2946021961" sldId="267"/>
            <ac:spMk id="19" creationId="{DB1A2425-AC41-2820-9C12-3DB5EE5794C7}"/>
          </ac:spMkLst>
        </pc:spChg>
        <pc:spChg chg="add mod">
          <ac:chgData name="Jeyaganeshan Jeyatharsini" userId="1f5b32e9-34a4-4bb5-84e1-2ba8c19af3ca" providerId="ADAL" clId="{275B7C22-A380-472A-9371-5BD445924106}" dt="2025-05-30T21:29:25.626" v="1452" actId="1035"/>
          <ac:spMkLst>
            <pc:docMk/>
            <pc:sldMk cId="2946021961" sldId="267"/>
            <ac:spMk id="20" creationId="{22C5B5BF-E6B1-3C4E-B70F-6DB084DC9BA5}"/>
          </ac:spMkLst>
        </pc:spChg>
        <pc:spChg chg="add mod">
          <ac:chgData name="Jeyaganeshan Jeyatharsini" userId="1f5b32e9-34a4-4bb5-84e1-2ba8c19af3ca" providerId="ADAL" clId="{275B7C22-A380-472A-9371-5BD445924106}" dt="2025-05-30T21:29:47.044" v="1469" actId="1036"/>
          <ac:spMkLst>
            <pc:docMk/>
            <pc:sldMk cId="2946021961" sldId="267"/>
            <ac:spMk id="21" creationId="{6279AC6B-635A-08F2-9710-B100BA59096D}"/>
          </ac:spMkLst>
        </pc:spChg>
        <pc:spChg chg="add mod">
          <ac:chgData name="Jeyaganeshan Jeyatharsini" userId="1f5b32e9-34a4-4bb5-84e1-2ba8c19af3ca" providerId="ADAL" clId="{275B7C22-A380-472A-9371-5BD445924106}" dt="2025-05-30T21:30:11.344" v="1495" actId="1035"/>
          <ac:spMkLst>
            <pc:docMk/>
            <pc:sldMk cId="2946021961" sldId="267"/>
            <ac:spMk id="22" creationId="{86A52928-7EDE-0B3D-18C0-8686B7646AD5}"/>
          </ac:spMkLst>
        </pc:spChg>
        <pc:picChg chg="add mod">
          <ac:chgData name="Jeyaganeshan Jeyatharsini" userId="1f5b32e9-34a4-4bb5-84e1-2ba8c19af3ca" providerId="ADAL" clId="{275B7C22-A380-472A-9371-5BD445924106}" dt="2025-05-30T21:26:30.080" v="1418" actId="1076"/>
          <ac:picMkLst>
            <pc:docMk/>
            <pc:sldMk cId="2946021961" sldId="267"/>
            <ac:picMk id="7" creationId="{DACAEABE-3FF2-176F-BE5C-1EF29E499A1A}"/>
          </ac:picMkLst>
        </pc:picChg>
        <pc:picChg chg="add mod">
          <ac:chgData name="Jeyaganeshan Jeyatharsini" userId="1f5b32e9-34a4-4bb5-84e1-2ba8c19af3ca" providerId="ADAL" clId="{275B7C22-A380-472A-9371-5BD445924106}" dt="2025-05-30T21:28:36.068" v="1431" actId="1076"/>
          <ac:picMkLst>
            <pc:docMk/>
            <pc:sldMk cId="2946021961" sldId="267"/>
            <ac:picMk id="9" creationId="{C8F62A7D-3297-48A7-5459-A70E8E27EDE9}"/>
          </ac:picMkLst>
        </pc:picChg>
        <pc:picChg chg="add mod">
          <ac:chgData name="Jeyaganeshan Jeyatharsini" userId="1f5b32e9-34a4-4bb5-84e1-2ba8c19af3ca" providerId="ADAL" clId="{275B7C22-A380-472A-9371-5BD445924106}" dt="2025-05-30T21:28:47.118" v="1435" actId="1076"/>
          <ac:picMkLst>
            <pc:docMk/>
            <pc:sldMk cId="2946021961" sldId="267"/>
            <ac:picMk id="11" creationId="{B915A582-8985-3E55-ECDA-3A7AA3086FEF}"/>
          </ac:picMkLst>
        </pc:picChg>
        <pc:picChg chg="add mod">
          <ac:chgData name="Jeyaganeshan Jeyatharsini" userId="1f5b32e9-34a4-4bb5-84e1-2ba8c19af3ca" providerId="ADAL" clId="{275B7C22-A380-472A-9371-5BD445924106}" dt="2025-05-30T21:29:23.518" v="1446" actId="1076"/>
          <ac:picMkLst>
            <pc:docMk/>
            <pc:sldMk cId="2946021961" sldId="267"/>
            <ac:picMk id="13" creationId="{337C67FB-E444-F8B1-E60C-B4A186D591E6}"/>
          </ac:picMkLst>
        </pc:picChg>
        <pc:picChg chg="add mod">
          <ac:chgData name="Jeyaganeshan Jeyatharsini" userId="1f5b32e9-34a4-4bb5-84e1-2ba8c19af3ca" providerId="ADAL" clId="{275B7C22-A380-472A-9371-5BD445924106}" dt="2025-05-30T21:29:33.485" v="1455" actId="1076"/>
          <ac:picMkLst>
            <pc:docMk/>
            <pc:sldMk cId="2946021961" sldId="267"/>
            <ac:picMk id="15" creationId="{4A65310B-D252-F5C3-3F06-A54EB194D43C}"/>
          </ac:picMkLst>
        </pc:picChg>
        <pc:picChg chg="add mod">
          <ac:chgData name="Jeyaganeshan Jeyatharsini" userId="1f5b32e9-34a4-4bb5-84e1-2ba8c19af3ca" providerId="ADAL" clId="{275B7C22-A380-472A-9371-5BD445924106}" dt="2025-05-30T21:29:31.411" v="1454" actId="1076"/>
          <ac:picMkLst>
            <pc:docMk/>
            <pc:sldMk cId="2946021961" sldId="267"/>
            <ac:picMk id="17" creationId="{01B1EB4F-A257-0227-19E4-EDE126108A2A}"/>
          </ac:picMkLst>
        </pc:picChg>
        <pc:picChg chg="del">
          <ac:chgData name="Jeyaganeshan Jeyatharsini" userId="1f5b32e9-34a4-4bb5-84e1-2ba8c19af3ca" providerId="ADAL" clId="{275B7C22-A380-472A-9371-5BD445924106}" dt="2025-05-30T21:26:01.097" v="1411" actId="478"/>
          <ac:picMkLst>
            <pc:docMk/>
            <pc:sldMk cId="2946021961" sldId="267"/>
            <ac:picMk id="2050" creationId="{101D6D1C-19F7-822A-72C8-284F067336E1}"/>
          </ac:picMkLst>
        </pc:picChg>
        <pc:picChg chg="del">
          <ac:chgData name="Jeyaganeshan Jeyatharsini" userId="1f5b32e9-34a4-4bb5-84e1-2ba8c19af3ca" providerId="ADAL" clId="{275B7C22-A380-472A-9371-5BD445924106}" dt="2025-05-30T21:26:02.576" v="1412" actId="478"/>
          <ac:picMkLst>
            <pc:docMk/>
            <pc:sldMk cId="2946021961" sldId="267"/>
            <ac:picMk id="2052" creationId="{A92AA414-FEF2-A779-4FF8-11D17580E7ED}"/>
          </ac:picMkLst>
        </pc:picChg>
        <pc:picChg chg="del">
          <ac:chgData name="Jeyaganeshan Jeyatharsini" userId="1f5b32e9-34a4-4bb5-84e1-2ba8c19af3ca" providerId="ADAL" clId="{275B7C22-A380-472A-9371-5BD445924106}" dt="2025-05-30T21:26:03.989" v="1413" actId="478"/>
          <ac:picMkLst>
            <pc:docMk/>
            <pc:sldMk cId="2946021961" sldId="267"/>
            <ac:picMk id="2054" creationId="{5E2ED8F3-C319-70B1-FCCE-8103AD9622C0}"/>
          </ac:picMkLst>
        </pc:picChg>
      </pc:sldChg>
      <pc:sldChg chg="add">
        <pc:chgData name="Jeyaganeshan Jeyatharsini" userId="1f5b32e9-34a4-4bb5-84e1-2ba8c19af3ca" providerId="ADAL" clId="{275B7C22-A380-472A-9371-5BD445924106}" dt="2025-05-30T21:31:26.979" v="1498" actId="2890"/>
        <pc:sldMkLst>
          <pc:docMk/>
          <pc:sldMk cId="797952904" sldId="268"/>
        </pc:sldMkLst>
      </pc:sldChg>
      <pc:sldChg chg="new del">
        <pc:chgData name="Jeyaganeshan Jeyatharsini" userId="1f5b32e9-34a4-4bb5-84e1-2ba8c19af3ca" providerId="ADAL" clId="{275B7C22-A380-472A-9371-5BD445924106}" dt="2025-05-30T21:31:23.327" v="1497" actId="680"/>
        <pc:sldMkLst>
          <pc:docMk/>
          <pc:sldMk cId="3103795642" sldId="268"/>
        </pc:sldMkLst>
      </pc:sldChg>
      <pc:sldChg chg="addSp delSp modSp new mod setBg">
        <pc:chgData name="Jeyaganeshan Jeyatharsini" userId="1f5b32e9-34a4-4bb5-84e1-2ba8c19af3ca" providerId="ADAL" clId="{275B7C22-A380-472A-9371-5BD445924106}" dt="2025-05-30T21:50:32.004" v="1605" actId="207"/>
        <pc:sldMkLst>
          <pc:docMk/>
          <pc:sldMk cId="1381997985" sldId="269"/>
        </pc:sldMkLst>
        <pc:spChg chg="add del mod">
          <ac:chgData name="Jeyaganeshan Jeyatharsini" userId="1f5b32e9-34a4-4bb5-84e1-2ba8c19af3ca" providerId="ADAL" clId="{275B7C22-A380-472A-9371-5BD445924106}" dt="2025-05-30T21:50:25.231" v="1604" actId="207"/>
          <ac:spMkLst>
            <pc:docMk/>
            <pc:sldMk cId="1381997985" sldId="269"/>
            <ac:spMk id="2" creationId="{5E4992C3-CF62-B5BD-1382-55E483156C65}"/>
          </ac:spMkLst>
        </pc:spChg>
        <pc:spChg chg="mod">
          <ac:chgData name="Jeyaganeshan Jeyatharsini" userId="1f5b32e9-34a4-4bb5-84e1-2ba8c19af3ca" providerId="ADAL" clId="{275B7C22-A380-472A-9371-5BD445924106}" dt="2025-05-30T21:50:32.004" v="1605" actId="207"/>
          <ac:spMkLst>
            <pc:docMk/>
            <pc:sldMk cId="1381997985" sldId="269"/>
            <ac:spMk id="3" creationId="{321B1C5A-4A3C-3051-C38F-6FA529EB0074}"/>
          </ac:spMkLst>
        </pc:spChg>
        <pc:spChg chg="add">
          <ac:chgData name="Jeyaganeshan Jeyatharsini" userId="1f5b32e9-34a4-4bb5-84e1-2ba8c19af3ca" providerId="ADAL" clId="{275B7C22-A380-472A-9371-5BD445924106}" dt="2025-05-30T21:49:30.303" v="1595" actId="26606"/>
          <ac:spMkLst>
            <pc:docMk/>
            <pc:sldMk cId="1381997985" sldId="269"/>
            <ac:spMk id="8" creationId="{18873D23-2DCF-4B31-A009-95721C06E8E1}"/>
          </ac:spMkLst>
        </pc:spChg>
        <pc:spChg chg="add">
          <ac:chgData name="Jeyaganeshan Jeyatharsini" userId="1f5b32e9-34a4-4bb5-84e1-2ba8c19af3ca" providerId="ADAL" clId="{275B7C22-A380-472A-9371-5BD445924106}" dt="2025-05-30T21:49:30.303" v="1595" actId="26606"/>
          <ac:spMkLst>
            <pc:docMk/>
            <pc:sldMk cId="1381997985" sldId="269"/>
            <ac:spMk id="10" creationId="{C13EF075-D4EF-4929-ADBC-91B27DA19955}"/>
          </ac:spMkLst>
        </pc:spChg>
        <pc:grpChg chg="add">
          <ac:chgData name="Jeyaganeshan Jeyatharsini" userId="1f5b32e9-34a4-4bb5-84e1-2ba8c19af3ca" providerId="ADAL" clId="{275B7C22-A380-472A-9371-5BD445924106}" dt="2025-05-30T21:49:30.303" v="1595" actId="26606"/>
          <ac:grpSpMkLst>
            <pc:docMk/>
            <pc:sldMk cId="1381997985" sldId="269"/>
            <ac:grpSpMk id="12" creationId="{DAA26DFA-AAB2-4973-9C17-16D587C7B198}"/>
          </ac:grpSpMkLst>
        </pc:grpChg>
      </pc:sldChg>
      <pc:sldChg chg="addSp delSp modSp new mod setBg modAnim">
        <pc:chgData name="Jeyaganeshan Jeyatharsini" userId="1f5b32e9-34a4-4bb5-84e1-2ba8c19af3ca" providerId="ADAL" clId="{275B7C22-A380-472A-9371-5BD445924106}" dt="2025-05-30T21:55:35.516" v="1709"/>
        <pc:sldMkLst>
          <pc:docMk/>
          <pc:sldMk cId="1097656727" sldId="270"/>
        </pc:sldMkLst>
        <pc:spChg chg="mod ord">
          <ac:chgData name="Jeyaganeshan Jeyatharsini" userId="1f5b32e9-34a4-4bb5-84e1-2ba8c19af3ca" providerId="ADAL" clId="{275B7C22-A380-472A-9371-5BD445924106}" dt="2025-05-30T21:55:10.636" v="1703" actId="255"/>
          <ac:spMkLst>
            <pc:docMk/>
            <pc:sldMk cId="1097656727" sldId="270"/>
            <ac:spMk id="2" creationId="{2DA5E577-B7DF-6ABB-9DB7-0E060662D8EE}"/>
          </ac:spMkLst>
        </pc:spChg>
        <pc:spChg chg="del">
          <ac:chgData name="Jeyaganeshan Jeyatharsini" userId="1f5b32e9-34a4-4bb5-84e1-2ba8c19af3ca" providerId="ADAL" clId="{275B7C22-A380-472A-9371-5BD445924106}" dt="2025-05-30T21:51:00.503" v="1607" actId="22"/>
          <ac:spMkLst>
            <pc:docMk/>
            <pc:sldMk cId="1097656727" sldId="270"/>
            <ac:spMk id="3" creationId="{76A423C0-E602-A6BC-5ADC-DEBFCA65D0AA}"/>
          </ac:spMkLst>
        </pc:spChg>
        <pc:spChg chg="add">
          <ac:chgData name="Jeyaganeshan Jeyatharsini" userId="1f5b32e9-34a4-4bb5-84e1-2ba8c19af3ca" providerId="ADAL" clId="{275B7C22-A380-472A-9371-5BD445924106}" dt="2025-05-30T21:53:03.606" v="1645" actId="26606"/>
          <ac:spMkLst>
            <pc:docMk/>
            <pc:sldMk cId="1097656727" sldId="270"/>
            <ac:spMk id="8199" creationId="{398F3DEE-0E56-499F-AFAE-C2DA7C2C815B}"/>
          </ac:spMkLst>
        </pc:spChg>
        <pc:spChg chg="add">
          <ac:chgData name="Jeyaganeshan Jeyatharsini" userId="1f5b32e9-34a4-4bb5-84e1-2ba8c19af3ca" providerId="ADAL" clId="{275B7C22-A380-472A-9371-5BD445924106}" dt="2025-05-30T21:53:03.606" v="1645" actId="26606"/>
          <ac:spMkLst>
            <pc:docMk/>
            <pc:sldMk cId="1097656727" sldId="270"/>
            <ac:spMk id="8201" creationId="{D4054751-1972-4218-A5AC-06366AB23823}"/>
          </ac:spMkLst>
        </pc:spChg>
        <pc:spChg chg="add">
          <ac:chgData name="Jeyaganeshan Jeyatharsini" userId="1f5b32e9-34a4-4bb5-84e1-2ba8c19af3ca" providerId="ADAL" clId="{275B7C22-A380-472A-9371-5BD445924106}" dt="2025-05-30T21:53:03.606" v="1645" actId="26606"/>
          <ac:spMkLst>
            <pc:docMk/>
            <pc:sldMk cId="1097656727" sldId="270"/>
            <ac:spMk id="8203" creationId="{53F16F31-4871-4294-AA34-E451DD4CD2D2}"/>
          </ac:spMkLst>
        </pc:spChg>
        <pc:spChg chg="add">
          <ac:chgData name="Jeyaganeshan Jeyatharsini" userId="1f5b32e9-34a4-4bb5-84e1-2ba8c19af3ca" providerId="ADAL" clId="{275B7C22-A380-472A-9371-5BD445924106}" dt="2025-05-30T21:53:03.606" v="1645" actId="26606"/>
          <ac:spMkLst>
            <pc:docMk/>
            <pc:sldMk cId="1097656727" sldId="270"/>
            <ac:spMk id="8205" creationId="{ABD3FB0A-8C48-462D-82B4-C52CDB3F076A}"/>
          </ac:spMkLst>
        </pc:spChg>
        <pc:picChg chg="add mod ord">
          <ac:chgData name="Jeyaganeshan Jeyatharsini" userId="1f5b32e9-34a4-4bb5-84e1-2ba8c19af3ca" providerId="ADAL" clId="{275B7C22-A380-472A-9371-5BD445924106}" dt="2025-05-30T21:53:13.046" v="1648" actId="27614"/>
          <ac:picMkLst>
            <pc:docMk/>
            <pc:sldMk cId="1097656727" sldId="270"/>
            <ac:picMk id="5" creationId="{DFD3742C-0F75-8401-8BF0-36B34CA3EDC2}"/>
          </ac:picMkLst>
        </pc:picChg>
        <pc:picChg chg="add mod">
          <ac:chgData name="Jeyaganeshan Jeyatharsini" userId="1f5b32e9-34a4-4bb5-84e1-2ba8c19af3ca" providerId="ADAL" clId="{275B7C22-A380-472A-9371-5BD445924106}" dt="2025-05-30T21:53:03.606" v="1645" actId="26606"/>
          <ac:picMkLst>
            <pc:docMk/>
            <pc:sldMk cId="1097656727" sldId="270"/>
            <ac:picMk id="7" creationId="{3E6CFD1E-CDE5-0FAE-C29F-B0BCD5B6E9BA}"/>
          </ac:picMkLst>
        </pc:picChg>
        <pc:picChg chg="add mod">
          <ac:chgData name="Jeyaganeshan Jeyatharsini" userId="1f5b32e9-34a4-4bb5-84e1-2ba8c19af3ca" providerId="ADAL" clId="{275B7C22-A380-472A-9371-5BD445924106}" dt="2025-05-30T21:53:12.716" v="1646" actId="27614"/>
          <ac:picMkLst>
            <pc:docMk/>
            <pc:sldMk cId="1097656727" sldId="270"/>
            <ac:picMk id="9" creationId="{444E3DA9-A38D-9AB8-FE07-E39A04FC3639}"/>
          </ac:picMkLst>
        </pc:picChg>
        <pc:picChg chg="add mod ord">
          <ac:chgData name="Jeyaganeshan Jeyatharsini" userId="1f5b32e9-34a4-4bb5-84e1-2ba8c19af3ca" providerId="ADAL" clId="{275B7C22-A380-472A-9371-5BD445924106}" dt="2025-05-30T21:53:03.606" v="1645" actId="26606"/>
          <ac:picMkLst>
            <pc:docMk/>
            <pc:sldMk cId="1097656727" sldId="270"/>
            <ac:picMk id="8194" creationId="{2A51A036-03FD-A594-69DA-24327315E875}"/>
          </ac:picMkLst>
        </pc:picChg>
      </pc:sldChg>
      <pc:sldChg chg="addSp delSp modSp new mod setBg">
        <pc:chgData name="Jeyaganeshan Jeyatharsini" userId="1f5b32e9-34a4-4bb5-84e1-2ba8c19af3ca" providerId="ADAL" clId="{275B7C22-A380-472A-9371-5BD445924106}" dt="2025-05-30T22:04:40.749" v="1807" actId="207"/>
        <pc:sldMkLst>
          <pc:docMk/>
          <pc:sldMk cId="24558374" sldId="271"/>
        </pc:sldMkLst>
        <pc:spChg chg="del">
          <ac:chgData name="Jeyaganeshan Jeyatharsini" userId="1f5b32e9-34a4-4bb5-84e1-2ba8c19af3ca" providerId="ADAL" clId="{275B7C22-A380-472A-9371-5BD445924106}" dt="2025-05-30T22:03:28.561" v="1795" actId="478"/>
          <ac:spMkLst>
            <pc:docMk/>
            <pc:sldMk cId="24558374" sldId="271"/>
            <ac:spMk id="2" creationId="{F22D95B3-D806-38D7-2198-66F79E0B1C3F}"/>
          </ac:spMkLst>
        </pc:spChg>
        <pc:spChg chg="mod">
          <ac:chgData name="Jeyaganeshan Jeyatharsini" userId="1f5b32e9-34a4-4bb5-84e1-2ba8c19af3ca" providerId="ADAL" clId="{275B7C22-A380-472A-9371-5BD445924106}" dt="2025-05-30T22:04:40.749" v="1807" actId="207"/>
          <ac:spMkLst>
            <pc:docMk/>
            <pc:sldMk cId="24558374" sldId="271"/>
            <ac:spMk id="3" creationId="{0504D435-081F-AE35-88B6-491E1D233844}"/>
          </ac:spMkLst>
        </pc:spChg>
        <pc:spChg chg="add del">
          <ac:chgData name="Jeyaganeshan Jeyatharsini" userId="1f5b32e9-34a4-4bb5-84e1-2ba8c19af3ca" providerId="ADAL" clId="{275B7C22-A380-472A-9371-5BD445924106}" dt="2025-05-30T22:04:10.811" v="1798" actId="26606"/>
          <ac:spMkLst>
            <pc:docMk/>
            <pc:sldMk cId="24558374" sldId="271"/>
            <ac:spMk id="8" creationId="{4BC99CB9-DDAD-44A2-8A1C-E3AF4E72DF5C}"/>
          </ac:spMkLst>
        </pc:spChg>
        <pc:spChg chg="add">
          <ac:chgData name="Jeyaganeshan Jeyatharsini" userId="1f5b32e9-34a4-4bb5-84e1-2ba8c19af3ca" providerId="ADAL" clId="{275B7C22-A380-472A-9371-5BD445924106}" dt="2025-05-30T22:04:10.827" v="1799" actId="26606"/>
          <ac:spMkLst>
            <pc:docMk/>
            <pc:sldMk cId="24558374" sldId="271"/>
            <ac:spMk id="16" creationId="{53E5B1A8-3AC9-4BD1-9BBC-78CA94F2D1BA}"/>
          </ac:spMkLst>
        </pc:spChg>
        <pc:spChg chg="add">
          <ac:chgData name="Jeyaganeshan Jeyatharsini" userId="1f5b32e9-34a4-4bb5-84e1-2ba8c19af3ca" providerId="ADAL" clId="{275B7C22-A380-472A-9371-5BD445924106}" dt="2025-05-30T22:04:10.827" v="1799" actId="26606"/>
          <ac:spMkLst>
            <pc:docMk/>
            <pc:sldMk cId="24558374" sldId="271"/>
            <ac:spMk id="17" creationId="{1B15ED52-F352-441B-82BF-E0EA34836D08}"/>
          </ac:spMkLst>
        </pc:spChg>
        <pc:spChg chg="add">
          <ac:chgData name="Jeyaganeshan Jeyatharsini" userId="1f5b32e9-34a4-4bb5-84e1-2ba8c19af3ca" providerId="ADAL" clId="{275B7C22-A380-472A-9371-5BD445924106}" dt="2025-05-30T22:04:10.827" v="1799" actId="26606"/>
          <ac:spMkLst>
            <pc:docMk/>
            <pc:sldMk cId="24558374" sldId="271"/>
            <ac:spMk id="18" creationId="{3B2E3793-BFE6-45A2-9B7B-E18844431C99}"/>
          </ac:spMkLst>
        </pc:spChg>
        <pc:spChg chg="add">
          <ac:chgData name="Jeyaganeshan Jeyatharsini" userId="1f5b32e9-34a4-4bb5-84e1-2ba8c19af3ca" providerId="ADAL" clId="{275B7C22-A380-472A-9371-5BD445924106}" dt="2025-05-30T22:04:10.827" v="1799" actId="26606"/>
          <ac:spMkLst>
            <pc:docMk/>
            <pc:sldMk cId="24558374" sldId="271"/>
            <ac:spMk id="19" creationId="{BC4C4868-CB8F-4AF9-9CDB-8108F2C19B67}"/>
          </ac:spMkLst>
        </pc:spChg>
        <pc:spChg chg="add">
          <ac:chgData name="Jeyaganeshan Jeyatharsini" userId="1f5b32e9-34a4-4bb5-84e1-2ba8c19af3ca" providerId="ADAL" clId="{275B7C22-A380-472A-9371-5BD445924106}" dt="2025-05-30T22:04:10.827" v="1799" actId="26606"/>
          <ac:spMkLst>
            <pc:docMk/>
            <pc:sldMk cId="24558374" sldId="271"/>
            <ac:spMk id="20" creationId="{375E0459-6403-40CD-989D-56A4407CA12E}"/>
          </ac:spMkLst>
        </pc:spChg>
        <pc:grpChg chg="add del">
          <ac:chgData name="Jeyaganeshan Jeyatharsini" userId="1f5b32e9-34a4-4bb5-84e1-2ba8c19af3ca" providerId="ADAL" clId="{275B7C22-A380-472A-9371-5BD445924106}" dt="2025-05-30T22:04:10.811" v="1798" actId="26606"/>
          <ac:grpSpMkLst>
            <pc:docMk/>
            <pc:sldMk cId="24558374" sldId="271"/>
            <ac:grpSpMk id="10" creationId="{5C3921CD-DDE5-4B57-8FDF-B37ADE4EDAC7}"/>
          </ac:grpSpMkLst>
        </pc:grpChg>
      </pc:sldChg>
      <pc:sldChg chg="modSp new mod setBg">
        <pc:chgData name="Jeyaganeshan Jeyatharsini" userId="1f5b32e9-34a4-4bb5-84e1-2ba8c19af3ca" providerId="ADAL" clId="{275B7C22-A380-472A-9371-5BD445924106}" dt="2025-05-30T23:29:40.200" v="3145" actId="113"/>
        <pc:sldMkLst>
          <pc:docMk/>
          <pc:sldMk cId="251509635" sldId="272"/>
        </pc:sldMkLst>
        <pc:spChg chg="mod">
          <ac:chgData name="Jeyaganeshan Jeyatharsini" userId="1f5b32e9-34a4-4bb5-84e1-2ba8c19af3ca" providerId="ADAL" clId="{275B7C22-A380-472A-9371-5BD445924106}" dt="2025-05-30T22:15:22.993" v="1987" actId="14100"/>
          <ac:spMkLst>
            <pc:docMk/>
            <pc:sldMk cId="251509635" sldId="272"/>
            <ac:spMk id="2" creationId="{F2B2F8F6-796A-7D97-9AE9-3CF201EDFE13}"/>
          </ac:spMkLst>
        </pc:spChg>
        <pc:spChg chg="mod">
          <ac:chgData name="Jeyaganeshan Jeyatharsini" userId="1f5b32e9-34a4-4bb5-84e1-2ba8c19af3ca" providerId="ADAL" clId="{275B7C22-A380-472A-9371-5BD445924106}" dt="2025-05-30T23:29:40.200" v="3145" actId="113"/>
          <ac:spMkLst>
            <pc:docMk/>
            <pc:sldMk cId="251509635" sldId="272"/>
            <ac:spMk id="3" creationId="{22A3CC60-1820-14DC-48FE-71519FF71471}"/>
          </ac:spMkLst>
        </pc:spChg>
      </pc:sldChg>
      <pc:sldChg chg="add del setBg">
        <pc:chgData name="Jeyaganeshan Jeyatharsini" userId="1f5b32e9-34a4-4bb5-84e1-2ba8c19af3ca" providerId="ADAL" clId="{275B7C22-A380-472A-9371-5BD445924106}" dt="2025-05-30T22:16:14.807" v="1989"/>
        <pc:sldMkLst>
          <pc:docMk/>
          <pc:sldMk cId="745290983" sldId="273"/>
        </pc:sldMkLst>
      </pc:sldChg>
      <pc:sldChg chg="addSp modSp add mod">
        <pc:chgData name="Jeyaganeshan Jeyatharsini" userId="1f5b32e9-34a4-4bb5-84e1-2ba8c19af3ca" providerId="ADAL" clId="{275B7C22-A380-472A-9371-5BD445924106}" dt="2025-05-30T23:29:44.456" v="3146" actId="113"/>
        <pc:sldMkLst>
          <pc:docMk/>
          <pc:sldMk cId="3242988464" sldId="273"/>
        </pc:sldMkLst>
        <pc:spChg chg="mod">
          <ac:chgData name="Jeyaganeshan Jeyatharsini" userId="1f5b32e9-34a4-4bb5-84e1-2ba8c19af3ca" providerId="ADAL" clId="{275B7C22-A380-472A-9371-5BD445924106}" dt="2025-05-30T22:17:13.710" v="1998" actId="20577"/>
          <ac:spMkLst>
            <pc:docMk/>
            <pc:sldMk cId="3242988464" sldId="273"/>
            <ac:spMk id="2" creationId="{ABDA0B25-FF9E-CCD1-9E53-84B2C78292F8}"/>
          </ac:spMkLst>
        </pc:spChg>
        <pc:spChg chg="mod">
          <ac:chgData name="Jeyaganeshan Jeyatharsini" userId="1f5b32e9-34a4-4bb5-84e1-2ba8c19af3ca" providerId="ADAL" clId="{275B7C22-A380-472A-9371-5BD445924106}" dt="2025-05-30T23:29:44.456" v="3146" actId="113"/>
          <ac:spMkLst>
            <pc:docMk/>
            <pc:sldMk cId="3242988464" sldId="273"/>
            <ac:spMk id="3" creationId="{36323514-9A7D-1C7C-D53F-15BA5BB7B122}"/>
          </ac:spMkLst>
        </pc:spChg>
        <pc:spChg chg="add">
          <ac:chgData name="Jeyaganeshan Jeyatharsini" userId="1f5b32e9-34a4-4bb5-84e1-2ba8c19af3ca" providerId="ADAL" clId="{275B7C22-A380-472A-9371-5BD445924106}" dt="2025-05-30T22:16:52.119" v="1995"/>
          <ac:spMkLst>
            <pc:docMk/>
            <pc:sldMk cId="3242988464" sldId="273"/>
            <ac:spMk id="4" creationId="{D9AD8632-9803-C5E8-49BB-99246E0F287E}"/>
          </ac:spMkLst>
        </pc:spChg>
      </pc:sldChg>
      <pc:sldChg chg="addSp modSp add mod">
        <pc:chgData name="Jeyaganeshan Jeyatharsini" userId="1f5b32e9-34a4-4bb5-84e1-2ba8c19af3ca" providerId="ADAL" clId="{275B7C22-A380-472A-9371-5BD445924106}" dt="2025-05-30T23:29:48.197" v="3147" actId="113"/>
        <pc:sldMkLst>
          <pc:docMk/>
          <pc:sldMk cId="2012671470" sldId="274"/>
        </pc:sldMkLst>
        <pc:spChg chg="mod">
          <ac:chgData name="Jeyaganeshan Jeyatharsini" userId="1f5b32e9-34a4-4bb5-84e1-2ba8c19af3ca" providerId="ADAL" clId="{275B7C22-A380-472A-9371-5BD445924106}" dt="2025-05-30T22:39:41.059" v="2476" actId="20577"/>
          <ac:spMkLst>
            <pc:docMk/>
            <pc:sldMk cId="2012671470" sldId="274"/>
            <ac:spMk id="2" creationId="{20D00E05-F133-C5E0-DF8F-278D86679C4A}"/>
          </ac:spMkLst>
        </pc:spChg>
        <pc:spChg chg="mod">
          <ac:chgData name="Jeyaganeshan Jeyatharsini" userId="1f5b32e9-34a4-4bb5-84e1-2ba8c19af3ca" providerId="ADAL" clId="{275B7C22-A380-472A-9371-5BD445924106}" dt="2025-05-30T23:29:48.197" v="3147" actId="113"/>
          <ac:spMkLst>
            <pc:docMk/>
            <pc:sldMk cId="2012671470" sldId="274"/>
            <ac:spMk id="3" creationId="{593592AE-CF4B-E4EE-42FD-81ACB2E25A62}"/>
          </ac:spMkLst>
        </pc:spChg>
        <pc:spChg chg="add">
          <ac:chgData name="Jeyaganeshan Jeyatharsini" userId="1f5b32e9-34a4-4bb5-84e1-2ba8c19af3ca" providerId="ADAL" clId="{275B7C22-A380-472A-9371-5BD445924106}" dt="2025-05-30T22:27:39.841" v="2228"/>
          <ac:spMkLst>
            <pc:docMk/>
            <pc:sldMk cId="2012671470" sldId="274"/>
            <ac:spMk id="4" creationId="{63B5D0AF-64B9-1BC0-9591-2E13C681D6F0}"/>
          </ac:spMkLst>
        </pc:spChg>
      </pc:sldChg>
      <pc:sldChg chg="addSp modSp add mod">
        <pc:chgData name="Jeyaganeshan Jeyatharsini" userId="1f5b32e9-34a4-4bb5-84e1-2ba8c19af3ca" providerId="ADAL" clId="{275B7C22-A380-472A-9371-5BD445924106}" dt="2025-05-30T23:31:02.656" v="3153" actId="20577"/>
        <pc:sldMkLst>
          <pc:docMk/>
          <pc:sldMk cId="1674943742" sldId="275"/>
        </pc:sldMkLst>
        <pc:spChg chg="mod">
          <ac:chgData name="Jeyaganeshan Jeyatharsini" userId="1f5b32e9-34a4-4bb5-84e1-2ba8c19af3ca" providerId="ADAL" clId="{275B7C22-A380-472A-9371-5BD445924106}" dt="2025-05-30T23:03:13.085" v="2865" actId="20577"/>
          <ac:spMkLst>
            <pc:docMk/>
            <pc:sldMk cId="1674943742" sldId="275"/>
            <ac:spMk id="2" creationId="{C652D3D1-613D-969A-1C8E-54710E267675}"/>
          </ac:spMkLst>
        </pc:spChg>
        <pc:spChg chg="mod">
          <ac:chgData name="Jeyaganeshan Jeyatharsini" userId="1f5b32e9-34a4-4bb5-84e1-2ba8c19af3ca" providerId="ADAL" clId="{275B7C22-A380-472A-9371-5BD445924106}" dt="2025-05-30T23:31:02.656" v="3153" actId="20577"/>
          <ac:spMkLst>
            <pc:docMk/>
            <pc:sldMk cId="1674943742" sldId="275"/>
            <ac:spMk id="3" creationId="{AE363760-8E39-2388-A417-E1587375163D}"/>
          </ac:spMkLst>
        </pc:spChg>
        <pc:graphicFrameChg chg="add mod">
          <ac:chgData name="Jeyaganeshan Jeyatharsini" userId="1f5b32e9-34a4-4bb5-84e1-2ba8c19af3ca" providerId="ADAL" clId="{275B7C22-A380-472A-9371-5BD445924106}" dt="2025-05-30T22:40:51.635" v="2478"/>
          <ac:graphicFrameMkLst>
            <pc:docMk/>
            <pc:sldMk cId="1674943742" sldId="275"/>
            <ac:graphicFrameMk id="4" creationId="{A0E27618-22E2-AF1E-3C9E-D906CA87C84B}"/>
          </ac:graphicFrameMkLst>
        </pc:graphicFrameChg>
        <pc:graphicFrameChg chg="add mod">
          <ac:chgData name="Jeyaganeshan Jeyatharsini" userId="1f5b32e9-34a4-4bb5-84e1-2ba8c19af3ca" providerId="ADAL" clId="{275B7C22-A380-472A-9371-5BD445924106}" dt="2025-05-30T22:40:51.635" v="2478"/>
          <ac:graphicFrameMkLst>
            <pc:docMk/>
            <pc:sldMk cId="1674943742" sldId="275"/>
            <ac:graphicFrameMk id="5" creationId="{3A33C710-EE90-A1EF-2637-D6993548F21F}"/>
          </ac:graphicFrameMkLst>
        </pc:graphicFrameChg>
      </pc:sldChg>
      <pc:sldChg chg="modSp add mod">
        <pc:chgData name="Jeyaganeshan Jeyatharsini" userId="1f5b32e9-34a4-4bb5-84e1-2ba8c19af3ca" providerId="ADAL" clId="{275B7C22-A380-472A-9371-5BD445924106}" dt="2025-05-30T23:31:28.505" v="3166" actId="20577"/>
        <pc:sldMkLst>
          <pc:docMk/>
          <pc:sldMk cId="1113757138" sldId="276"/>
        </pc:sldMkLst>
        <pc:spChg chg="mod">
          <ac:chgData name="Jeyaganeshan Jeyatharsini" userId="1f5b32e9-34a4-4bb5-84e1-2ba8c19af3ca" providerId="ADAL" clId="{275B7C22-A380-472A-9371-5BD445924106}" dt="2025-05-30T23:19:10.225" v="3063" actId="20577"/>
          <ac:spMkLst>
            <pc:docMk/>
            <pc:sldMk cId="1113757138" sldId="276"/>
            <ac:spMk id="2" creationId="{8BD63F49-E13A-4FF0-80B3-75737C4767E2}"/>
          </ac:spMkLst>
        </pc:spChg>
        <pc:spChg chg="mod">
          <ac:chgData name="Jeyaganeshan Jeyatharsini" userId="1f5b32e9-34a4-4bb5-84e1-2ba8c19af3ca" providerId="ADAL" clId="{275B7C22-A380-472A-9371-5BD445924106}" dt="2025-05-30T23:31:28.505" v="3166" actId="20577"/>
          <ac:spMkLst>
            <pc:docMk/>
            <pc:sldMk cId="1113757138" sldId="276"/>
            <ac:spMk id="3" creationId="{B3C7C7AC-0654-C3F5-F7BE-13CF7D174A81}"/>
          </ac:spMkLst>
        </pc:spChg>
      </pc:sldChg>
      <pc:sldChg chg="modSp add mod">
        <pc:chgData name="Jeyaganeshan Jeyatharsini" userId="1f5b32e9-34a4-4bb5-84e1-2ba8c19af3ca" providerId="ADAL" clId="{275B7C22-A380-472A-9371-5BD445924106}" dt="2025-05-30T23:49:10.189" v="3334" actId="20577"/>
        <pc:sldMkLst>
          <pc:docMk/>
          <pc:sldMk cId="1348844886" sldId="277"/>
        </pc:sldMkLst>
        <pc:spChg chg="mod">
          <ac:chgData name="Jeyaganeshan Jeyatharsini" userId="1f5b32e9-34a4-4bb5-84e1-2ba8c19af3ca" providerId="ADAL" clId="{275B7C22-A380-472A-9371-5BD445924106}" dt="2025-05-30T23:34:11.825" v="3168" actId="20577"/>
          <ac:spMkLst>
            <pc:docMk/>
            <pc:sldMk cId="1348844886" sldId="277"/>
            <ac:spMk id="2" creationId="{A9103356-B80B-2F9B-2947-A2CE6C900C36}"/>
          </ac:spMkLst>
        </pc:spChg>
        <pc:spChg chg="mod">
          <ac:chgData name="Jeyaganeshan Jeyatharsini" userId="1f5b32e9-34a4-4bb5-84e1-2ba8c19af3ca" providerId="ADAL" clId="{275B7C22-A380-472A-9371-5BD445924106}" dt="2025-05-30T23:49:10.189" v="3334" actId="20577"/>
          <ac:spMkLst>
            <pc:docMk/>
            <pc:sldMk cId="1348844886" sldId="277"/>
            <ac:spMk id="3" creationId="{3FC4D5D1-AD88-4C5B-A993-951BCE228A82}"/>
          </ac:spMkLst>
        </pc:spChg>
      </pc:sldChg>
      <pc:sldChg chg="add del setBg">
        <pc:chgData name="Jeyaganeshan Jeyatharsini" userId="1f5b32e9-34a4-4bb5-84e1-2ba8c19af3ca" providerId="ADAL" clId="{275B7C22-A380-472A-9371-5BD445924106}" dt="2025-05-30T23:54:19.092" v="3338" actId="47"/>
        <pc:sldMkLst>
          <pc:docMk/>
          <pc:sldMk cId="172748747" sldId="278"/>
        </pc:sldMkLst>
      </pc:sldChg>
      <pc:sldChg chg="add del setBg">
        <pc:chgData name="Jeyaganeshan Jeyatharsini" userId="1f5b32e9-34a4-4bb5-84e1-2ba8c19af3ca" providerId="ADAL" clId="{275B7C22-A380-472A-9371-5BD445924106}" dt="2025-05-30T23:54:24.327" v="3340"/>
        <pc:sldMkLst>
          <pc:docMk/>
          <pc:sldMk cId="613130138" sldId="278"/>
        </pc:sldMkLst>
      </pc:sldChg>
      <pc:sldChg chg="add">
        <pc:chgData name="Jeyaganeshan Jeyatharsini" userId="1f5b32e9-34a4-4bb5-84e1-2ba8c19af3ca" providerId="ADAL" clId="{275B7C22-A380-472A-9371-5BD445924106}" dt="2025-05-30T23:54:27.987" v="3341" actId="2890"/>
        <pc:sldMkLst>
          <pc:docMk/>
          <pc:sldMk cId="1617241591" sldId="27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E1FF4-71D8-4396-A4C9-48C74678F13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68E0AE-1A47-468D-B49A-DBC64040F624}">
      <dgm:prSet custT="1"/>
      <dgm:spPr/>
      <dgm:t>
        <a:bodyPr/>
        <a:lstStyle/>
        <a:p>
          <a:r>
            <a:rPr lang="en-US" sz="2000" b="1" dirty="0" err="1">
              <a:latin typeface="Vijaya" panose="02020604020202020204" pitchFamily="18" charset="0"/>
              <a:cs typeface="Vijaya" panose="02020604020202020204" pitchFamily="18" charset="0"/>
            </a:rPr>
            <a:t>கணினி</a:t>
          </a:r>
          <a:r>
            <a:rPr lang="en-US" sz="2000" b="1" dirty="0">
              <a:latin typeface="Vijaya" panose="02020604020202020204" pitchFamily="18" charset="0"/>
              <a:cs typeface="Vijaya" panose="02020604020202020204" pitchFamily="18" charset="0"/>
            </a:rPr>
            <a:t> </a:t>
          </a:r>
          <a:r>
            <a:rPr lang="en-US" sz="2000" b="1" dirty="0" err="1">
              <a:latin typeface="Vijaya" panose="02020604020202020204" pitchFamily="18" charset="0"/>
              <a:cs typeface="Vijaya" panose="02020604020202020204" pitchFamily="18" charset="0"/>
            </a:rPr>
            <a:t>அறிவியல்</a:t>
          </a:r>
          <a:r>
            <a:rPr lang="en-US" sz="2000" b="1" dirty="0">
              <a:latin typeface="Vijaya" panose="02020604020202020204" pitchFamily="18" charset="0"/>
              <a:cs typeface="Vijaya" panose="02020604020202020204" pitchFamily="18" charset="0"/>
            </a:rPr>
            <a:t> </a:t>
          </a:r>
          <a:r>
            <a:rPr lang="en-US" sz="2000" b="1" dirty="0" err="1">
              <a:latin typeface="Vijaya" panose="02020604020202020204" pitchFamily="18" charset="0"/>
              <a:cs typeface="Vijaya" panose="02020604020202020204" pitchFamily="18" charset="0"/>
            </a:rPr>
            <a:t>பொறியியல்</a:t>
          </a:r>
          <a:r>
            <a:rPr lang="en-US" sz="2000" b="1" dirty="0">
              <a:latin typeface="Vijaya" panose="02020604020202020204" pitchFamily="18" charset="0"/>
              <a:cs typeface="Vijaya" panose="02020604020202020204" pitchFamily="18" charset="0"/>
            </a:rPr>
            <a:t> - </a:t>
          </a:r>
          <a:r>
            <a:rPr lang="en-US" sz="2000" dirty="0" err="1">
              <a:latin typeface="Vijaya" panose="02020604020202020204" pitchFamily="18" charset="0"/>
              <a:cs typeface="Vijaya" panose="02020604020202020204" pitchFamily="18" charset="0"/>
            </a:rPr>
            <a:t>அறிமுகம்</a:t>
          </a:r>
          <a:r>
            <a:rPr lang="en-US" sz="2000" b="1" dirty="0">
              <a:latin typeface="Vijaya" panose="02020604020202020204" pitchFamily="18" charset="0"/>
              <a:cs typeface="Vijaya" panose="02020604020202020204" pitchFamily="18" charset="0"/>
            </a:rPr>
            <a:t> (Computer Science Engineering - Introduction)</a:t>
          </a:r>
          <a:endParaRPr lang="en-US" sz="2000" dirty="0">
            <a:latin typeface="Vijaya" panose="02020604020202020204" pitchFamily="18" charset="0"/>
            <a:cs typeface="Vijaya" panose="02020604020202020204" pitchFamily="18" charset="0"/>
          </a:endParaRPr>
        </a:p>
      </dgm:t>
    </dgm:pt>
    <dgm:pt modelId="{C58FD62E-42B9-424D-9A0B-DC6E044042C8}" type="parTrans" cxnId="{A5D264E4-6BA5-4BE4-BD03-85347AA5D5CB}">
      <dgm:prSet/>
      <dgm:spPr/>
      <dgm:t>
        <a:bodyPr/>
        <a:lstStyle/>
        <a:p>
          <a:endParaRPr lang="en-US"/>
        </a:p>
      </dgm:t>
    </dgm:pt>
    <dgm:pt modelId="{EBE13DB8-2D92-4A31-92F9-5C3322FA6E51}" type="sibTrans" cxnId="{A5D264E4-6BA5-4BE4-BD03-85347AA5D5CB}">
      <dgm:prSet/>
      <dgm:spPr/>
      <dgm:t>
        <a:bodyPr/>
        <a:lstStyle/>
        <a:p>
          <a:endParaRPr lang="en-US"/>
        </a:p>
      </dgm:t>
    </dgm:pt>
    <dgm:pt modelId="{AF00B245-DF18-4B07-AE56-B8DA83A5FEF7}">
      <dgm:prSet custT="1"/>
      <dgm:spPr/>
      <dgm:t>
        <a:bodyPr/>
        <a:lstStyle/>
        <a:p>
          <a:r>
            <a:rPr lang="ta-IN" sz="1500" b="1" dirty="0">
              <a:latin typeface="Vijaya" panose="02020604020202020204" pitchFamily="18" charset="0"/>
              <a:cs typeface="Vijaya" panose="02020604020202020204" pitchFamily="18" charset="0"/>
            </a:rPr>
            <a:t>கணினி அறிவியலில் கணினிகள்: வெறும் இயந்திரங்கள் அல்ல, முறைமைகள்</a:t>
          </a:r>
          <a:r>
            <a:rPr lang="en-US" sz="1500" b="1" dirty="0">
              <a:latin typeface="Vijaya" panose="02020604020202020204" pitchFamily="18" charset="0"/>
              <a:cs typeface="Vijaya" panose="02020604020202020204" pitchFamily="18" charset="0"/>
            </a:rPr>
            <a:t> (Computers in Computer Science: Not Just Machines, But Systems)</a:t>
          </a:r>
          <a:endParaRPr lang="en-US" sz="1500" dirty="0">
            <a:latin typeface="Vijaya" panose="02020604020202020204" pitchFamily="18" charset="0"/>
            <a:cs typeface="Vijaya" panose="02020604020202020204" pitchFamily="18" charset="0"/>
          </a:endParaRPr>
        </a:p>
      </dgm:t>
    </dgm:pt>
    <dgm:pt modelId="{5758704B-8C14-4F32-B179-23EEC076E7EB}" type="parTrans" cxnId="{6D69958A-652E-4337-A30E-A15A3BA06D96}">
      <dgm:prSet/>
      <dgm:spPr/>
      <dgm:t>
        <a:bodyPr/>
        <a:lstStyle/>
        <a:p>
          <a:endParaRPr lang="en-US"/>
        </a:p>
      </dgm:t>
    </dgm:pt>
    <dgm:pt modelId="{6F1BD970-FB01-44F5-AFC2-832326F7863E}" type="sibTrans" cxnId="{6D69958A-652E-4337-A30E-A15A3BA06D96}">
      <dgm:prSet/>
      <dgm:spPr/>
      <dgm:t>
        <a:bodyPr/>
        <a:lstStyle/>
        <a:p>
          <a:endParaRPr lang="en-US"/>
        </a:p>
      </dgm:t>
    </dgm:pt>
    <dgm:pt modelId="{3B72A590-4FA2-4067-BEA3-A6D4D81142CA}">
      <dgm:prSet custT="1"/>
      <dgm:spPr/>
      <dgm:t>
        <a:bodyPr/>
        <a:lstStyle/>
        <a:p>
          <a:r>
            <a:rPr lang="ta-IN" sz="2000" b="1" dirty="0">
              <a:latin typeface="Vijaya" panose="02020604020202020204" pitchFamily="18" charset="0"/>
              <a:cs typeface="Vijaya" panose="02020604020202020204" pitchFamily="18" charset="0"/>
            </a:rPr>
            <a:t>கணினி அறிவியலுக்குப் பின்னுள்ள அறிவியல்</a:t>
          </a:r>
          <a:r>
            <a:rPr lang="en-US" sz="2000" b="1" dirty="0">
              <a:latin typeface="Vijaya" panose="02020604020202020204" pitchFamily="18" charset="0"/>
              <a:cs typeface="Vijaya" panose="02020604020202020204" pitchFamily="18" charset="0"/>
            </a:rPr>
            <a:t> (The Science behind Computer science)</a:t>
          </a:r>
          <a:endParaRPr lang="en-US" sz="2000" dirty="0">
            <a:latin typeface="Vijaya" panose="02020604020202020204" pitchFamily="18" charset="0"/>
            <a:cs typeface="Vijaya" panose="02020604020202020204" pitchFamily="18" charset="0"/>
          </a:endParaRPr>
        </a:p>
      </dgm:t>
    </dgm:pt>
    <dgm:pt modelId="{73A7E807-AEBE-4DF7-97DE-7E8874B53279}" type="parTrans" cxnId="{546EBA66-B7BC-483C-8E1A-CC458A15792F}">
      <dgm:prSet/>
      <dgm:spPr/>
      <dgm:t>
        <a:bodyPr/>
        <a:lstStyle/>
        <a:p>
          <a:endParaRPr lang="en-US"/>
        </a:p>
      </dgm:t>
    </dgm:pt>
    <dgm:pt modelId="{D2A8F887-C09A-41C7-AEE8-1D983E7FCFD4}" type="sibTrans" cxnId="{546EBA66-B7BC-483C-8E1A-CC458A15792F}">
      <dgm:prSet/>
      <dgm:spPr/>
      <dgm:t>
        <a:bodyPr/>
        <a:lstStyle/>
        <a:p>
          <a:endParaRPr lang="en-US"/>
        </a:p>
      </dgm:t>
    </dgm:pt>
    <dgm:pt modelId="{ED3529F3-2A37-48E9-9BF0-6BED1F1F1774}">
      <dgm:prSet custT="1"/>
      <dgm:spPr/>
      <dgm:t>
        <a:bodyPr/>
        <a:lstStyle/>
        <a:p>
          <a:r>
            <a:rPr lang="ta-IN" sz="2000" b="1" dirty="0">
              <a:latin typeface="Vijaya" panose="02020604020202020204" pitchFamily="18" charset="0"/>
              <a:cs typeface="Vijaya" panose="02020604020202020204" pitchFamily="18" charset="0"/>
            </a:rPr>
            <a:t>நிரலாக்கத்தைத் தாண்டி: பிரச்சினைகளைத் தீர்க்கும்</a:t>
          </a:r>
          <a:r>
            <a:rPr lang="en-US" sz="2000" b="1" dirty="0">
              <a:latin typeface="Vijaya" panose="02020604020202020204" pitchFamily="18" charset="0"/>
              <a:cs typeface="Vijaya" panose="02020604020202020204" pitchFamily="18" charset="0"/>
            </a:rPr>
            <a:t> </a:t>
          </a:r>
          <a:r>
            <a:rPr lang="en-US" sz="2000" b="1" dirty="0" err="1">
              <a:latin typeface="Vijaya" panose="02020604020202020204" pitchFamily="18" charset="0"/>
              <a:cs typeface="Vijaya" panose="02020604020202020204" pitchFamily="18" charset="0"/>
            </a:rPr>
            <a:t>கணினி</a:t>
          </a:r>
          <a:r>
            <a:rPr lang="en-US" sz="2000" b="1" dirty="0">
              <a:latin typeface="Vijaya" panose="02020604020202020204" pitchFamily="18" charset="0"/>
              <a:cs typeface="Vijaya" panose="02020604020202020204" pitchFamily="18" charset="0"/>
            </a:rPr>
            <a:t> - </a:t>
          </a:r>
          <a:r>
            <a:rPr lang="ta-IN" sz="2000" b="1" dirty="0">
              <a:latin typeface="Vijaya" panose="02020604020202020204" pitchFamily="18" charset="0"/>
              <a:cs typeface="Vijaya" panose="02020604020202020204" pitchFamily="18" charset="0"/>
            </a:rPr>
            <a:t>பொறியியல்</a:t>
          </a:r>
          <a:r>
            <a:rPr lang="en-US" sz="2000" b="1" dirty="0">
              <a:latin typeface="Vijaya" panose="02020604020202020204" pitchFamily="18" charset="0"/>
              <a:cs typeface="Vijaya" panose="02020604020202020204" pitchFamily="18" charset="0"/>
            </a:rPr>
            <a:t> (More Than Code: The Engineering of Problem Solving) </a:t>
          </a:r>
          <a:endParaRPr lang="en-US" sz="2000" dirty="0">
            <a:latin typeface="Vijaya" panose="02020604020202020204" pitchFamily="18" charset="0"/>
            <a:cs typeface="Vijaya" panose="02020604020202020204" pitchFamily="18" charset="0"/>
          </a:endParaRPr>
        </a:p>
      </dgm:t>
    </dgm:pt>
    <dgm:pt modelId="{D5104B9E-0E6C-4608-9D07-E9B0AD6A081B}" type="parTrans" cxnId="{3845D605-9307-4873-8F7D-957C4AD1EDD3}">
      <dgm:prSet/>
      <dgm:spPr/>
      <dgm:t>
        <a:bodyPr/>
        <a:lstStyle/>
        <a:p>
          <a:endParaRPr lang="en-US"/>
        </a:p>
      </dgm:t>
    </dgm:pt>
    <dgm:pt modelId="{5A12AF82-50BA-493B-9210-CBBDDAE74390}" type="sibTrans" cxnId="{3845D605-9307-4873-8F7D-957C4AD1EDD3}">
      <dgm:prSet/>
      <dgm:spPr/>
      <dgm:t>
        <a:bodyPr/>
        <a:lstStyle/>
        <a:p>
          <a:endParaRPr lang="en-US"/>
        </a:p>
      </dgm:t>
    </dgm:pt>
    <dgm:pt modelId="{81D15F36-58AE-4E5B-9E58-0F340686B3BE}" type="pres">
      <dgm:prSet presAssocID="{AFEE1FF4-71D8-4396-A4C9-48C74678F13C}" presName="linear" presStyleCnt="0">
        <dgm:presLayoutVars>
          <dgm:animLvl val="lvl"/>
          <dgm:resizeHandles val="exact"/>
        </dgm:presLayoutVars>
      </dgm:prSet>
      <dgm:spPr/>
    </dgm:pt>
    <dgm:pt modelId="{E40584FF-2489-4FCC-AD3D-6398D1560A6A}" type="pres">
      <dgm:prSet presAssocID="{CF68E0AE-1A47-468D-B49A-DBC64040F6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EFEF16-44E0-4DF0-B085-319F6F1AEC47}" type="pres">
      <dgm:prSet presAssocID="{EBE13DB8-2D92-4A31-92F9-5C3322FA6E51}" presName="spacer" presStyleCnt="0"/>
      <dgm:spPr/>
    </dgm:pt>
    <dgm:pt modelId="{2C392DFA-674E-4B9B-BAE2-1C17CB09098B}" type="pres">
      <dgm:prSet presAssocID="{AF00B245-DF18-4B07-AE56-B8DA83A5FEF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1BEFBCE-0949-4B2E-BE55-E51DAC74E052}" type="pres">
      <dgm:prSet presAssocID="{6F1BD970-FB01-44F5-AFC2-832326F7863E}" presName="spacer" presStyleCnt="0"/>
      <dgm:spPr/>
    </dgm:pt>
    <dgm:pt modelId="{13B9D75C-860E-49E5-B1C5-1A958FB91AFC}" type="pres">
      <dgm:prSet presAssocID="{3B72A590-4FA2-4067-BEA3-A6D4D81142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D56B40-B7BD-4254-873A-42EF25B2E210}" type="pres">
      <dgm:prSet presAssocID="{D2A8F887-C09A-41C7-AEE8-1D983E7FCFD4}" presName="spacer" presStyleCnt="0"/>
      <dgm:spPr/>
    </dgm:pt>
    <dgm:pt modelId="{C15EC141-2FE3-49AE-A193-975F17035D6F}" type="pres">
      <dgm:prSet presAssocID="{ED3529F3-2A37-48E9-9BF0-6BED1F1F177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845D605-9307-4873-8F7D-957C4AD1EDD3}" srcId="{AFEE1FF4-71D8-4396-A4C9-48C74678F13C}" destId="{ED3529F3-2A37-48E9-9BF0-6BED1F1F1774}" srcOrd="3" destOrd="0" parTransId="{D5104B9E-0E6C-4608-9D07-E9B0AD6A081B}" sibTransId="{5A12AF82-50BA-493B-9210-CBBDDAE74390}"/>
    <dgm:cxn modelId="{93297B39-3B9B-48B6-82BA-3DD06CD39CC3}" type="presOf" srcId="{AF00B245-DF18-4B07-AE56-B8DA83A5FEF7}" destId="{2C392DFA-674E-4B9B-BAE2-1C17CB09098B}" srcOrd="0" destOrd="0" presId="urn:microsoft.com/office/officeart/2005/8/layout/vList2"/>
    <dgm:cxn modelId="{136B2E61-5C42-4F28-A3DD-C5058DF7AFF1}" type="presOf" srcId="{ED3529F3-2A37-48E9-9BF0-6BED1F1F1774}" destId="{C15EC141-2FE3-49AE-A193-975F17035D6F}" srcOrd="0" destOrd="0" presId="urn:microsoft.com/office/officeart/2005/8/layout/vList2"/>
    <dgm:cxn modelId="{546EBA66-B7BC-483C-8E1A-CC458A15792F}" srcId="{AFEE1FF4-71D8-4396-A4C9-48C74678F13C}" destId="{3B72A590-4FA2-4067-BEA3-A6D4D81142CA}" srcOrd="2" destOrd="0" parTransId="{73A7E807-AEBE-4DF7-97DE-7E8874B53279}" sibTransId="{D2A8F887-C09A-41C7-AEE8-1D983E7FCFD4}"/>
    <dgm:cxn modelId="{69697488-9AE5-4D22-AFF2-C3275D2D69B7}" type="presOf" srcId="{AFEE1FF4-71D8-4396-A4C9-48C74678F13C}" destId="{81D15F36-58AE-4E5B-9E58-0F340686B3BE}" srcOrd="0" destOrd="0" presId="urn:microsoft.com/office/officeart/2005/8/layout/vList2"/>
    <dgm:cxn modelId="{6D69958A-652E-4337-A30E-A15A3BA06D96}" srcId="{AFEE1FF4-71D8-4396-A4C9-48C74678F13C}" destId="{AF00B245-DF18-4B07-AE56-B8DA83A5FEF7}" srcOrd="1" destOrd="0" parTransId="{5758704B-8C14-4F32-B179-23EEC076E7EB}" sibTransId="{6F1BD970-FB01-44F5-AFC2-832326F7863E}"/>
    <dgm:cxn modelId="{2D9CAF96-1073-4ACE-A1B5-C1BBCC58A63B}" type="presOf" srcId="{CF68E0AE-1A47-468D-B49A-DBC64040F624}" destId="{E40584FF-2489-4FCC-AD3D-6398D1560A6A}" srcOrd="0" destOrd="0" presId="urn:microsoft.com/office/officeart/2005/8/layout/vList2"/>
    <dgm:cxn modelId="{5E00D7C9-16E5-4908-87A7-64286FDE8442}" type="presOf" srcId="{3B72A590-4FA2-4067-BEA3-A6D4D81142CA}" destId="{13B9D75C-860E-49E5-B1C5-1A958FB91AFC}" srcOrd="0" destOrd="0" presId="urn:microsoft.com/office/officeart/2005/8/layout/vList2"/>
    <dgm:cxn modelId="{A5D264E4-6BA5-4BE4-BD03-85347AA5D5CB}" srcId="{AFEE1FF4-71D8-4396-A4C9-48C74678F13C}" destId="{CF68E0AE-1A47-468D-B49A-DBC64040F624}" srcOrd="0" destOrd="0" parTransId="{C58FD62E-42B9-424D-9A0B-DC6E044042C8}" sibTransId="{EBE13DB8-2D92-4A31-92F9-5C3322FA6E51}"/>
    <dgm:cxn modelId="{FBBC4A7C-1FCF-491B-B4BA-D0273DAB3374}" type="presParOf" srcId="{81D15F36-58AE-4E5B-9E58-0F340686B3BE}" destId="{E40584FF-2489-4FCC-AD3D-6398D1560A6A}" srcOrd="0" destOrd="0" presId="urn:microsoft.com/office/officeart/2005/8/layout/vList2"/>
    <dgm:cxn modelId="{6E15369B-2BB0-4C5F-813C-57AE3BC8559E}" type="presParOf" srcId="{81D15F36-58AE-4E5B-9E58-0F340686B3BE}" destId="{0DEFEF16-44E0-4DF0-B085-319F6F1AEC47}" srcOrd="1" destOrd="0" presId="urn:microsoft.com/office/officeart/2005/8/layout/vList2"/>
    <dgm:cxn modelId="{F37D8A0A-524F-496A-AB2E-44211B3D27A0}" type="presParOf" srcId="{81D15F36-58AE-4E5B-9E58-0F340686B3BE}" destId="{2C392DFA-674E-4B9B-BAE2-1C17CB09098B}" srcOrd="2" destOrd="0" presId="urn:microsoft.com/office/officeart/2005/8/layout/vList2"/>
    <dgm:cxn modelId="{131BB448-2F3F-4114-B7E6-9C8C443836CD}" type="presParOf" srcId="{81D15F36-58AE-4E5B-9E58-0F340686B3BE}" destId="{D1BEFBCE-0949-4B2E-BE55-E51DAC74E052}" srcOrd="3" destOrd="0" presId="urn:microsoft.com/office/officeart/2005/8/layout/vList2"/>
    <dgm:cxn modelId="{C5C3376F-6A46-4090-A1AF-BEC445470FA9}" type="presParOf" srcId="{81D15F36-58AE-4E5B-9E58-0F340686B3BE}" destId="{13B9D75C-860E-49E5-B1C5-1A958FB91AFC}" srcOrd="4" destOrd="0" presId="urn:microsoft.com/office/officeart/2005/8/layout/vList2"/>
    <dgm:cxn modelId="{2AD2D3F7-24BA-48AC-B0EF-8E9A395306A9}" type="presParOf" srcId="{81D15F36-58AE-4E5B-9E58-0F340686B3BE}" destId="{2BD56B40-B7BD-4254-873A-42EF25B2E210}" srcOrd="5" destOrd="0" presId="urn:microsoft.com/office/officeart/2005/8/layout/vList2"/>
    <dgm:cxn modelId="{D1AD092C-D35C-4132-920B-F1C0762C4CB8}" type="presParOf" srcId="{81D15F36-58AE-4E5B-9E58-0F340686B3BE}" destId="{C15EC141-2FE3-49AE-A193-975F17035D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EE1FF4-71D8-4396-A4C9-48C74678F13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68E0AE-1A47-468D-B49A-DBC64040F624}">
      <dgm:prSet custT="1"/>
      <dgm:spPr/>
      <dgm:t>
        <a:bodyPr/>
        <a:lstStyle/>
        <a:p>
          <a:r>
            <a:rPr lang="ta-IN" sz="2000" b="1" dirty="0">
              <a:latin typeface="Vijaya" panose="02020604020202020204" pitchFamily="18" charset="0"/>
              <a:cs typeface="Vijaya" panose="02020604020202020204" pitchFamily="18" charset="0"/>
            </a:rPr>
            <a:t>கணினி அறிவியல் பொறியியல் – உட்பிரிவுகள்</a:t>
          </a:r>
          <a:r>
            <a:rPr lang="en-US" sz="2000" b="1" dirty="0">
              <a:latin typeface="Vijaya" panose="02020604020202020204" pitchFamily="18" charset="0"/>
              <a:cs typeface="Vijaya" panose="02020604020202020204" pitchFamily="18" charset="0"/>
            </a:rPr>
            <a:t> (Computer Science Engineering - </a:t>
          </a:r>
          <a:r>
            <a:rPr lang="en-US" sz="2000" b="1" dirty="0" err="1">
              <a:latin typeface="Vijaya" panose="02020604020202020204" pitchFamily="18" charset="0"/>
              <a:cs typeface="Vijaya" panose="02020604020202020204" pitchFamily="18" charset="0"/>
            </a:rPr>
            <a:t>Specialisations</a:t>
          </a:r>
          <a:r>
            <a:rPr lang="en-US" sz="2000" b="1" dirty="0">
              <a:latin typeface="Vijaya" panose="02020604020202020204" pitchFamily="18" charset="0"/>
              <a:cs typeface="Vijaya" panose="02020604020202020204" pitchFamily="18" charset="0"/>
            </a:rPr>
            <a:t>)</a:t>
          </a:r>
          <a:endParaRPr lang="en-US" sz="2000" dirty="0">
            <a:latin typeface="Vijaya" panose="02020604020202020204" pitchFamily="18" charset="0"/>
            <a:cs typeface="Vijaya" panose="02020604020202020204" pitchFamily="18" charset="0"/>
          </a:endParaRPr>
        </a:p>
      </dgm:t>
    </dgm:pt>
    <dgm:pt modelId="{C58FD62E-42B9-424D-9A0B-DC6E044042C8}" type="parTrans" cxnId="{A5D264E4-6BA5-4BE4-BD03-85347AA5D5CB}">
      <dgm:prSet/>
      <dgm:spPr/>
      <dgm:t>
        <a:bodyPr/>
        <a:lstStyle/>
        <a:p>
          <a:endParaRPr lang="en-US"/>
        </a:p>
      </dgm:t>
    </dgm:pt>
    <dgm:pt modelId="{EBE13DB8-2D92-4A31-92F9-5C3322FA6E51}" type="sibTrans" cxnId="{A5D264E4-6BA5-4BE4-BD03-85347AA5D5CB}">
      <dgm:prSet/>
      <dgm:spPr/>
      <dgm:t>
        <a:bodyPr/>
        <a:lstStyle/>
        <a:p>
          <a:endParaRPr lang="en-US"/>
        </a:p>
      </dgm:t>
    </dgm:pt>
    <dgm:pt modelId="{AF00B245-DF18-4B07-AE56-B8DA83A5FEF7}">
      <dgm:prSet custT="1"/>
      <dgm:spPr/>
      <dgm:t>
        <a:bodyPr/>
        <a:lstStyle/>
        <a:p>
          <a:r>
            <a:rPr lang="ta-IN" sz="2000" b="1" dirty="0">
              <a:latin typeface="Vijaya" panose="02020604020202020204" pitchFamily="18" charset="0"/>
              <a:cs typeface="Vijaya" panose="02020604020202020204" pitchFamily="18" charset="0"/>
            </a:rPr>
            <a:t>நிரலாக்கத்துக்கான அறிமுகம்</a:t>
          </a:r>
          <a:r>
            <a:rPr lang="en-US" sz="2000" b="1" dirty="0">
              <a:latin typeface="Vijaya" panose="02020604020202020204" pitchFamily="18" charset="0"/>
              <a:cs typeface="Vijaya" panose="02020604020202020204" pitchFamily="18" charset="0"/>
            </a:rPr>
            <a:t>- (Introduction for programming)</a:t>
          </a:r>
          <a:endParaRPr lang="en-US" sz="2000" dirty="0">
            <a:latin typeface="Vijaya" panose="02020604020202020204" pitchFamily="18" charset="0"/>
            <a:cs typeface="Vijaya" panose="02020604020202020204" pitchFamily="18" charset="0"/>
          </a:endParaRPr>
        </a:p>
      </dgm:t>
    </dgm:pt>
    <dgm:pt modelId="{5758704B-8C14-4F32-B179-23EEC076E7EB}" type="parTrans" cxnId="{6D69958A-652E-4337-A30E-A15A3BA06D96}">
      <dgm:prSet/>
      <dgm:spPr/>
      <dgm:t>
        <a:bodyPr/>
        <a:lstStyle/>
        <a:p>
          <a:endParaRPr lang="en-US"/>
        </a:p>
      </dgm:t>
    </dgm:pt>
    <dgm:pt modelId="{6F1BD970-FB01-44F5-AFC2-832326F7863E}" type="sibTrans" cxnId="{6D69958A-652E-4337-A30E-A15A3BA06D96}">
      <dgm:prSet/>
      <dgm:spPr/>
      <dgm:t>
        <a:bodyPr/>
        <a:lstStyle/>
        <a:p>
          <a:endParaRPr lang="en-US"/>
        </a:p>
      </dgm:t>
    </dgm:pt>
    <dgm:pt modelId="{ED3529F3-2A37-48E9-9BF0-6BED1F1F1774}">
      <dgm:prSet/>
      <dgm:spPr/>
      <dgm:t>
        <a:bodyPr/>
        <a:lstStyle/>
        <a:p>
          <a:r>
            <a:rPr lang="ta-IN" b="1" dirty="0">
              <a:latin typeface="Vijaya" panose="02020604020202020204" pitchFamily="18" charset="0"/>
              <a:cs typeface="Vijaya" panose="02020604020202020204" pitchFamily="18" charset="0"/>
            </a:rPr>
            <a:t>பொருள் நோக்கிய நிரலாக்கம்</a:t>
          </a:r>
          <a:r>
            <a:rPr lang="en-US" b="1" dirty="0">
              <a:latin typeface="Vijaya" panose="02020604020202020204" pitchFamily="18" charset="0"/>
              <a:cs typeface="Vijaya" panose="02020604020202020204" pitchFamily="18" charset="0"/>
            </a:rPr>
            <a:t> (Object oriented programming)</a:t>
          </a:r>
          <a:endParaRPr lang="en-US" dirty="0">
            <a:latin typeface="Vijaya" panose="02020604020202020204" pitchFamily="18" charset="0"/>
            <a:cs typeface="Vijaya" panose="02020604020202020204" pitchFamily="18" charset="0"/>
          </a:endParaRPr>
        </a:p>
      </dgm:t>
    </dgm:pt>
    <dgm:pt modelId="{D5104B9E-0E6C-4608-9D07-E9B0AD6A081B}" type="parTrans" cxnId="{3845D605-9307-4873-8F7D-957C4AD1EDD3}">
      <dgm:prSet/>
      <dgm:spPr/>
      <dgm:t>
        <a:bodyPr/>
        <a:lstStyle/>
        <a:p>
          <a:endParaRPr lang="en-US"/>
        </a:p>
      </dgm:t>
    </dgm:pt>
    <dgm:pt modelId="{5A12AF82-50BA-493B-9210-CBBDDAE74390}" type="sibTrans" cxnId="{3845D605-9307-4873-8F7D-957C4AD1EDD3}">
      <dgm:prSet/>
      <dgm:spPr/>
      <dgm:t>
        <a:bodyPr/>
        <a:lstStyle/>
        <a:p>
          <a:endParaRPr lang="en-US"/>
        </a:p>
      </dgm:t>
    </dgm:pt>
    <dgm:pt modelId="{3B72A590-4FA2-4067-BEA3-A6D4D81142CA}">
      <dgm:prSet custT="1"/>
      <dgm:spPr/>
      <dgm:t>
        <a:bodyPr/>
        <a:lstStyle/>
        <a:p>
          <a:r>
            <a:rPr lang="ta-IN" sz="3000" b="0" i="0" dirty="0">
              <a:latin typeface="Vijaya" panose="02020604020202020204" pitchFamily="18" charset="0"/>
              <a:cs typeface="Vijaya" panose="02020604020202020204" pitchFamily="18" charset="0"/>
            </a:rPr>
            <a:t>தரவியல் அமைப்பு</a:t>
          </a:r>
          <a:r>
            <a:rPr lang="en-US" sz="3000" b="0" i="0" dirty="0">
              <a:latin typeface="Vijaya" panose="02020604020202020204" pitchFamily="18" charset="0"/>
              <a:cs typeface="Vijaya" panose="02020604020202020204" pitchFamily="18" charset="0"/>
            </a:rPr>
            <a:t> </a:t>
          </a:r>
          <a:r>
            <a:rPr lang="en-US" sz="3000" b="1" dirty="0">
              <a:latin typeface="Vijaya" panose="02020604020202020204" pitchFamily="18" charset="0"/>
              <a:cs typeface="Vijaya" panose="02020604020202020204" pitchFamily="18" charset="0"/>
            </a:rPr>
            <a:t>(Data structure)</a:t>
          </a:r>
          <a:endParaRPr lang="en-US" sz="3000" dirty="0">
            <a:latin typeface="Vijaya" panose="02020604020202020204" pitchFamily="18" charset="0"/>
            <a:cs typeface="Vijaya" panose="02020604020202020204" pitchFamily="18" charset="0"/>
          </a:endParaRPr>
        </a:p>
      </dgm:t>
    </dgm:pt>
    <dgm:pt modelId="{D2A8F887-C09A-41C7-AEE8-1D983E7FCFD4}" type="sibTrans" cxnId="{546EBA66-B7BC-483C-8E1A-CC458A15792F}">
      <dgm:prSet/>
      <dgm:spPr/>
      <dgm:t>
        <a:bodyPr/>
        <a:lstStyle/>
        <a:p>
          <a:endParaRPr lang="en-US"/>
        </a:p>
      </dgm:t>
    </dgm:pt>
    <dgm:pt modelId="{73A7E807-AEBE-4DF7-97DE-7E8874B53279}" type="parTrans" cxnId="{546EBA66-B7BC-483C-8E1A-CC458A15792F}">
      <dgm:prSet/>
      <dgm:spPr/>
      <dgm:t>
        <a:bodyPr/>
        <a:lstStyle/>
        <a:p>
          <a:endParaRPr lang="en-US"/>
        </a:p>
      </dgm:t>
    </dgm:pt>
    <dgm:pt modelId="{81D15F36-58AE-4E5B-9E58-0F340686B3BE}" type="pres">
      <dgm:prSet presAssocID="{AFEE1FF4-71D8-4396-A4C9-48C74678F13C}" presName="linear" presStyleCnt="0">
        <dgm:presLayoutVars>
          <dgm:animLvl val="lvl"/>
          <dgm:resizeHandles val="exact"/>
        </dgm:presLayoutVars>
      </dgm:prSet>
      <dgm:spPr/>
    </dgm:pt>
    <dgm:pt modelId="{E40584FF-2489-4FCC-AD3D-6398D1560A6A}" type="pres">
      <dgm:prSet presAssocID="{CF68E0AE-1A47-468D-B49A-DBC64040F624}" presName="parentText" presStyleLbl="node1" presStyleIdx="0" presStyleCnt="4" custLinFactY="-14769" custLinFactNeighborX="-455" custLinFactNeighborY="-100000">
        <dgm:presLayoutVars>
          <dgm:chMax val="0"/>
          <dgm:bulletEnabled val="1"/>
        </dgm:presLayoutVars>
      </dgm:prSet>
      <dgm:spPr/>
    </dgm:pt>
    <dgm:pt modelId="{0DEFEF16-44E0-4DF0-B085-319F6F1AEC47}" type="pres">
      <dgm:prSet presAssocID="{EBE13DB8-2D92-4A31-92F9-5C3322FA6E51}" presName="spacer" presStyleCnt="0"/>
      <dgm:spPr/>
    </dgm:pt>
    <dgm:pt modelId="{2C392DFA-674E-4B9B-BAE2-1C17CB09098B}" type="pres">
      <dgm:prSet presAssocID="{AF00B245-DF18-4B07-AE56-B8DA83A5FEF7}" presName="parentText" presStyleLbl="node1" presStyleIdx="1" presStyleCnt="4" custLinFactY="-17952" custLinFactNeighborX="228" custLinFactNeighborY="-100000">
        <dgm:presLayoutVars>
          <dgm:chMax val="0"/>
          <dgm:bulletEnabled val="1"/>
        </dgm:presLayoutVars>
      </dgm:prSet>
      <dgm:spPr/>
    </dgm:pt>
    <dgm:pt modelId="{D1BEFBCE-0949-4B2E-BE55-E51DAC74E052}" type="pres">
      <dgm:prSet presAssocID="{6F1BD970-FB01-44F5-AFC2-832326F7863E}" presName="spacer" presStyleCnt="0"/>
      <dgm:spPr/>
    </dgm:pt>
    <dgm:pt modelId="{13B9D75C-860E-49E5-B1C5-1A958FB91AFC}" type="pres">
      <dgm:prSet presAssocID="{3B72A590-4FA2-4067-BEA3-A6D4D81142CA}" presName="parentText" presStyleLbl="node1" presStyleIdx="2" presStyleCnt="4" custLinFactY="76955" custLinFactNeighborX="-911" custLinFactNeighborY="100000">
        <dgm:presLayoutVars>
          <dgm:chMax val="0"/>
          <dgm:bulletEnabled val="1"/>
        </dgm:presLayoutVars>
      </dgm:prSet>
      <dgm:spPr/>
    </dgm:pt>
    <dgm:pt modelId="{2BD56B40-B7BD-4254-873A-42EF25B2E210}" type="pres">
      <dgm:prSet presAssocID="{D2A8F887-C09A-41C7-AEE8-1D983E7FCFD4}" presName="spacer" presStyleCnt="0"/>
      <dgm:spPr/>
    </dgm:pt>
    <dgm:pt modelId="{C15EC141-2FE3-49AE-A193-975F17035D6F}" type="pres">
      <dgm:prSet presAssocID="{ED3529F3-2A37-48E9-9BF0-6BED1F1F1774}" presName="parentText" presStyleLbl="node1" presStyleIdx="3" presStyleCnt="4" custLinFactY="-114604" custLinFactNeighborX="228" custLinFactNeighborY="-200000">
        <dgm:presLayoutVars>
          <dgm:chMax val="0"/>
          <dgm:bulletEnabled val="1"/>
        </dgm:presLayoutVars>
      </dgm:prSet>
      <dgm:spPr/>
    </dgm:pt>
  </dgm:ptLst>
  <dgm:cxnLst>
    <dgm:cxn modelId="{3845D605-9307-4873-8F7D-957C4AD1EDD3}" srcId="{AFEE1FF4-71D8-4396-A4C9-48C74678F13C}" destId="{ED3529F3-2A37-48E9-9BF0-6BED1F1F1774}" srcOrd="3" destOrd="0" parTransId="{D5104B9E-0E6C-4608-9D07-E9B0AD6A081B}" sibTransId="{5A12AF82-50BA-493B-9210-CBBDDAE74390}"/>
    <dgm:cxn modelId="{93297B39-3B9B-48B6-82BA-3DD06CD39CC3}" type="presOf" srcId="{AF00B245-DF18-4B07-AE56-B8DA83A5FEF7}" destId="{2C392DFA-674E-4B9B-BAE2-1C17CB09098B}" srcOrd="0" destOrd="0" presId="urn:microsoft.com/office/officeart/2005/8/layout/vList2"/>
    <dgm:cxn modelId="{136B2E61-5C42-4F28-A3DD-C5058DF7AFF1}" type="presOf" srcId="{ED3529F3-2A37-48E9-9BF0-6BED1F1F1774}" destId="{C15EC141-2FE3-49AE-A193-975F17035D6F}" srcOrd="0" destOrd="0" presId="urn:microsoft.com/office/officeart/2005/8/layout/vList2"/>
    <dgm:cxn modelId="{546EBA66-B7BC-483C-8E1A-CC458A15792F}" srcId="{AFEE1FF4-71D8-4396-A4C9-48C74678F13C}" destId="{3B72A590-4FA2-4067-BEA3-A6D4D81142CA}" srcOrd="2" destOrd="0" parTransId="{73A7E807-AEBE-4DF7-97DE-7E8874B53279}" sibTransId="{D2A8F887-C09A-41C7-AEE8-1D983E7FCFD4}"/>
    <dgm:cxn modelId="{69697488-9AE5-4D22-AFF2-C3275D2D69B7}" type="presOf" srcId="{AFEE1FF4-71D8-4396-A4C9-48C74678F13C}" destId="{81D15F36-58AE-4E5B-9E58-0F340686B3BE}" srcOrd="0" destOrd="0" presId="urn:microsoft.com/office/officeart/2005/8/layout/vList2"/>
    <dgm:cxn modelId="{6D69958A-652E-4337-A30E-A15A3BA06D96}" srcId="{AFEE1FF4-71D8-4396-A4C9-48C74678F13C}" destId="{AF00B245-DF18-4B07-AE56-B8DA83A5FEF7}" srcOrd="1" destOrd="0" parTransId="{5758704B-8C14-4F32-B179-23EEC076E7EB}" sibTransId="{6F1BD970-FB01-44F5-AFC2-832326F7863E}"/>
    <dgm:cxn modelId="{2D9CAF96-1073-4ACE-A1B5-C1BBCC58A63B}" type="presOf" srcId="{CF68E0AE-1A47-468D-B49A-DBC64040F624}" destId="{E40584FF-2489-4FCC-AD3D-6398D1560A6A}" srcOrd="0" destOrd="0" presId="urn:microsoft.com/office/officeart/2005/8/layout/vList2"/>
    <dgm:cxn modelId="{5E00D7C9-16E5-4908-87A7-64286FDE8442}" type="presOf" srcId="{3B72A590-4FA2-4067-BEA3-A6D4D81142CA}" destId="{13B9D75C-860E-49E5-B1C5-1A958FB91AFC}" srcOrd="0" destOrd="0" presId="urn:microsoft.com/office/officeart/2005/8/layout/vList2"/>
    <dgm:cxn modelId="{A5D264E4-6BA5-4BE4-BD03-85347AA5D5CB}" srcId="{AFEE1FF4-71D8-4396-A4C9-48C74678F13C}" destId="{CF68E0AE-1A47-468D-B49A-DBC64040F624}" srcOrd="0" destOrd="0" parTransId="{C58FD62E-42B9-424D-9A0B-DC6E044042C8}" sibTransId="{EBE13DB8-2D92-4A31-92F9-5C3322FA6E51}"/>
    <dgm:cxn modelId="{FBBC4A7C-1FCF-491B-B4BA-D0273DAB3374}" type="presParOf" srcId="{81D15F36-58AE-4E5B-9E58-0F340686B3BE}" destId="{E40584FF-2489-4FCC-AD3D-6398D1560A6A}" srcOrd="0" destOrd="0" presId="urn:microsoft.com/office/officeart/2005/8/layout/vList2"/>
    <dgm:cxn modelId="{6E15369B-2BB0-4C5F-813C-57AE3BC8559E}" type="presParOf" srcId="{81D15F36-58AE-4E5B-9E58-0F340686B3BE}" destId="{0DEFEF16-44E0-4DF0-B085-319F6F1AEC47}" srcOrd="1" destOrd="0" presId="urn:microsoft.com/office/officeart/2005/8/layout/vList2"/>
    <dgm:cxn modelId="{F37D8A0A-524F-496A-AB2E-44211B3D27A0}" type="presParOf" srcId="{81D15F36-58AE-4E5B-9E58-0F340686B3BE}" destId="{2C392DFA-674E-4B9B-BAE2-1C17CB09098B}" srcOrd="2" destOrd="0" presId="urn:microsoft.com/office/officeart/2005/8/layout/vList2"/>
    <dgm:cxn modelId="{131BB448-2F3F-4114-B7E6-9C8C443836CD}" type="presParOf" srcId="{81D15F36-58AE-4E5B-9E58-0F340686B3BE}" destId="{D1BEFBCE-0949-4B2E-BE55-E51DAC74E052}" srcOrd="3" destOrd="0" presId="urn:microsoft.com/office/officeart/2005/8/layout/vList2"/>
    <dgm:cxn modelId="{C5C3376F-6A46-4090-A1AF-BEC445470FA9}" type="presParOf" srcId="{81D15F36-58AE-4E5B-9E58-0F340686B3BE}" destId="{13B9D75C-860E-49E5-B1C5-1A958FB91AFC}" srcOrd="4" destOrd="0" presId="urn:microsoft.com/office/officeart/2005/8/layout/vList2"/>
    <dgm:cxn modelId="{2AD2D3F7-24BA-48AC-B0EF-8E9A395306A9}" type="presParOf" srcId="{81D15F36-58AE-4E5B-9E58-0F340686B3BE}" destId="{2BD56B40-B7BD-4254-873A-42EF25B2E210}" srcOrd="5" destOrd="0" presId="urn:microsoft.com/office/officeart/2005/8/layout/vList2"/>
    <dgm:cxn modelId="{D1AD092C-D35C-4132-920B-F1C0762C4CB8}" type="presParOf" srcId="{81D15F36-58AE-4E5B-9E58-0F340686B3BE}" destId="{C15EC141-2FE3-49AE-A193-975F17035D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EE1FF4-71D8-4396-A4C9-48C74678F13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00B245-DF18-4B07-AE56-B8DA83A5FEF7}">
      <dgm:prSet custT="1"/>
      <dgm:spPr/>
      <dgm:t>
        <a:bodyPr/>
        <a:lstStyle/>
        <a:p>
          <a:r>
            <a:rPr lang="ta-IN" sz="2000" b="1" dirty="0">
              <a:latin typeface="Vijaya" panose="02020604020202020204" pitchFamily="18" charset="0"/>
              <a:cs typeface="Vijaya" panose="02020604020202020204" pitchFamily="18" charset="0"/>
            </a:rPr>
            <a:t>மென்பொருள் கட்டமைப்பு</a:t>
          </a:r>
          <a:r>
            <a:rPr lang="en-US" sz="2000" b="1" dirty="0">
              <a:latin typeface="Vijaya" panose="02020604020202020204" pitchFamily="18" charset="0"/>
              <a:cs typeface="Vijaya" panose="02020604020202020204" pitchFamily="18" charset="0"/>
            </a:rPr>
            <a:t> (Software Architecture)</a:t>
          </a:r>
          <a:endParaRPr lang="en-US" sz="2000" dirty="0">
            <a:latin typeface="Vijaya" panose="02020604020202020204" pitchFamily="18" charset="0"/>
            <a:cs typeface="Vijaya" panose="02020604020202020204" pitchFamily="18" charset="0"/>
          </a:endParaRPr>
        </a:p>
      </dgm:t>
    </dgm:pt>
    <dgm:pt modelId="{5758704B-8C14-4F32-B179-23EEC076E7EB}" type="parTrans" cxnId="{6D69958A-652E-4337-A30E-A15A3BA06D96}">
      <dgm:prSet/>
      <dgm:spPr/>
      <dgm:t>
        <a:bodyPr/>
        <a:lstStyle/>
        <a:p>
          <a:endParaRPr lang="en-US"/>
        </a:p>
      </dgm:t>
    </dgm:pt>
    <dgm:pt modelId="{6F1BD970-FB01-44F5-AFC2-832326F7863E}" type="sibTrans" cxnId="{6D69958A-652E-4337-A30E-A15A3BA06D96}">
      <dgm:prSet/>
      <dgm:spPr/>
      <dgm:t>
        <a:bodyPr/>
        <a:lstStyle/>
        <a:p>
          <a:endParaRPr lang="en-US"/>
        </a:p>
      </dgm:t>
    </dgm:pt>
    <dgm:pt modelId="{3B72A590-4FA2-4067-BEA3-A6D4D81142CA}">
      <dgm:prSet custT="1"/>
      <dgm:spPr/>
      <dgm:t>
        <a:bodyPr/>
        <a:lstStyle/>
        <a:p>
          <a:r>
            <a:rPr lang="ta-IN" sz="3000" b="0" i="0" dirty="0">
              <a:latin typeface="Vijaya" panose="02020604020202020204" pitchFamily="18" charset="0"/>
              <a:cs typeface="Vijaya" panose="02020604020202020204" pitchFamily="18" charset="0"/>
            </a:rPr>
            <a:t>தரவுத் தளம்</a:t>
          </a:r>
          <a:r>
            <a:rPr lang="en-US" sz="3000" b="0" i="0" dirty="0">
              <a:latin typeface="Vijaya" panose="02020604020202020204" pitchFamily="18" charset="0"/>
              <a:cs typeface="Vijaya" panose="02020604020202020204" pitchFamily="18" charset="0"/>
            </a:rPr>
            <a:t> (Database)</a:t>
          </a:r>
          <a:endParaRPr lang="en-US" sz="3000" dirty="0">
            <a:latin typeface="Vijaya" panose="02020604020202020204" pitchFamily="18" charset="0"/>
            <a:cs typeface="Vijaya" panose="02020604020202020204" pitchFamily="18" charset="0"/>
          </a:endParaRPr>
        </a:p>
      </dgm:t>
    </dgm:pt>
    <dgm:pt modelId="{73A7E807-AEBE-4DF7-97DE-7E8874B53279}" type="parTrans" cxnId="{546EBA66-B7BC-483C-8E1A-CC458A15792F}">
      <dgm:prSet/>
      <dgm:spPr/>
      <dgm:t>
        <a:bodyPr/>
        <a:lstStyle/>
        <a:p>
          <a:endParaRPr lang="en-US"/>
        </a:p>
      </dgm:t>
    </dgm:pt>
    <dgm:pt modelId="{D2A8F887-C09A-41C7-AEE8-1D983E7FCFD4}" type="sibTrans" cxnId="{546EBA66-B7BC-483C-8E1A-CC458A15792F}">
      <dgm:prSet/>
      <dgm:spPr/>
      <dgm:t>
        <a:bodyPr/>
        <a:lstStyle/>
        <a:p>
          <a:endParaRPr lang="en-US"/>
        </a:p>
      </dgm:t>
    </dgm:pt>
    <dgm:pt modelId="{81D15F36-58AE-4E5B-9E58-0F340686B3BE}" type="pres">
      <dgm:prSet presAssocID="{AFEE1FF4-71D8-4396-A4C9-48C74678F13C}" presName="linear" presStyleCnt="0">
        <dgm:presLayoutVars>
          <dgm:animLvl val="lvl"/>
          <dgm:resizeHandles val="exact"/>
        </dgm:presLayoutVars>
      </dgm:prSet>
      <dgm:spPr/>
    </dgm:pt>
    <dgm:pt modelId="{2C392DFA-674E-4B9B-BAE2-1C17CB09098B}" type="pres">
      <dgm:prSet presAssocID="{AF00B245-DF18-4B07-AE56-B8DA83A5FEF7}" presName="parentText" presStyleLbl="node1" presStyleIdx="0" presStyleCnt="2" custLinFactY="11153" custLinFactNeighborY="100000">
        <dgm:presLayoutVars>
          <dgm:chMax val="0"/>
          <dgm:bulletEnabled val="1"/>
        </dgm:presLayoutVars>
      </dgm:prSet>
      <dgm:spPr/>
    </dgm:pt>
    <dgm:pt modelId="{D1BEFBCE-0949-4B2E-BE55-E51DAC74E052}" type="pres">
      <dgm:prSet presAssocID="{6F1BD970-FB01-44F5-AFC2-832326F7863E}" presName="spacer" presStyleCnt="0"/>
      <dgm:spPr/>
    </dgm:pt>
    <dgm:pt modelId="{13B9D75C-860E-49E5-B1C5-1A958FB91AFC}" type="pres">
      <dgm:prSet presAssocID="{3B72A590-4FA2-4067-BEA3-A6D4D81142CA}" presName="parentText" presStyleLbl="node1" presStyleIdx="1" presStyleCnt="2" custLinFactY="-161042" custLinFactNeighborY="-200000">
        <dgm:presLayoutVars>
          <dgm:chMax val="0"/>
          <dgm:bulletEnabled val="1"/>
        </dgm:presLayoutVars>
      </dgm:prSet>
      <dgm:spPr/>
    </dgm:pt>
  </dgm:ptLst>
  <dgm:cxnLst>
    <dgm:cxn modelId="{93297B39-3B9B-48B6-82BA-3DD06CD39CC3}" type="presOf" srcId="{AF00B245-DF18-4B07-AE56-B8DA83A5FEF7}" destId="{2C392DFA-674E-4B9B-BAE2-1C17CB09098B}" srcOrd="0" destOrd="0" presId="urn:microsoft.com/office/officeart/2005/8/layout/vList2"/>
    <dgm:cxn modelId="{546EBA66-B7BC-483C-8E1A-CC458A15792F}" srcId="{AFEE1FF4-71D8-4396-A4C9-48C74678F13C}" destId="{3B72A590-4FA2-4067-BEA3-A6D4D81142CA}" srcOrd="1" destOrd="0" parTransId="{73A7E807-AEBE-4DF7-97DE-7E8874B53279}" sibTransId="{D2A8F887-C09A-41C7-AEE8-1D983E7FCFD4}"/>
    <dgm:cxn modelId="{69697488-9AE5-4D22-AFF2-C3275D2D69B7}" type="presOf" srcId="{AFEE1FF4-71D8-4396-A4C9-48C74678F13C}" destId="{81D15F36-58AE-4E5B-9E58-0F340686B3BE}" srcOrd="0" destOrd="0" presId="urn:microsoft.com/office/officeart/2005/8/layout/vList2"/>
    <dgm:cxn modelId="{6D69958A-652E-4337-A30E-A15A3BA06D96}" srcId="{AFEE1FF4-71D8-4396-A4C9-48C74678F13C}" destId="{AF00B245-DF18-4B07-AE56-B8DA83A5FEF7}" srcOrd="0" destOrd="0" parTransId="{5758704B-8C14-4F32-B179-23EEC076E7EB}" sibTransId="{6F1BD970-FB01-44F5-AFC2-832326F7863E}"/>
    <dgm:cxn modelId="{5E00D7C9-16E5-4908-87A7-64286FDE8442}" type="presOf" srcId="{3B72A590-4FA2-4067-BEA3-A6D4D81142CA}" destId="{13B9D75C-860E-49E5-B1C5-1A958FB91AFC}" srcOrd="0" destOrd="0" presId="urn:microsoft.com/office/officeart/2005/8/layout/vList2"/>
    <dgm:cxn modelId="{F37D8A0A-524F-496A-AB2E-44211B3D27A0}" type="presParOf" srcId="{81D15F36-58AE-4E5B-9E58-0F340686B3BE}" destId="{2C392DFA-674E-4B9B-BAE2-1C17CB09098B}" srcOrd="0" destOrd="0" presId="urn:microsoft.com/office/officeart/2005/8/layout/vList2"/>
    <dgm:cxn modelId="{131BB448-2F3F-4114-B7E6-9C8C443836CD}" type="presParOf" srcId="{81D15F36-58AE-4E5B-9E58-0F340686B3BE}" destId="{D1BEFBCE-0949-4B2E-BE55-E51DAC74E052}" srcOrd="1" destOrd="0" presId="urn:microsoft.com/office/officeart/2005/8/layout/vList2"/>
    <dgm:cxn modelId="{C5C3376F-6A46-4090-A1AF-BEC445470FA9}" type="presParOf" srcId="{81D15F36-58AE-4E5B-9E58-0F340686B3BE}" destId="{13B9D75C-860E-49E5-B1C5-1A958FB91AF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584FF-2489-4FCC-AD3D-6398D1560A6A}">
      <dsp:nvSpPr>
        <dsp:cNvPr id="0" name=""/>
        <dsp:cNvSpPr/>
      </dsp:nvSpPr>
      <dsp:spPr>
        <a:xfrm>
          <a:off x="0" y="27082"/>
          <a:ext cx="4780416" cy="992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Vijaya" panose="02020604020202020204" pitchFamily="18" charset="0"/>
              <a:cs typeface="Vijaya" panose="02020604020202020204" pitchFamily="18" charset="0"/>
            </a:rPr>
            <a:t>கணினி</a:t>
          </a:r>
          <a:r>
            <a:rPr lang="en-US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 </a:t>
          </a:r>
          <a:r>
            <a:rPr lang="en-US" sz="2000" b="1" kern="1200" dirty="0" err="1">
              <a:latin typeface="Vijaya" panose="02020604020202020204" pitchFamily="18" charset="0"/>
              <a:cs typeface="Vijaya" panose="02020604020202020204" pitchFamily="18" charset="0"/>
            </a:rPr>
            <a:t>அறிவியல்</a:t>
          </a:r>
          <a:r>
            <a:rPr lang="en-US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 </a:t>
          </a:r>
          <a:r>
            <a:rPr lang="en-US" sz="2000" b="1" kern="1200" dirty="0" err="1">
              <a:latin typeface="Vijaya" panose="02020604020202020204" pitchFamily="18" charset="0"/>
              <a:cs typeface="Vijaya" panose="02020604020202020204" pitchFamily="18" charset="0"/>
            </a:rPr>
            <a:t>பொறியியல்</a:t>
          </a:r>
          <a:r>
            <a:rPr lang="en-US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 - </a:t>
          </a:r>
          <a:r>
            <a:rPr lang="en-US" sz="2000" kern="1200" dirty="0" err="1">
              <a:latin typeface="Vijaya" panose="02020604020202020204" pitchFamily="18" charset="0"/>
              <a:cs typeface="Vijaya" panose="02020604020202020204" pitchFamily="18" charset="0"/>
            </a:rPr>
            <a:t>அறிமுகம்</a:t>
          </a:r>
          <a:r>
            <a:rPr lang="en-US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 (Computer Science Engineering - Introduction)</a:t>
          </a:r>
          <a:endParaRPr lang="en-US" sz="2000" kern="1200" dirty="0">
            <a:latin typeface="Vijaya" panose="02020604020202020204" pitchFamily="18" charset="0"/>
            <a:cs typeface="Vijaya" panose="02020604020202020204" pitchFamily="18" charset="0"/>
          </a:endParaRPr>
        </a:p>
      </dsp:txBody>
      <dsp:txXfrm>
        <a:off x="48433" y="75515"/>
        <a:ext cx="4683550" cy="895294"/>
      </dsp:txXfrm>
    </dsp:sp>
    <dsp:sp modelId="{2C392DFA-674E-4B9B-BAE2-1C17CB09098B}">
      <dsp:nvSpPr>
        <dsp:cNvPr id="0" name=""/>
        <dsp:cNvSpPr/>
      </dsp:nvSpPr>
      <dsp:spPr>
        <a:xfrm>
          <a:off x="0" y="1171883"/>
          <a:ext cx="4780416" cy="99216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a-IN" sz="1500" b="1" kern="1200" dirty="0">
              <a:latin typeface="Vijaya" panose="02020604020202020204" pitchFamily="18" charset="0"/>
              <a:cs typeface="Vijaya" panose="02020604020202020204" pitchFamily="18" charset="0"/>
            </a:rPr>
            <a:t>கணினி அறிவியலில் கணினிகள்: வெறும் இயந்திரங்கள் அல்ல, முறைமைகள்</a:t>
          </a:r>
          <a:r>
            <a:rPr lang="en-US" sz="1500" b="1" kern="1200" dirty="0">
              <a:latin typeface="Vijaya" panose="02020604020202020204" pitchFamily="18" charset="0"/>
              <a:cs typeface="Vijaya" panose="02020604020202020204" pitchFamily="18" charset="0"/>
            </a:rPr>
            <a:t> (Computers in Computer Science: Not Just Machines, But Systems)</a:t>
          </a:r>
          <a:endParaRPr lang="en-US" sz="1500" kern="1200" dirty="0">
            <a:latin typeface="Vijaya" panose="02020604020202020204" pitchFamily="18" charset="0"/>
            <a:cs typeface="Vijaya" panose="02020604020202020204" pitchFamily="18" charset="0"/>
          </a:endParaRPr>
        </a:p>
      </dsp:txBody>
      <dsp:txXfrm>
        <a:off x="48433" y="1220316"/>
        <a:ext cx="4683550" cy="895294"/>
      </dsp:txXfrm>
    </dsp:sp>
    <dsp:sp modelId="{13B9D75C-860E-49E5-B1C5-1A958FB91AFC}">
      <dsp:nvSpPr>
        <dsp:cNvPr id="0" name=""/>
        <dsp:cNvSpPr/>
      </dsp:nvSpPr>
      <dsp:spPr>
        <a:xfrm>
          <a:off x="0" y="2316683"/>
          <a:ext cx="4780416" cy="99216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a-IN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கணினி அறிவியலுக்குப் பின்னுள்ள அறிவியல்</a:t>
          </a:r>
          <a:r>
            <a:rPr lang="en-US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 (The Science behind Computer science)</a:t>
          </a:r>
          <a:endParaRPr lang="en-US" sz="2000" kern="1200" dirty="0">
            <a:latin typeface="Vijaya" panose="02020604020202020204" pitchFamily="18" charset="0"/>
            <a:cs typeface="Vijaya" panose="02020604020202020204" pitchFamily="18" charset="0"/>
          </a:endParaRPr>
        </a:p>
      </dsp:txBody>
      <dsp:txXfrm>
        <a:off x="48433" y="2365116"/>
        <a:ext cx="4683550" cy="895294"/>
      </dsp:txXfrm>
    </dsp:sp>
    <dsp:sp modelId="{C15EC141-2FE3-49AE-A193-975F17035D6F}">
      <dsp:nvSpPr>
        <dsp:cNvPr id="0" name=""/>
        <dsp:cNvSpPr/>
      </dsp:nvSpPr>
      <dsp:spPr>
        <a:xfrm>
          <a:off x="0" y="3461483"/>
          <a:ext cx="4780416" cy="9921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a-IN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நிரலாக்கத்தைத் தாண்டி: பிரச்சினைகளைத் தீர்க்கும்</a:t>
          </a:r>
          <a:r>
            <a:rPr lang="en-US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 </a:t>
          </a:r>
          <a:r>
            <a:rPr lang="en-US" sz="2000" b="1" kern="1200" dirty="0" err="1">
              <a:latin typeface="Vijaya" panose="02020604020202020204" pitchFamily="18" charset="0"/>
              <a:cs typeface="Vijaya" panose="02020604020202020204" pitchFamily="18" charset="0"/>
            </a:rPr>
            <a:t>கணினி</a:t>
          </a:r>
          <a:r>
            <a:rPr lang="en-US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 - </a:t>
          </a:r>
          <a:r>
            <a:rPr lang="ta-IN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பொறியியல்</a:t>
          </a:r>
          <a:r>
            <a:rPr lang="en-US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 (More Than Code: The Engineering of Problem Solving) </a:t>
          </a:r>
          <a:endParaRPr lang="en-US" sz="2000" kern="1200" dirty="0">
            <a:latin typeface="Vijaya" panose="02020604020202020204" pitchFamily="18" charset="0"/>
            <a:cs typeface="Vijaya" panose="02020604020202020204" pitchFamily="18" charset="0"/>
          </a:endParaRPr>
        </a:p>
      </dsp:txBody>
      <dsp:txXfrm>
        <a:off x="48433" y="3509916"/>
        <a:ext cx="4683550" cy="8952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584FF-2489-4FCC-AD3D-6398D1560A6A}">
      <dsp:nvSpPr>
        <dsp:cNvPr id="0" name=""/>
        <dsp:cNvSpPr/>
      </dsp:nvSpPr>
      <dsp:spPr>
        <a:xfrm>
          <a:off x="0" y="0"/>
          <a:ext cx="4780416" cy="103654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a-IN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கணினி அறிவியல் பொறியியல் – உட்பிரிவுகள்</a:t>
          </a:r>
          <a:r>
            <a:rPr lang="en-US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 (Computer Science Engineering - </a:t>
          </a:r>
          <a:r>
            <a:rPr lang="en-US" sz="2000" b="1" kern="1200" dirty="0" err="1">
              <a:latin typeface="Vijaya" panose="02020604020202020204" pitchFamily="18" charset="0"/>
              <a:cs typeface="Vijaya" panose="02020604020202020204" pitchFamily="18" charset="0"/>
            </a:rPr>
            <a:t>Specialisations</a:t>
          </a:r>
          <a:r>
            <a:rPr lang="en-US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)</a:t>
          </a:r>
          <a:endParaRPr lang="en-US" sz="2000" kern="1200" dirty="0">
            <a:latin typeface="Vijaya" panose="02020604020202020204" pitchFamily="18" charset="0"/>
            <a:cs typeface="Vijaya" panose="02020604020202020204" pitchFamily="18" charset="0"/>
          </a:endParaRPr>
        </a:p>
      </dsp:txBody>
      <dsp:txXfrm>
        <a:off x="50600" y="50600"/>
        <a:ext cx="4679216" cy="935346"/>
      </dsp:txXfrm>
    </dsp:sp>
    <dsp:sp modelId="{2C392DFA-674E-4B9B-BAE2-1C17CB09098B}">
      <dsp:nvSpPr>
        <dsp:cNvPr id="0" name=""/>
        <dsp:cNvSpPr/>
      </dsp:nvSpPr>
      <dsp:spPr>
        <a:xfrm>
          <a:off x="0" y="1068796"/>
          <a:ext cx="4780416" cy="1036546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a-IN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நிரலாக்கத்துக்கான அறிமுகம்</a:t>
          </a:r>
          <a:r>
            <a:rPr lang="en-US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- (Introduction for programming)</a:t>
          </a:r>
          <a:endParaRPr lang="en-US" sz="2000" kern="1200" dirty="0">
            <a:latin typeface="Vijaya" panose="02020604020202020204" pitchFamily="18" charset="0"/>
            <a:cs typeface="Vijaya" panose="02020604020202020204" pitchFamily="18" charset="0"/>
          </a:endParaRPr>
        </a:p>
      </dsp:txBody>
      <dsp:txXfrm>
        <a:off x="50600" y="1119396"/>
        <a:ext cx="4679216" cy="935346"/>
      </dsp:txXfrm>
    </dsp:sp>
    <dsp:sp modelId="{13B9D75C-860E-49E5-B1C5-1A958FB91AFC}">
      <dsp:nvSpPr>
        <dsp:cNvPr id="0" name=""/>
        <dsp:cNvSpPr/>
      </dsp:nvSpPr>
      <dsp:spPr>
        <a:xfrm>
          <a:off x="0" y="3348299"/>
          <a:ext cx="4780416" cy="1036546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a-IN" sz="3000" b="0" i="0" kern="1200" dirty="0">
              <a:latin typeface="Vijaya" panose="02020604020202020204" pitchFamily="18" charset="0"/>
              <a:cs typeface="Vijaya" panose="02020604020202020204" pitchFamily="18" charset="0"/>
            </a:rPr>
            <a:t>தரவியல் அமைப்பு</a:t>
          </a:r>
          <a:r>
            <a:rPr lang="en-US" sz="3000" b="0" i="0" kern="1200" dirty="0">
              <a:latin typeface="Vijaya" panose="02020604020202020204" pitchFamily="18" charset="0"/>
              <a:cs typeface="Vijaya" panose="02020604020202020204" pitchFamily="18" charset="0"/>
            </a:rPr>
            <a:t> </a:t>
          </a:r>
          <a:r>
            <a:rPr lang="en-US" sz="3000" b="1" kern="1200" dirty="0">
              <a:latin typeface="Vijaya" panose="02020604020202020204" pitchFamily="18" charset="0"/>
              <a:cs typeface="Vijaya" panose="02020604020202020204" pitchFamily="18" charset="0"/>
            </a:rPr>
            <a:t>(Data structure)</a:t>
          </a:r>
          <a:endParaRPr lang="en-US" sz="3000" kern="1200" dirty="0">
            <a:latin typeface="Vijaya" panose="02020604020202020204" pitchFamily="18" charset="0"/>
            <a:cs typeface="Vijaya" panose="02020604020202020204" pitchFamily="18" charset="0"/>
          </a:endParaRPr>
        </a:p>
      </dsp:txBody>
      <dsp:txXfrm>
        <a:off x="50600" y="3398899"/>
        <a:ext cx="4679216" cy="935346"/>
      </dsp:txXfrm>
    </dsp:sp>
    <dsp:sp modelId="{C15EC141-2FE3-49AE-A193-975F17035D6F}">
      <dsp:nvSpPr>
        <dsp:cNvPr id="0" name=""/>
        <dsp:cNvSpPr/>
      </dsp:nvSpPr>
      <dsp:spPr>
        <a:xfrm>
          <a:off x="0" y="2226447"/>
          <a:ext cx="4780416" cy="1036546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a-IN" sz="3000" b="1" kern="1200" dirty="0">
              <a:latin typeface="Vijaya" panose="02020604020202020204" pitchFamily="18" charset="0"/>
              <a:cs typeface="Vijaya" panose="02020604020202020204" pitchFamily="18" charset="0"/>
            </a:rPr>
            <a:t>பொருள் நோக்கிய நிரலாக்கம்</a:t>
          </a:r>
          <a:r>
            <a:rPr lang="en-US" sz="3000" b="1" kern="1200" dirty="0">
              <a:latin typeface="Vijaya" panose="02020604020202020204" pitchFamily="18" charset="0"/>
              <a:cs typeface="Vijaya" panose="02020604020202020204" pitchFamily="18" charset="0"/>
            </a:rPr>
            <a:t> (Object oriented programming)</a:t>
          </a:r>
          <a:endParaRPr lang="en-US" sz="3000" kern="1200" dirty="0">
            <a:latin typeface="Vijaya" panose="02020604020202020204" pitchFamily="18" charset="0"/>
            <a:cs typeface="Vijaya" panose="02020604020202020204" pitchFamily="18" charset="0"/>
          </a:endParaRPr>
        </a:p>
      </dsp:txBody>
      <dsp:txXfrm>
        <a:off x="50600" y="2277047"/>
        <a:ext cx="4679216" cy="935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92DFA-674E-4B9B-BAE2-1C17CB09098B}">
      <dsp:nvSpPr>
        <dsp:cNvPr id="0" name=""/>
        <dsp:cNvSpPr/>
      </dsp:nvSpPr>
      <dsp:spPr>
        <a:xfrm>
          <a:off x="0" y="1252872"/>
          <a:ext cx="4780416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a-IN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மென்பொருள் கட்டமைப்பு</a:t>
          </a:r>
          <a:r>
            <a:rPr lang="en-US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 (Software Architecture)</a:t>
          </a:r>
          <a:endParaRPr lang="en-US" sz="2000" kern="1200" dirty="0">
            <a:latin typeface="Vijaya" panose="02020604020202020204" pitchFamily="18" charset="0"/>
            <a:cs typeface="Vijaya" panose="02020604020202020204" pitchFamily="18" charset="0"/>
          </a:endParaRPr>
        </a:p>
      </dsp:txBody>
      <dsp:txXfrm>
        <a:off x="59399" y="1312271"/>
        <a:ext cx="4661618" cy="1098002"/>
      </dsp:txXfrm>
    </dsp:sp>
    <dsp:sp modelId="{13B9D75C-860E-49E5-B1C5-1A958FB91AFC}">
      <dsp:nvSpPr>
        <dsp:cNvPr id="0" name=""/>
        <dsp:cNvSpPr/>
      </dsp:nvSpPr>
      <dsp:spPr>
        <a:xfrm>
          <a:off x="0" y="3"/>
          <a:ext cx="4780416" cy="121680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a-IN" sz="3000" b="0" i="0" kern="1200" dirty="0">
              <a:latin typeface="Vijaya" panose="02020604020202020204" pitchFamily="18" charset="0"/>
              <a:cs typeface="Vijaya" panose="02020604020202020204" pitchFamily="18" charset="0"/>
            </a:rPr>
            <a:t>தரவுத் தளம்</a:t>
          </a:r>
          <a:r>
            <a:rPr lang="en-US" sz="3000" b="0" i="0" kern="1200" dirty="0">
              <a:latin typeface="Vijaya" panose="02020604020202020204" pitchFamily="18" charset="0"/>
              <a:cs typeface="Vijaya" panose="02020604020202020204" pitchFamily="18" charset="0"/>
            </a:rPr>
            <a:t> (Database)</a:t>
          </a:r>
          <a:endParaRPr lang="en-US" sz="3000" kern="1200" dirty="0">
            <a:latin typeface="Vijaya" panose="02020604020202020204" pitchFamily="18" charset="0"/>
            <a:cs typeface="Vijaya" panose="02020604020202020204" pitchFamily="18" charset="0"/>
          </a:endParaRPr>
        </a:p>
      </dsp:txBody>
      <dsp:txXfrm>
        <a:off x="59399" y="59402"/>
        <a:ext cx="4661618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3E88C-B8E5-4D39-B955-7034E589D04D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918-29E9-417B-956A-4A30AAD7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5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32918-29E9-417B-956A-4A30AAD7C1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3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32918-29E9-417B-956A-4A30AAD7C1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35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32918-29E9-417B-956A-4A30AAD7C1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6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8C39-8B60-E9E6-BAF1-E5C7CD21E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274F-60E6-977B-2F86-22D5D8E8E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4934-2317-B745-3875-E2BE1305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AB866-8555-138B-19BD-195E11B9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5611C-6FC0-2CE3-37BB-5BB9E2E3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9488-CC97-30C4-BCA9-E02CC4EA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97579-6AD6-271B-FEFC-114C3B779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34379-13E4-D199-DCF8-F654C6AE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265FE-232C-2F11-0B46-444EA185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EBDE7-7301-0E37-8C86-5EF211C5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457CA-36D5-E670-2D67-7B906F1FE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9C478-C196-9C3D-2582-8E41F5607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C3574-03E4-6EB6-1CBA-04B6A4E2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DC261-B1C4-4A1E-61D6-113ED456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0D40A-AB34-698B-84CB-20C711FA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8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DC75-5031-7C89-2E54-E30EA80D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8CA9-9F90-3B8D-3CE3-9561F40C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09BA7-54FD-5504-214E-25424BEA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437A1-4381-D8E2-D3F5-DFA712D8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D022-09F4-91F4-A96A-A85A8076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05D2-0FC5-2A8A-6D1A-7EEDF8C5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CDDB-FA03-7E3F-74FC-7E5457142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AB9A4-429A-250C-535E-3C5FB9C7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52E6B-18AF-9962-8E83-BEC87155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05AE7-0C37-3619-A6A6-D7784016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4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7149-8874-F991-3D4B-6F7F0524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E1AD-5659-DDA7-8D64-2BFBE7F26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71FCC-090D-F209-B5BC-23B80206A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21750-503E-A925-3F8F-4A88DA5E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66BBA-FF27-36DC-EAA4-CDF89D0A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1E3E2-09CA-61EF-8455-7E91568A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2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3ADA-DD5A-7527-378B-1DE14935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1D8F-0626-DA9A-D77B-4502E6E3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FA58E-84D9-7B1C-A5F8-C82718DF7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13AA1-75A7-2FF7-C90A-2978BB20A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58F6F-4B63-11B5-DA6A-723FA30CC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9011D-23B1-9410-C974-7EECFE03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0FC64-5570-2FA9-5779-F31F2F40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88179-D42A-B53F-60C9-28DFDEE3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FEA9-AF6F-859F-B4D1-9D5FEDA3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03E09-DB11-ADD0-1EB4-327F9832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18E26-3194-39ED-ACAB-297625AB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99B67-38E5-E2A0-0E28-FEBECE51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5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08E57-1ABC-8338-8BF3-DC7CC3EB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6DE8D-E0E5-6862-66E3-A9E55C21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90BF4-BA83-8C17-DEDA-CDBA404E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3C54-DC14-F1D4-8F0B-4A696EFA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D7E9-3446-F239-F23A-41C04E8A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3CBE8-A872-F352-AAC8-7D4674D4F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4EBC-BC93-D2C3-A537-DF33C282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1E1BE-6DF5-6C7A-F505-AA7042B8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DCA6D-E0AD-C0AB-C17F-D602143C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DBC2-C1EF-3843-5B73-FC25F2D6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EDF68-59FF-14D5-455A-1A29DABEC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6E91D-90FF-1A11-A137-5B94BC26E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91E79-06D9-C0C1-976C-95AEDA26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2BF1E-4D01-7982-DC65-43D45DF5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AC482-3800-1CFC-6FE6-D20CBFEB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8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FA2F1-0950-33B6-9C8D-DBA0260D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F3368-16A8-3290-AD10-485AA13E0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4910-E66C-732C-6983-8427B9396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E9A29-6E85-08C8-B882-2E44B3564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C4C9-5DAD-9CCA-EFCB-36A249023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4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1FD46B-0DD2-DBFD-468C-7F3D38AAC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AB297-DC43-2B77-0087-237617EF6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ta-IN" sz="5500" b="1" kern="12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ஆரம்ப</a:t>
            </a:r>
            <a:r>
              <a:rPr lang="en-US" sz="5500" b="1" kern="12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ta-IN" sz="5500" b="1" kern="12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நிலையாளர்களுக்கான நிரலாக்கம்</a:t>
            </a:r>
            <a:br>
              <a:rPr lang="en-US" sz="5500" b="1" kern="12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</a:br>
            <a:r>
              <a:rPr lang="en-US" sz="5500" b="1" kern="12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Programming for </a:t>
            </a:r>
            <a:r>
              <a:rPr lang="en-US" sz="5500" b="1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B</a:t>
            </a:r>
            <a:r>
              <a:rPr lang="en-US" sz="5500" b="1" kern="12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0585D-8097-BDAC-6191-E46CF453D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2200" dirty="0"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algn="l"/>
            <a:endParaRPr lang="en-US" sz="2200" dirty="0"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algn="l"/>
            <a:r>
              <a:rPr lang="ta-IN" sz="22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ஜெயதர்சினி</a:t>
            </a:r>
            <a:endParaRPr lang="en-US" sz="2200" dirty="0">
              <a:solidFill>
                <a:srgbClr val="0F9ED5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97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C4E59E-F102-45D5-6FE1-EEEAB27B5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57920419-09D9-F7FC-2BC6-492B1614D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85A2F557-ECFF-0087-21E3-C37D0D56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5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E36E3-63B3-59A3-7A95-A4B2681A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அறிவியல்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Science</a:t>
            </a:r>
          </a:p>
        </p:txBody>
      </p:sp>
      <p:pic>
        <p:nvPicPr>
          <p:cNvPr id="4098" name="Picture 2" descr="Free Vector | Vintage science education background">
            <a:extLst>
              <a:ext uri="{FF2B5EF4-FFF2-40B4-BE49-F238E27FC236}">
                <a16:creationId xmlns:a16="http://schemas.microsoft.com/office/drawing/2014/main" id="{9B80BE6D-4B21-7A83-D331-68C7A3A3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37229"/>
            <a:ext cx="7188199" cy="478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95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1A4873-EC2A-16EB-5451-314F54A42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8" name="Rectangle 1087">
            <a:extLst>
              <a:ext uri="{FF2B5EF4-FFF2-40B4-BE49-F238E27FC236}">
                <a16:creationId xmlns:a16="http://schemas.microsoft.com/office/drawing/2014/main" id="{43A6DC97-2BB7-E3E8-2E47-BDAA217D3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D8FCA2CF-E127-4A6B-3B50-F570D48DE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535" y="694674"/>
            <a:ext cx="5374129" cy="5468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5BA13-5BDE-5777-DEC5-471DBAF4A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3667" y="-12978"/>
            <a:ext cx="4456612" cy="685355"/>
          </a:xfrm>
        </p:spPr>
        <p:txBody>
          <a:bodyPr anchor="b">
            <a:normAutofit/>
          </a:bodyPr>
          <a:lstStyle/>
          <a:p>
            <a:r>
              <a:rPr lang="ta-IN" sz="3200" dirty="0">
                <a:solidFill>
                  <a:srgbClr val="91550D"/>
                </a:solidFill>
                <a:latin typeface="Noto Sans Tamil"/>
              </a:rPr>
              <a:t>அறிவியல்</a:t>
            </a:r>
            <a:r>
              <a:rPr lang="en-US" sz="3200" dirty="0">
                <a:solidFill>
                  <a:srgbClr val="91550D"/>
                </a:solidFill>
                <a:latin typeface="Noto Sans Tamil"/>
              </a:rPr>
              <a:t> Science (1)</a:t>
            </a:r>
            <a:endParaRPr lang="en-US" sz="3200" dirty="0">
              <a:solidFill>
                <a:srgbClr val="91550D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69C1-F1E5-42BD-7B5B-B89FA2DEC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699" y="694671"/>
            <a:ext cx="5122587" cy="5468653"/>
          </a:xfrm>
        </p:spPr>
        <p:txBody>
          <a:bodyPr anchor="t">
            <a:noAutofit/>
          </a:bodyPr>
          <a:lstStyle/>
          <a:p>
            <a:r>
              <a:rPr lang="ta-IN" sz="26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அறிவியல் என்பது கேள்விகள் கேட்பது பற்றியது</a:t>
            </a:r>
            <a:r>
              <a:rPr lang="en-US" sz="26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. </a:t>
            </a:r>
            <a:r>
              <a:rPr lang="ta-IN" sz="26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அறிவியலானது, அவதானிப்புகள்</a:t>
            </a:r>
            <a:r>
              <a:rPr lang="en-US" sz="26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(Observations)</a:t>
            </a:r>
            <a:r>
              <a:rPr lang="ta-IN" sz="26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, பரிசோதனைகள்</a:t>
            </a:r>
            <a:r>
              <a:rPr lang="en-US" sz="26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(Experiments)</a:t>
            </a:r>
            <a:r>
              <a:rPr lang="ta-IN" sz="26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, வழமையான போக்கு</a:t>
            </a:r>
            <a:r>
              <a:rPr lang="en-US" sz="26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(Patterns)</a:t>
            </a:r>
            <a:r>
              <a:rPr lang="ta-IN" sz="26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போன்றவற்றின் மூலம் உண்மையை அறிந்து கொள்ள உதவுகிறது. எப்படி கவனமாகவும்</a:t>
            </a:r>
            <a:r>
              <a:rPr lang="en-US" sz="26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(carefully)</a:t>
            </a:r>
            <a:r>
              <a:rPr lang="ta-IN" sz="26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தர்க்கமாகவும்</a:t>
            </a:r>
            <a:r>
              <a:rPr lang="en-US" sz="26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(logically)</a:t>
            </a:r>
            <a:r>
              <a:rPr lang="ta-IN" sz="26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தெளிவாகவும்</a:t>
            </a:r>
            <a:r>
              <a:rPr lang="en-US" sz="26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(clearly)</a:t>
            </a:r>
            <a:r>
              <a:rPr lang="ta-IN" sz="26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யோசிப்பது என்பதைக் கற்பிக்கிறது. இவ்வாறு யோசிப்பது முக்கியமானது. ஏனெனில், நாம் சந்திக்கிற ஒவ்வொரு பிரச்சனையும்</a:t>
            </a:r>
            <a:r>
              <a:rPr lang="en-US" sz="26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(problem)</a:t>
            </a:r>
            <a:r>
              <a:rPr lang="ta-IN" sz="26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கேள்விகளுடன் தான் தொடங்குகிறது.</a:t>
            </a:r>
            <a:endParaRPr lang="en-US" sz="2600" dirty="0">
              <a:solidFill>
                <a:srgbClr val="91550D"/>
              </a:solidFill>
              <a:latin typeface="Catamaran"/>
              <a:cs typeface="Vijaya" panose="02020604020202020204" pitchFamily="18" charset="0"/>
            </a:endParaRPr>
          </a:p>
        </p:txBody>
      </p:sp>
      <p:pic>
        <p:nvPicPr>
          <p:cNvPr id="7" name="Picture 6" descr="A cartoon character holding a magnifying glass&#10;&#10;AI-generated content may be incorrect.">
            <a:extLst>
              <a:ext uri="{FF2B5EF4-FFF2-40B4-BE49-F238E27FC236}">
                <a16:creationId xmlns:a16="http://schemas.microsoft.com/office/drawing/2014/main" id="{013BA92A-0F60-B4CD-F417-6D5F08266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" r="3" b="3"/>
          <a:stretch>
            <a:fillRect/>
          </a:stretch>
        </p:blipFill>
        <p:spPr>
          <a:xfrm>
            <a:off x="6091666" y="960726"/>
            <a:ext cx="2672317" cy="2734325"/>
          </a:xfrm>
          <a:prstGeom prst="rect">
            <a:avLst/>
          </a:prstGeom>
        </p:spPr>
      </p:pic>
      <p:pic>
        <p:nvPicPr>
          <p:cNvPr id="1030" name="Picture 6" descr="Biologist - Clipart - Pathology Lab Clip Art , Free Transparent Clipart ...">
            <a:extLst>
              <a:ext uri="{FF2B5EF4-FFF2-40B4-BE49-F238E27FC236}">
                <a16:creationId xmlns:a16="http://schemas.microsoft.com/office/drawing/2014/main" id="{5A51EE86-457B-EF52-93D7-60ECE2641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1" r="9026" b="3"/>
          <a:stretch>
            <a:fillRect/>
          </a:stretch>
        </p:blipFill>
        <p:spPr bwMode="auto">
          <a:xfrm>
            <a:off x="8763983" y="1000891"/>
            <a:ext cx="2672317" cy="273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nnect the dots clipart 17 free Cliparts | Download images on ...">
            <a:extLst>
              <a:ext uri="{FF2B5EF4-FFF2-40B4-BE49-F238E27FC236}">
                <a16:creationId xmlns:a16="http://schemas.microsoft.com/office/drawing/2014/main" id="{16542442-2836-AA8C-1E40-4A0D3B826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8" r="3" b="4205"/>
          <a:stretch>
            <a:fillRect/>
          </a:stretch>
        </p:blipFill>
        <p:spPr bwMode="auto">
          <a:xfrm>
            <a:off x="6129827" y="3735217"/>
            <a:ext cx="5344638" cy="242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5AD3446-3AEE-9271-BDDA-233AA60AC32D}"/>
              </a:ext>
            </a:extLst>
          </p:cNvPr>
          <p:cNvSpPr txBox="1">
            <a:spLocks/>
          </p:cNvSpPr>
          <p:nvPr/>
        </p:nvSpPr>
        <p:spPr>
          <a:xfrm>
            <a:off x="6091664" y="947951"/>
            <a:ext cx="2420778" cy="598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a-IN" sz="3000" dirty="0">
                <a:solidFill>
                  <a:srgbClr val="91550D"/>
                </a:solidFill>
                <a:latin typeface="Georgia" panose="02040502050405020303" pitchFamily="18" charset="0"/>
              </a:rPr>
              <a:t>என்ன</a:t>
            </a:r>
            <a:r>
              <a:rPr lang="en-US" sz="3000" dirty="0">
                <a:solidFill>
                  <a:srgbClr val="91550D"/>
                </a:solidFill>
                <a:latin typeface="Georgia" panose="02040502050405020303" pitchFamily="18" charset="0"/>
              </a:rPr>
              <a:t> What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0F5D6F1-770F-1F18-8558-A27D5ED1B0C5}"/>
              </a:ext>
            </a:extLst>
          </p:cNvPr>
          <p:cNvSpPr txBox="1">
            <a:spLocks/>
          </p:cNvSpPr>
          <p:nvPr/>
        </p:nvSpPr>
        <p:spPr>
          <a:xfrm>
            <a:off x="9565853" y="3116737"/>
            <a:ext cx="1889529" cy="598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a-IN" sz="3000" dirty="0">
                <a:solidFill>
                  <a:srgbClr val="91550D"/>
                </a:solidFill>
                <a:latin typeface="Georgia" panose="02040502050405020303" pitchFamily="18" charset="0"/>
              </a:rPr>
              <a:t>ஏன்</a:t>
            </a:r>
            <a:r>
              <a:rPr lang="en-US" sz="3000" dirty="0">
                <a:solidFill>
                  <a:srgbClr val="91550D"/>
                </a:solidFill>
                <a:latin typeface="Georgia" panose="02040502050405020303" pitchFamily="18" charset="0"/>
              </a:rPr>
              <a:t> Why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5459F18-E457-501C-1CF5-7AB8D2FD7113}"/>
              </a:ext>
            </a:extLst>
          </p:cNvPr>
          <p:cNvSpPr txBox="1">
            <a:spLocks/>
          </p:cNvSpPr>
          <p:nvPr/>
        </p:nvSpPr>
        <p:spPr>
          <a:xfrm>
            <a:off x="8022347" y="5298877"/>
            <a:ext cx="2488270" cy="598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a-IN" sz="3000" dirty="0">
                <a:solidFill>
                  <a:srgbClr val="91550D"/>
                </a:solidFill>
                <a:latin typeface="Georgia" panose="02040502050405020303" pitchFamily="18" charset="0"/>
              </a:rPr>
              <a:t>எப்படி</a:t>
            </a:r>
            <a:r>
              <a:rPr lang="en-US" sz="3000" dirty="0">
                <a:solidFill>
                  <a:srgbClr val="91550D"/>
                </a:solidFill>
                <a:latin typeface="Georgia" panose="02040502050405020303" pitchFamily="18" charset="0"/>
              </a:rPr>
              <a:t> How</a:t>
            </a:r>
          </a:p>
        </p:txBody>
      </p:sp>
    </p:spTree>
    <p:extLst>
      <p:ext uri="{BB962C8B-B14F-4D97-AF65-F5344CB8AC3E}">
        <p14:creationId xmlns:p14="http://schemas.microsoft.com/office/powerpoint/2010/main" val="23463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E830F0-F018-1B0B-8B76-4BF584CC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8" name="Rectangle 1087">
            <a:extLst>
              <a:ext uri="{FF2B5EF4-FFF2-40B4-BE49-F238E27FC236}">
                <a16:creationId xmlns:a16="http://schemas.microsoft.com/office/drawing/2014/main" id="{7C86F726-AC41-4CF6-9B05-151A4D49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55E8CDA9-D07B-4774-80D9-57C6EFE7D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535" y="694674"/>
            <a:ext cx="5374129" cy="5468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0264F-0826-91ED-C3FB-905BA625E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123" y="-98070"/>
            <a:ext cx="4500156" cy="685356"/>
          </a:xfrm>
        </p:spPr>
        <p:txBody>
          <a:bodyPr anchor="b">
            <a:normAutofit/>
          </a:bodyPr>
          <a:lstStyle/>
          <a:p>
            <a:r>
              <a:rPr lang="ta-IN" sz="3200" dirty="0">
                <a:solidFill>
                  <a:srgbClr val="91550D"/>
                </a:solidFill>
                <a:latin typeface="Noto Sans Tamil"/>
              </a:rPr>
              <a:t>அறிவியல்</a:t>
            </a:r>
            <a:r>
              <a:rPr lang="en-US" sz="3200" dirty="0">
                <a:solidFill>
                  <a:srgbClr val="91550D"/>
                </a:solidFill>
                <a:latin typeface="Noto Sans Tamil"/>
              </a:rPr>
              <a:t> Science (2)</a:t>
            </a:r>
            <a:endParaRPr lang="en-US" sz="3200" dirty="0">
              <a:solidFill>
                <a:srgbClr val="91550D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7AAE4-7D05-8C10-5687-3661058B7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699" y="718770"/>
            <a:ext cx="5335961" cy="5468654"/>
          </a:xfrm>
        </p:spPr>
        <p:txBody>
          <a:bodyPr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என்ன?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(</a:t>
            </a:r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அவதானிப்புகள்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)</a:t>
            </a:r>
          </a:p>
          <a:p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உண்மைகள்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(</a:t>
            </a:r>
            <a:r>
              <a:rPr lang="en-US" sz="2300" dirty="0">
                <a:solidFill>
                  <a:srgbClr val="91550D"/>
                </a:solidFill>
              </a:rPr>
              <a:t>facts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)</a:t>
            </a:r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, நிகழ்வுகள்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(</a:t>
            </a:r>
            <a:r>
              <a:rPr lang="en-US" sz="2300" dirty="0">
                <a:solidFill>
                  <a:srgbClr val="91550D"/>
                </a:solidFill>
              </a:rPr>
              <a:t>phenomena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)</a:t>
            </a:r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, அவதானிப்புகள்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(</a:t>
            </a:r>
            <a:r>
              <a:rPr lang="en-US" sz="2300" dirty="0">
                <a:solidFill>
                  <a:srgbClr val="91550D"/>
                </a:solidFill>
              </a:rPr>
              <a:t>observations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) </a:t>
            </a:r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போன்றவற்றை இனங்காணுவது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(identify)</a:t>
            </a:r>
          </a:p>
          <a:p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உதாரணம்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:</a:t>
            </a:r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ஒளி என்றால் என்ன?</a:t>
            </a:r>
            <a:endParaRPr lang="en-US" sz="2300" dirty="0">
              <a:solidFill>
                <a:srgbClr val="91550D"/>
              </a:solidFill>
              <a:latin typeface="Catamaran"/>
              <a:cs typeface="Vijaya" panose="02020604020202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ஏன்?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(</a:t>
            </a:r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பரிசோதனைகள்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)</a:t>
            </a:r>
          </a:p>
          <a:p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ஏதோ ஒன்றுக்கு பின்னால் உள்ள காரணத்தை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(cause)</a:t>
            </a:r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ஆராய்ந்து அறிவது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(seek)</a:t>
            </a:r>
          </a:p>
          <a:p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உதாரணம்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:</a:t>
            </a:r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ஏன் பழம் கீழே விழுகிறது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எப்படி?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(</a:t>
            </a:r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வழமையான போக்கு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- Patterns) </a:t>
            </a:r>
            <a:endParaRPr lang="ta-IN" sz="2300" dirty="0">
              <a:solidFill>
                <a:srgbClr val="91550D"/>
              </a:solidFill>
              <a:latin typeface="Catamaran"/>
              <a:cs typeface="Vijaya" panose="02020604020202020204" pitchFamily="18" charset="0"/>
            </a:endParaRPr>
          </a:p>
          <a:p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செயல்முறையைப்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(process)</a:t>
            </a:r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புரிந்துகொள்வது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 (explore)</a:t>
            </a:r>
          </a:p>
          <a:p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உதாரணம்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: </a:t>
            </a:r>
            <a:r>
              <a:rPr lang="ta-IN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எப்படி மழை பெய்கிறது</a:t>
            </a:r>
            <a:r>
              <a:rPr lang="en-US" sz="2300" dirty="0">
                <a:solidFill>
                  <a:srgbClr val="91550D"/>
                </a:solidFill>
                <a:latin typeface="Catamaran"/>
                <a:cs typeface="Vijaya" panose="02020604020202020204" pitchFamily="18" charset="0"/>
              </a:rPr>
              <a:t>?</a:t>
            </a:r>
          </a:p>
        </p:txBody>
      </p:sp>
      <p:pic>
        <p:nvPicPr>
          <p:cNvPr id="7" name="Picture 6" descr="A cartoon character holding a magnifying glass&#10;&#10;AI-generated content may be incorrect.">
            <a:extLst>
              <a:ext uri="{FF2B5EF4-FFF2-40B4-BE49-F238E27FC236}">
                <a16:creationId xmlns:a16="http://schemas.microsoft.com/office/drawing/2014/main" id="{3471D103-491B-4AA4-BA71-BF42A9F8F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" r="3" b="3"/>
          <a:stretch>
            <a:fillRect/>
          </a:stretch>
        </p:blipFill>
        <p:spPr>
          <a:xfrm>
            <a:off x="6091667" y="694677"/>
            <a:ext cx="2672317" cy="2734325"/>
          </a:xfrm>
          <a:prstGeom prst="rect">
            <a:avLst/>
          </a:prstGeom>
        </p:spPr>
      </p:pic>
      <p:pic>
        <p:nvPicPr>
          <p:cNvPr id="1030" name="Picture 6" descr="Biologist - Clipart - Pathology Lab Clip Art , Free Transparent Clipart ...">
            <a:extLst>
              <a:ext uri="{FF2B5EF4-FFF2-40B4-BE49-F238E27FC236}">
                <a16:creationId xmlns:a16="http://schemas.microsoft.com/office/drawing/2014/main" id="{30DE7D83-F123-F86F-6C31-47494A036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1" r="9026" b="3"/>
          <a:stretch>
            <a:fillRect/>
          </a:stretch>
        </p:blipFill>
        <p:spPr bwMode="auto">
          <a:xfrm>
            <a:off x="8807528" y="672585"/>
            <a:ext cx="2672317" cy="273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nnect the dots clipart 17 free Cliparts | Download images on ...">
            <a:extLst>
              <a:ext uri="{FF2B5EF4-FFF2-40B4-BE49-F238E27FC236}">
                <a16:creationId xmlns:a16="http://schemas.microsoft.com/office/drawing/2014/main" id="{029534B5-2097-FCFC-D522-7108EFB8A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8" r="3" b="4205"/>
          <a:stretch>
            <a:fillRect/>
          </a:stretch>
        </p:blipFill>
        <p:spPr bwMode="auto">
          <a:xfrm>
            <a:off x="6091663" y="3428777"/>
            <a:ext cx="5344638" cy="271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0FD9618-FEBF-D9D4-72FB-558F984CB286}"/>
              </a:ext>
            </a:extLst>
          </p:cNvPr>
          <p:cNvSpPr txBox="1">
            <a:spLocks/>
          </p:cNvSpPr>
          <p:nvPr/>
        </p:nvSpPr>
        <p:spPr>
          <a:xfrm>
            <a:off x="6091663" y="694262"/>
            <a:ext cx="2776299" cy="5325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a-IN" sz="3000" dirty="0">
                <a:solidFill>
                  <a:srgbClr val="91550D"/>
                </a:solidFill>
                <a:latin typeface="Georgia" panose="02040502050405020303" pitchFamily="18" charset="0"/>
              </a:rPr>
              <a:t>என்ன</a:t>
            </a:r>
            <a:r>
              <a:rPr lang="en-US" sz="3000" dirty="0">
                <a:solidFill>
                  <a:srgbClr val="91550D"/>
                </a:solidFill>
                <a:latin typeface="Georgia" panose="02040502050405020303" pitchFamily="18" charset="0"/>
              </a:rPr>
              <a:t> What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A98BB3B-34CF-E4D6-86BB-9CFFE1837CD4}"/>
              </a:ext>
            </a:extLst>
          </p:cNvPr>
          <p:cNvSpPr txBox="1">
            <a:spLocks/>
          </p:cNvSpPr>
          <p:nvPr/>
        </p:nvSpPr>
        <p:spPr>
          <a:xfrm>
            <a:off x="8867962" y="2830285"/>
            <a:ext cx="2672317" cy="598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a-IN" sz="3000" dirty="0">
                <a:solidFill>
                  <a:srgbClr val="91550D"/>
                </a:solidFill>
                <a:latin typeface="Georgia" panose="02040502050405020303" pitchFamily="18" charset="0"/>
              </a:rPr>
              <a:t>ஏன்</a:t>
            </a:r>
            <a:r>
              <a:rPr lang="en-US" sz="3000" dirty="0">
                <a:solidFill>
                  <a:srgbClr val="91550D"/>
                </a:solidFill>
                <a:latin typeface="Georgia" panose="02040502050405020303" pitchFamily="18" charset="0"/>
              </a:rPr>
              <a:t> Why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8F944B6-1D67-0DAF-378A-F674C0070788}"/>
              </a:ext>
            </a:extLst>
          </p:cNvPr>
          <p:cNvSpPr txBox="1">
            <a:spLocks/>
          </p:cNvSpPr>
          <p:nvPr/>
        </p:nvSpPr>
        <p:spPr>
          <a:xfrm>
            <a:off x="7633342" y="5357337"/>
            <a:ext cx="2677195" cy="653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a-IN" sz="3000" dirty="0">
                <a:solidFill>
                  <a:srgbClr val="91550D"/>
                </a:solidFill>
                <a:latin typeface="Georgia" panose="02040502050405020303" pitchFamily="18" charset="0"/>
              </a:rPr>
              <a:t>எப்படி</a:t>
            </a:r>
            <a:r>
              <a:rPr lang="en-US" sz="3000" dirty="0">
                <a:solidFill>
                  <a:srgbClr val="91550D"/>
                </a:solidFill>
                <a:latin typeface="Georgia" panose="02040502050405020303" pitchFamily="18" charset="0"/>
              </a:rPr>
              <a:t> How</a:t>
            </a:r>
          </a:p>
        </p:txBody>
      </p:sp>
    </p:spTree>
    <p:extLst>
      <p:ext uri="{BB962C8B-B14F-4D97-AF65-F5344CB8AC3E}">
        <p14:creationId xmlns:p14="http://schemas.microsoft.com/office/powerpoint/2010/main" val="128969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6" name="Rectangle 2075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8" name="Freeform: Shape 2077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9" name="Freeform: Shape 2078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50094-4D20-4B67-1535-06598EE6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85057"/>
            <a:ext cx="4760502" cy="58347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dirty="0" err="1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அறிவியலின்</a:t>
            </a:r>
            <a:r>
              <a:rPr lang="en-US" sz="4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</a:t>
            </a:r>
            <a:r>
              <a:rPr lang="en-US" sz="4500" dirty="0" err="1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மையக்கருத்து</a:t>
            </a:r>
            <a:r>
              <a:rPr lang="en-US" sz="4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</a:t>
            </a:r>
            <a:r>
              <a:rPr lang="en-US" sz="4500" dirty="0" err="1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ஒரு</a:t>
            </a:r>
            <a:r>
              <a:rPr lang="en-US" sz="4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</a:t>
            </a:r>
            <a:r>
              <a:rPr lang="en-US" sz="4500" dirty="0" err="1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மனப்பாங்கு</a:t>
            </a:r>
            <a:r>
              <a:rPr lang="en-US" sz="4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(mindset) — </a:t>
            </a:r>
            <a:r>
              <a:rPr lang="en-US" sz="4500" dirty="0" err="1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அது</a:t>
            </a:r>
            <a:r>
              <a:rPr lang="en-US" sz="4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</a:t>
            </a:r>
            <a:r>
              <a:rPr lang="en-US" sz="4500" dirty="0" err="1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தான்</a:t>
            </a:r>
            <a:r>
              <a:rPr lang="en-US" sz="4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</a:t>
            </a:r>
            <a:r>
              <a:rPr lang="en-US" sz="4500" dirty="0" err="1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ஆர்வம்</a:t>
            </a:r>
            <a:r>
              <a:rPr lang="en-US" sz="4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(Curiosity)</a:t>
            </a:r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5 Steps To Increase Engagement With User Retention Design - Slash">
            <a:extLst>
              <a:ext uri="{FF2B5EF4-FFF2-40B4-BE49-F238E27FC236}">
                <a16:creationId xmlns:a16="http://schemas.microsoft.com/office/drawing/2014/main" id="{B0B10B0D-7E1F-E399-29BF-052B30F63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3471" y="568146"/>
            <a:ext cx="4076189" cy="305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Rectangle 2076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Curiosity Cliparts | Free download on ClipArtMag">
            <a:extLst>
              <a:ext uri="{FF2B5EF4-FFF2-40B4-BE49-F238E27FC236}">
                <a16:creationId xmlns:a16="http://schemas.microsoft.com/office/drawing/2014/main" id="{3EB57EA8-7EB8-044E-864B-CBC3DEB91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7425" y="3827750"/>
            <a:ext cx="2095073" cy="23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rious Kid Clipart , Free Transparent Clipart - ClipartKey">
            <a:extLst>
              <a:ext uri="{FF2B5EF4-FFF2-40B4-BE49-F238E27FC236}">
                <a16:creationId xmlns:a16="http://schemas.microsoft.com/office/drawing/2014/main" id="{97006149-278E-C6F3-8471-3F7FEEE9D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48822" y="3827750"/>
            <a:ext cx="2503597" cy="23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EBCDB59-61CC-F186-4650-446BB50CA0D8}"/>
              </a:ext>
            </a:extLst>
          </p:cNvPr>
          <p:cNvSpPr txBox="1">
            <a:spLocks/>
          </p:cNvSpPr>
          <p:nvPr/>
        </p:nvSpPr>
        <p:spPr>
          <a:xfrm>
            <a:off x="7850542" y="0"/>
            <a:ext cx="4500156" cy="564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a-IN" sz="3200" dirty="0">
                <a:solidFill>
                  <a:srgbClr val="D25836"/>
                </a:solidFill>
                <a:latin typeface="Noto Sans Tamil"/>
              </a:rPr>
              <a:t>அறிவியல்</a:t>
            </a:r>
            <a:r>
              <a:rPr lang="en-US" sz="3200" dirty="0">
                <a:solidFill>
                  <a:srgbClr val="D25836"/>
                </a:solidFill>
                <a:latin typeface="Noto Sans Tamil"/>
              </a:rPr>
              <a:t> Science (3)</a:t>
            </a:r>
            <a:endParaRPr lang="en-US" sz="3200" dirty="0">
              <a:solidFill>
                <a:srgbClr val="D25836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5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8B1A70-EA76-2672-85DB-4AE8C2F6B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4" name="Rectangle 3103">
            <a:extLst>
              <a:ext uri="{FF2B5EF4-FFF2-40B4-BE49-F238E27FC236}">
                <a16:creationId xmlns:a16="http://schemas.microsoft.com/office/drawing/2014/main" id="{638B61BD-0EE1-4D29-B894-126CD61C5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6" name="Freeform: Shape 3105">
            <a:extLst>
              <a:ext uri="{FF2B5EF4-FFF2-40B4-BE49-F238E27FC236}">
                <a16:creationId xmlns:a16="http://schemas.microsoft.com/office/drawing/2014/main" id="{BBC14DD5-C584-4158-BF76-ECE3C6DB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065" name="Content Placeholder 2057">
            <a:extLst>
              <a:ext uri="{FF2B5EF4-FFF2-40B4-BE49-F238E27FC236}">
                <a16:creationId xmlns:a16="http://schemas.microsoft.com/office/drawing/2014/main" id="{35DC3B98-0EC7-AAC0-17A2-64DA8D2AC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494876"/>
            <a:ext cx="4351755" cy="6047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a-IN" sz="3000" dirty="0">
                <a:solidFill>
                  <a:srgbClr val="890304"/>
                </a:solidFill>
              </a:rPr>
              <a:t>நாங்கள் அவதானிக்கிறோம்</a:t>
            </a:r>
            <a:r>
              <a:rPr lang="en-US" sz="3000" dirty="0">
                <a:solidFill>
                  <a:srgbClr val="890304"/>
                </a:solidFill>
              </a:rPr>
              <a:t> (observe)</a:t>
            </a:r>
            <a:r>
              <a:rPr lang="ta-IN" sz="3000" dirty="0">
                <a:solidFill>
                  <a:srgbClr val="890304"/>
                </a:solidFill>
              </a:rPr>
              <a:t>, கேள்வி கேட்கிறோம்</a:t>
            </a:r>
            <a:r>
              <a:rPr lang="en-US" sz="3000" dirty="0">
                <a:solidFill>
                  <a:srgbClr val="890304"/>
                </a:solidFill>
              </a:rPr>
              <a:t> (ask)</a:t>
            </a:r>
            <a:r>
              <a:rPr lang="ta-IN" sz="3000" dirty="0">
                <a:solidFill>
                  <a:srgbClr val="890304"/>
                </a:solidFill>
              </a:rPr>
              <a:t>, ஊகிக்கிறோம்</a:t>
            </a:r>
            <a:r>
              <a:rPr lang="en-US" sz="3000" dirty="0">
                <a:solidFill>
                  <a:srgbClr val="890304"/>
                </a:solidFill>
              </a:rPr>
              <a:t> (guess)</a:t>
            </a:r>
            <a:r>
              <a:rPr lang="ta-IN" sz="3000" dirty="0">
                <a:solidFill>
                  <a:srgbClr val="890304"/>
                </a:solidFill>
              </a:rPr>
              <a:t> பின்னர் சோதிக்கிறோம்</a:t>
            </a:r>
            <a:r>
              <a:rPr lang="en-US" sz="3000" dirty="0">
                <a:solidFill>
                  <a:srgbClr val="890304"/>
                </a:solidFill>
              </a:rPr>
              <a:t> (test)</a:t>
            </a:r>
            <a:r>
              <a:rPr lang="ta-IN" sz="3000" dirty="0">
                <a:solidFill>
                  <a:srgbClr val="890304"/>
                </a:solidFill>
              </a:rPr>
              <a:t>. எப்படி உலகம் இயங்குகிறது என்பதைப்</a:t>
            </a:r>
            <a:r>
              <a:rPr lang="en-US" sz="3000" dirty="0">
                <a:solidFill>
                  <a:srgbClr val="890304"/>
                </a:solidFill>
              </a:rPr>
              <a:t> </a:t>
            </a:r>
            <a:r>
              <a:rPr lang="ta-IN" sz="3000" dirty="0">
                <a:solidFill>
                  <a:srgbClr val="890304"/>
                </a:solidFill>
              </a:rPr>
              <a:t>புரிந்து கொள்ள இவ்வாறு மீண்டும் மீண்டும் செய்கிறோம்.</a:t>
            </a:r>
            <a:endParaRPr lang="en-US" sz="3000" dirty="0">
              <a:solidFill>
                <a:srgbClr val="890304"/>
              </a:solidFill>
            </a:endParaRPr>
          </a:p>
        </p:txBody>
      </p:sp>
      <p:pic>
        <p:nvPicPr>
          <p:cNvPr id="2054" name="Picture 6" descr="Curious Kid Clipart , Free Transparent Clipart - ClipartKey">
            <a:extLst>
              <a:ext uri="{FF2B5EF4-FFF2-40B4-BE49-F238E27FC236}">
                <a16:creationId xmlns:a16="http://schemas.microsoft.com/office/drawing/2014/main" id="{CA34D4C5-CDA3-A7E0-466A-43F812C9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1" r="10251" b="5"/>
          <a:stretch>
            <a:fillRect/>
          </a:stretch>
        </p:blipFill>
        <p:spPr bwMode="auto">
          <a:xfrm>
            <a:off x="4751251" y="3302831"/>
            <a:ext cx="2612571" cy="291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emium Vector | Happy cute little kid boy with idea lamp sign">
            <a:extLst>
              <a:ext uri="{FF2B5EF4-FFF2-40B4-BE49-F238E27FC236}">
                <a16:creationId xmlns:a16="http://schemas.microsoft.com/office/drawing/2014/main" id="{75080201-A8A0-92DA-E4F5-5E6C63C7D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8070"/>
          <a:stretch>
            <a:fillRect/>
          </a:stretch>
        </p:blipFill>
        <p:spPr bwMode="auto">
          <a:xfrm>
            <a:off x="9543351" y="3955512"/>
            <a:ext cx="2612571" cy="290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iy Easy Science Experiments">
            <a:extLst>
              <a:ext uri="{FF2B5EF4-FFF2-40B4-BE49-F238E27FC236}">
                <a16:creationId xmlns:a16="http://schemas.microsoft.com/office/drawing/2014/main" id="{42782612-6FBD-6059-213A-21505927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072"/>
          <a:stretch>
            <a:fillRect/>
          </a:stretch>
        </p:blipFill>
        <p:spPr bwMode="auto">
          <a:xfrm>
            <a:off x="7632680" y="494876"/>
            <a:ext cx="4418034" cy="238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C8A11CA8-19CD-F65A-CEB2-FFD1C34CC0B4}"/>
              </a:ext>
            </a:extLst>
          </p:cNvPr>
          <p:cNvSpPr/>
          <p:nvPr/>
        </p:nvSpPr>
        <p:spPr>
          <a:xfrm>
            <a:off x="5704119" y="1513115"/>
            <a:ext cx="1822993" cy="1648761"/>
          </a:xfrm>
          <a:prstGeom prst="bentArrow">
            <a:avLst/>
          </a:prstGeom>
          <a:solidFill>
            <a:srgbClr val="D165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A80AFAA-9094-1EC4-B00C-AA86A304B1EE}"/>
              </a:ext>
            </a:extLst>
          </p:cNvPr>
          <p:cNvSpPr/>
          <p:nvPr/>
        </p:nvSpPr>
        <p:spPr>
          <a:xfrm>
            <a:off x="10631456" y="2934765"/>
            <a:ext cx="780505" cy="1306285"/>
          </a:xfrm>
          <a:prstGeom prst="downArrow">
            <a:avLst/>
          </a:prstGeom>
          <a:solidFill>
            <a:srgbClr val="018C0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90B19C-B859-E5F0-6608-CD0326DD667E}"/>
              </a:ext>
            </a:extLst>
          </p:cNvPr>
          <p:cNvSpPr txBox="1">
            <a:spLocks/>
          </p:cNvSpPr>
          <p:nvPr/>
        </p:nvSpPr>
        <p:spPr>
          <a:xfrm>
            <a:off x="7850542" y="0"/>
            <a:ext cx="4500156" cy="564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a-IN" sz="3200" dirty="0">
                <a:solidFill>
                  <a:srgbClr val="911617"/>
                </a:solidFill>
                <a:latin typeface="Noto Sans Tamil"/>
              </a:rPr>
              <a:t>அறிவியல்</a:t>
            </a:r>
            <a:r>
              <a:rPr lang="en-US" sz="3200" dirty="0">
                <a:solidFill>
                  <a:srgbClr val="911617"/>
                </a:solidFill>
                <a:latin typeface="Noto Sans Tamil"/>
              </a:rPr>
              <a:t> Science (4)</a:t>
            </a:r>
            <a:endParaRPr lang="en-US" sz="3200" dirty="0">
              <a:solidFill>
                <a:srgbClr val="911617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27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519686-E204-F0D7-325D-8D5803F36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67CC5-9FE7-B33D-8620-B6BB59143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ta-IN" sz="2600" dirty="0"/>
              <a:t>பொறியியல்</a:t>
            </a:r>
            <a:r>
              <a:rPr lang="en-US" sz="2600" kern="1200" dirty="0">
                <a:latin typeface="+mj-lt"/>
                <a:ea typeface="+mj-ea"/>
                <a:cs typeface="+mj-cs"/>
              </a:rPr>
              <a:t> Engineering</a:t>
            </a:r>
          </a:p>
        </p:txBody>
      </p:sp>
      <p:sp>
        <p:nvSpPr>
          <p:cNvPr id="513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4 Benefits of Jigsaw Puzzles For Your Child's Development">
            <a:extLst>
              <a:ext uri="{FF2B5EF4-FFF2-40B4-BE49-F238E27FC236}">
                <a16:creationId xmlns:a16="http://schemas.microsoft.com/office/drawing/2014/main" id="{1F8EF375-77AE-EA48-442E-646EA2D2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r="16753" b="-1"/>
          <a:stretch>
            <a:fillRect/>
          </a:stretch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8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A9D51B-693B-29F6-9FC3-7E67B59AF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18" name="Rectangle 6217">
            <a:extLst>
              <a:ext uri="{FF2B5EF4-FFF2-40B4-BE49-F238E27FC236}">
                <a16:creationId xmlns:a16="http://schemas.microsoft.com/office/drawing/2014/main" id="{41BBC4E2-77AE-4A70-8F4E-420E9E2AD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9" name="Rectangle 6218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F7612-9EAC-C671-326A-AF7B882C7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2954" y="-36251"/>
            <a:ext cx="5445436" cy="759796"/>
          </a:xfrm>
        </p:spPr>
        <p:txBody>
          <a:bodyPr anchor="b">
            <a:normAutofit/>
          </a:bodyPr>
          <a:lstStyle/>
          <a:p>
            <a:pPr algn="r"/>
            <a:r>
              <a:rPr lang="ta-IN" sz="3200" dirty="0">
                <a:solidFill>
                  <a:srgbClr val="FFFFFF"/>
                </a:solidFill>
              </a:rPr>
              <a:t>பொறியியல்</a:t>
            </a:r>
            <a:r>
              <a:rPr lang="en-US" sz="3200" dirty="0">
                <a:solidFill>
                  <a:srgbClr val="FFFFFF"/>
                </a:solidFill>
              </a:rPr>
              <a:t> Engineering (1)</a:t>
            </a:r>
            <a:endParaRPr lang="en-US" sz="320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80544-C98C-00F4-0C34-78DDBA82A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278" y="759796"/>
            <a:ext cx="4310719" cy="3240706"/>
          </a:xfrm>
        </p:spPr>
        <p:txBody>
          <a:bodyPr>
            <a:noAutofit/>
          </a:bodyPr>
          <a:lstStyle/>
          <a:p>
            <a:pPr algn="r"/>
            <a:r>
              <a:rPr lang="ta-IN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பொறியியல் என்பது பிரச்சனைகளை</a:t>
            </a:r>
            <a:r>
              <a:rPr lang="en-US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 (problems)</a:t>
            </a:r>
            <a:r>
              <a:rPr lang="ta-IN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 தீர்ப்பது</a:t>
            </a:r>
            <a:r>
              <a:rPr lang="en-US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 (solving)</a:t>
            </a:r>
            <a:r>
              <a:rPr lang="ta-IN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 பற்றியது. அது யோசனைகளை</a:t>
            </a:r>
            <a:r>
              <a:rPr lang="en-US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 (ideas)</a:t>
            </a:r>
            <a:r>
              <a:rPr lang="ta-IN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 அறிவியலில் இருந்து எடுத்து</a:t>
            </a:r>
            <a:r>
              <a:rPr lang="en-US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,</a:t>
            </a:r>
            <a:r>
              <a:rPr lang="ta-IN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 மனிதர்களுக்கு உதவக் கூடிய விடயங்களை உருவாக்குகிறது. பொறியியலாளர்கள்</a:t>
            </a:r>
            <a:r>
              <a:rPr lang="en-US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,</a:t>
            </a:r>
            <a:r>
              <a:rPr lang="ta-IN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 வடிவமைப்பு</a:t>
            </a:r>
            <a:r>
              <a:rPr lang="en-US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 </a:t>
            </a:r>
            <a:r>
              <a:rPr lang="ta-IN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அல்லது</a:t>
            </a:r>
            <a:r>
              <a:rPr lang="en-US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 </a:t>
            </a:r>
            <a:r>
              <a:rPr lang="ta-IN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திட்டங்கள்</a:t>
            </a:r>
            <a:r>
              <a:rPr lang="en-US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 (design)</a:t>
            </a:r>
            <a:r>
              <a:rPr lang="ta-IN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, கருவிகள்</a:t>
            </a:r>
            <a:r>
              <a:rPr lang="en-US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 (tools)</a:t>
            </a:r>
            <a:r>
              <a:rPr lang="ta-IN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 மற்றும் படைப்பாற்றல்</a:t>
            </a:r>
            <a:r>
              <a:rPr lang="en-US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 (creativity)</a:t>
            </a:r>
            <a:r>
              <a:rPr lang="ta-IN" sz="2700" dirty="0">
                <a:solidFill>
                  <a:srgbClr val="FFFFFF"/>
                </a:solidFill>
                <a:latin typeface="Catamaran"/>
                <a:cs typeface="Vijaya" panose="02020604020202020204" pitchFamily="18" charset="0"/>
              </a:rPr>
              <a:t> போன்றவற்றைப் பயன்படுத்தி பிரச்சனைகளை சரி செய்கிறார்கள்.</a:t>
            </a:r>
            <a:endParaRPr lang="en-US" sz="2700" dirty="0">
              <a:solidFill>
                <a:srgbClr val="FFFFFF"/>
              </a:solidFill>
              <a:latin typeface="Catamaran"/>
              <a:cs typeface="Vijaya" panose="02020604020202020204" pitchFamily="18" charset="0"/>
            </a:endParaRPr>
          </a:p>
        </p:txBody>
      </p:sp>
      <p:sp>
        <p:nvSpPr>
          <p:cNvPr id="6220" name="Graphic 32">
            <a:extLst>
              <a:ext uri="{FF2B5EF4-FFF2-40B4-BE49-F238E27FC236}">
                <a16:creationId xmlns:a16="http://schemas.microsoft.com/office/drawing/2014/main" id="{5DFC1D2F-D2C1-4B4C-A109-43567B85E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3202" y="114520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6146" name="Picture 2" descr="Premium Photo | A teamwork road construction worker tarmac laying hot ...">
            <a:extLst>
              <a:ext uri="{FF2B5EF4-FFF2-40B4-BE49-F238E27FC236}">
                <a16:creationId xmlns:a16="http://schemas.microsoft.com/office/drawing/2014/main" id="{52BA4201-F571-924C-947A-19BEC461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"/>
          <a:stretch>
            <a:fillRect/>
          </a:stretch>
        </p:blipFill>
        <p:spPr bwMode="auto">
          <a:xfrm>
            <a:off x="1883229" y="132279"/>
            <a:ext cx="3555819" cy="3555819"/>
          </a:xfrm>
          <a:custGeom>
            <a:avLst/>
            <a:gdLst/>
            <a:ahLst/>
            <a:cxnLst/>
            <a:rect l="l" t="t" r="r" b="b"/>
            <a:pathLst>
              <a:path w="1924906" h="1924906">
                <a:moveTo>
                  <a:pt x="962453" y="0"/>
                </a:moveTo>
                <a:cubicBezTo>
                  <a:pt x="1494001" y="0"/>
                  <a:pt x="1924906" y="430905"/>
                  <a:pt x="1924906" y="962453"/>
                </a:cubicBezTo>
                <a:cubicBezTo>
                  <a:pt x="1924906" y="1494001"/>
                  <a:pt x="1494001" y="1924906"/>
                  <a:pt x="962453" y="1924906"/>
                </a:cubicBezTo>
                <a:cubicBezTo>
                  <a:pt x="430905" y="1924906"/>
                  <a:pt x="0" y="1494001"/>
                  <a:pt x="0" y="962453"/>
                </a:cubicBezTo>
                <a:cubicBezTo>
                  <a:pt x="0" y="430905"/>
                  <a:pt x="430905" y="0"/>
                  <a:pt x="96245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21" name="Graphic 33">
            <a:extLst>
              <a:ext uri="{FF2B5EF4-FFF2-40B4-BE49-F238E27FC236}">
                <a16:creationId xmlns:a16="http://schemas.microsoft.com/office/drawing/2014/main" id="{FDE74ABC-C18D-4D27-A77F-43594963B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1825" y="306578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222" name="Straight Connector 62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How To Repair Mountain Bikes - Gameclass18">
            <a:extLst>
              <a:ext uri="{FF2B5EF4-FFF2-40B4-BE49-F238E27FC236}">
                <a16:creationId xmlns:a16="http://schemas.microsoft.com/office/drawing/2014/main" id="{92A91D58-650F-594D-770A-3998D2A3A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4" r="11526" b="1"/>
          <a:stretch>
            <a:fillRect/>
          </a:stretch>
        </p:blipFill>
        <p:spPr bwMode="auto">
          <a:xfrm>
            <a:off x="1134538" y="3783685"/>
            <a:ext cx="2784784" cy="2784784"/>
          </a:xfrm>
          <a:custGeom>
            <a:avLst/>
            <a:gdLst/>
            <a:ahLst/>
            <a:cxnLst/>
            <a:rect l="l" t="t" r="r" b="b"/>
            <a:pathLst>
              <a:path w="2784784" h="2784784">
                <a:moveTo>
                  <a:pt x="1392392" y="0"/>
                </a:moveTo>
                <a:cubicBezTo>
                  <a:pt x="2161389" y="0"/>
                  <a:pt x="2784784" y="623395"/>
                  <a:pt x="2784784" y="1392392"/>
                </a:cubicBezTo>
                <a:cubicBezTo>
                  <a:pt x="2784784" y="2161389"/>
                  <a:pt x="2161389" y="2784784"/>
                  <a:pt x="1392392" y="2784784"/>
                </a:cubicBezTo>
                <a:cubicBezTo>
                  <a:pt x="623395" y="2784784"/>
                  <a:pt x="0" y="2161389"/>
                  <a:pt x="0" y="1392392"/>
                </a:cubicBezTo>
                <a:cubicBezTo>
                  <a:pt x="0" y="623395"/>
                  <a:pt x="623395" y="0"/>
                  <a:pt x="139239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uilders tea Stock Vector Images - Alamy">
            <a:extLst>
              <a:ext uri="{FF2B5EF4-FFF2-40B4-BE49-F238E27FC236}">
                <a16:creationId xmlns:a16="http://schemas.microsoft.com/office/drawing/2014/main" id="{6526F742-4330-2CD3-A7A4-37DDCA1B3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8" r="5" b="19288"/>
          <a:stretch>
            <a:fillRect/>
          </a:stretch>
        </p:blipFill>
        <p:spPr bwMode="auto">
          <a:xfrm>
            <a:off x="4197746" y="4040416"/>
            <a:ext cx="3555818" cy="2817584"/>
          </a:xfrm>
          <a:custGeom>
            <a:avLst/>
            <a:gdLst/>
            <a:ahLst/>
            <a:cxnLst/>
            <a:rect l="l" t="t" r="r" b="b"/>
            <a:pathLst>
              <a:path w="3555818" h="2817584">
                <a:moveTo>
                  <a:pt x="1777909" y="0"/>
                </a:moveTo>
                <a:cubicBezTo>
                  <a:pt x="2759821" y="0"/>
                  <a:pt x="3555818" y="795997"/>
                  <a:pt x="3555818" y="1777909"/>
                </a:cubicBezTo>
                <a:cubicBezTo>
                  <a:pt x="3555818" y="2146126"/>
                  <a:pt x="3443881" y="2488199"/>
                  <a:pt x="3252179" y="2771955"/>
                </a:cubicBezTo>
                <a:lnTo>
                  <a:pt x="3218058" y="2817584"/>
                </a:lnTo>
                <a:lnTo>
                  <a:pt x="337760" y="2817584"/>
                </a:lnTo>
                <a:lnTo>
                  <a:pt x="303639" y="2771955"/>
                </a:lnTo>
                <a:cubicBezTo>
                  <a:pt x="111937" y="2488199"/>
                  <a:pt x="0" y="2146126"/>
                  <a:pt x="0" y="1777909"/>
                </a:cubicBezTo>
                <a:cubicBezTo>
                  <a:pt x="0" y="795997"/>
                  <a:pt x="795997" y="0"/>
                  <a:pt x="17779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23" name="Graphic 31">
            <a:extLst>
              <a:ext uri="{FF2B5EF4-FFF2-40B4-BE49-F238E27FC236}">
                <a16:creationId xmlns:a16="http://schemas.microsoft.com/office/drawing/2014/main" id="{1CF7DF92-B01A-4340-9465-5B2DC965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230" y="40510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04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FD5EF-6E31-F88A-73E7-285E286F7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C3C1-F64A-F287-4431-6F2CA9EB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85057"/>
            <a:ext cx="4760502" cy="58347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a-IN" sz="2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பொறியியலின் மையக்கருத்து வடிவமைப்பு அல்லது திட்டங்கள்</a:t>
            </a:r>
            <a:r>
              <a:rPr lang="en-US" sz="2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(design)</a:t>
            </a:r>
            <a:r>
              <a:rPr lang="ta-IN" sz="2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தான். அதாவது உண்மையான உலகப்</a:t>
            </a:r>
            <a:r>
              <a:rPr lang="en-US" sz="2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</a:t>
            </a:r>
            <a:r>
              <a:rPr lang="ta-IN" sz="2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பிரச்சனைகளைத்</a:t>
            </a:r>
            <a:r>
              <a:rPr lang="en-US" sz="2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(real-world problems)</a:t>
            </a:r>
            <a:r>
              <a:rPr lang="ta-IN" sz="2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தீர்க்கின்ற விடயங்களைத் திட்டமிடலும்</a:t>
            </a:r>
            <a:r>
              <a:rPr lang="en-US" sz="2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(planning)</a:t>
            </a:r>
            <a:r>
              <a:rPr lang="ta-IN" sz="2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உருவாக்குவதும்</a:t>
            </a:r>
            <a:r>
              <a:rPr lang="en-US" sz="2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(building)</a:t>
            </a:r>
            <a:r>
              <a:rPr lang="ta-IN" sz="2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தான். அவ்வாறு தான் கற்பனை</a:t>
            </a:r>
            <a:r>
              <a:rPr lang="en-US" sz="2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(imagination)</a:t>
            </a:r>
            <a:r>
              <a:rPr lang="ta-IN" sz="2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கண்டுபிடிப்பாக</a:t>
            </a:r>
            <a:r>
              <a:rPr lang="en-US" sz="2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(invention)</a:t>
            </a:r>
            <a:r>
              <a:rPr lang="ta-IN" sz="2500" dirty="0">
                <a:solidFill>
                  <a:srgbClr val="D25836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மாறுகிறது.</a:t>
            </a:r>
            <a:endParaRPr lang="en-US" sz="2500" dirty="0">
              <a:solidFill>
                <a:srgbClr val="D25836"/>
              </a:solidFill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  <p:pic>
        <p:nvPicPr>
          <p:cNvPr id="2050" name="Picture 2" descr="5 Steps To Increase Engagement With User Retention Design - Slash">
            <a:extLst>
              <a:ext uri="{FF2B5EF4-FFF2-40B4-BE49-F238E27FC236}">
                <a16:creationId xmlns:a16="http://schemas.microsoft.com/office/drawing/2014/main" id="{BCE062CB-37AA-5764-01EE-2B7A1CBB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3471" y="568146"/>
            <a:ext cx="4076189" cy="305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uriosity Cliparts | Free download on ClipArtMag">
            <a:extLst>
              <a:ext uri="{FF2B5EF4-FFF2-40B4-BE49-F238E27FC236}">
                <a16:creationId xmlns:a16="http://schemas.microsoft.com/office/drawing/2014/main" id="{D73B7D3C-F94C-D749-B1E8-1066A98AC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7425" y="3827750"/>
            <a:ext cx="2095073" cy="23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rious Kid Clipart , Free Transparent Clipart - ClipartKey">
            <a:extLst>
              <a:ext uri="{FF2B5EF4-FFF2-40B4-BE49-F238E27FC236}">
                <a16:creationId xmlns:a16="http://schemas.microsoft.com/office/drawing/2014/main" id="{5C988D1A-883A-7E49-41FB-538221E5E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48822" y="3827750"/>
            <a:ext cx="2503597" cy="23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5AB6801-74D0-FBB1-1DC7-4924DEB43807}"/>
              </a:ext>
            </a:extLst>
          </p:cNvPr>
          <p:cNvSpPr txBox="1">
            <a:spLocks/>
          </p:cNvSpPr>
          <p:nvPr/>
        </p:nvSpPr>
        <p:spPr>
          <a:xfrm>
            <a:off x="6752954" y="-36251"/>
            <a:ext cx="5445436" cy="759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ta-IN" sz="3200" dirty="0">
                <a:solidFill>
                  <a:srgbClr val="D4603F"/>
                </a:solidFill>
              </a:rPr>
              <a:t>பொறியியல்</a:t>
            </a:r>
            <a:r>
              <a:rPr lang="en-US" sz="3200" dirty="0">
                <a:solidFill>
                  <a:srgbClr val="D4603F"/>
                </a:solidFill>
              </a:rPr>
              <a:t> Engineering (2)</a:t>
            </a:r>
            <a:endParaRPr lang="en-US" sz="3200" dirty="0">
              <a:solidFill>
                <a:srgbClr val="D4603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38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96A3A-E141-6260-C86A-196D0728F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574137B-0846-D57E-7E00-34F15D121D81}"/>
              </a:ext>
            </a:extLst>
          </p:cNvPr>
          <p:cNvSpPr txBox="1">
            <a:spLocks/>
          </p:cNvSpPr>
          <p:nvPr/>
        </p:nvSpPr>
        <p:spPr>
          <a:xfrm>
            <a:off x="6752954" y="-36251"/>
            <a:ext cx="5445436" cy="759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ta-IN" sz="3200" dirty="0">
                <a:solidFill>
                  <a:srgbClr val="D4603F"/>
                </a:solidFill>
              </a:rPr>
              <a:t>பொறியியல்</a:t>
            </a:r>
            <a:r>
              <a:rPr lang="en-US" sz="3200" dirty="0">
                <a:solidFill>
                  <a:srgbClr val="D4603F"/>
                </a:solidFill>
              </a:rPr>
              <a:t> Engineering (3)</a:t>
            </a:r>
            <a:endParaRPr lang="en-US" sz="3200" dirty="0">
              <a:solidFill>
                <a:srgbClr val="D4603F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AEABE-3FF2-176F-BE5C-1EF29E499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81" y="814192"/>
            <a:ext cx="1971950" cy="2791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F62A7D-3297-48A7-5459-A70E8E27E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024" y="980732"/>
            <a:ext cx="2924583" cy="2448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15A582-8985-3E55-ECDA-3A7AA3086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1687" y="740382"/>
            <a:ext cx="2991267" cy="2743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7C67FB-E444-F8B1-E60C-B4A186D59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6044" y="4150666"/>
            <a:ext cx="2572109" cy="2657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65310B-D252-F5C3-3F06-A54EB194D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9449" y="4233709"/>
            <a:ext cx="2381582" cy="24768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B1EB4F-A257-0227-19E4-EDE126108A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881" y="4233709"/>
            <a:ext cx="3429479" cy="2381582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24D574C8-06B9-D198-9624-5C228A5B38A0}"/>
              </a:ext>
            </a:extLst>
          </p:cNvPr>
          <p:cNvSpPr/>
          <p:nvPr/>
        </p:nvSpPr>
        <p:spPr>
          <a:xfrm>
            <a:off x="2253343" y="2111829"/>
            <a:ext cx="1066800" cy="4245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B1A2425-AC41-2820-9C12-3DB5EE5794C7}"/>
              </a:ext>
            </a:extLst>
          </p:cNvPr>
          <p:cNvSpPr/>
          <p:nvPr/>
        </p:nvSpPr>
        <p:spPr>
          <a:xfrm>
            <a:off x="7025909" y="1992595"/>
            <a:ext cx="1066800" cy="4245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2C5B5BF-E6B1-3C4E-B70F-6DB084DC9BA5}"/>
              </a:ext>
            </a:extLst>
          </p:cNvPr>
          <p:cNvSpPr/>
          <p:nvPr/>
        </p:nvSpPr>
        <p:spPr>
          <a:xfrm>
            <a:off x="9588342" y="3529206"/>
            <a:ext cx="306772" cy="5806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6279AC6B-635A-08F2-9710-B100BA59096D}"/>
              </a:ext>
            </a:extLst>
          </p:cNvPr>
          <p:cNvSpPr/>
          <p:nvPr/>
        </p:nvSpPr>
        <p:spPr>
          <a:xfrm>
            <a:off x="7351031" y="5312230"/>
            <a:ext cx="1107169" cy="2864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86A52928-7EDE-0B3D-18C0-8686B7646AD5}"/>
              </a:ext>
            </a:extLst>
          </p:cNvPr>
          <p:cNvSpPr/>
          <p:nvPr/>
        </p:nvSpPr>
        <p:spPr>
          <a:xfrm>
            <a:off x="3943204" y="5301343"/>
            <a:ext cx="900939" cy="3156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2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4992C3-CF62-B5BD-1382-55E48315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ta-IN" sz="4000" dirty="0">
                <a:solidFill>
                  <a:schemeClr val="accent3">
                    <a:lumMod val="75000"/>
                  </a:schemeClr>
                </a:solidFill>
                <a:latin typeface="Noto Sans Tamil"/>
              </a:rPr>
              <a:t>கணினி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Noto Sans Tamil"/>
              </a:rPr>
              <a:t> </a:t>
            </a:r>
            <a:r>
              <a:rPr lang="ta-IN" sz="4000" dirty="0">
                <a:solidFill>
                  <a:schemeClr val="accent3">
                    <a:lumMod val="75000"/>
                  </a:schemeClr>
                </a:solidFill>
                <a:latin typeface="Noto Sans Tamil"/>
              </a:rPr>
              <a:t>அறிவியல் பொறியியல்</a:t>
            </a:r>
            <a:br>
              <a:rPr lang="en-US" sz="40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Computer Science Engineering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B1C5A-4A3C-3051-C38F-6FA529EB0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Autofit/>
          </a:bodyPr>
          <a:lstStyle/>
          <a:p>
            <a:r>
              <a:rPr lang="ta-IN" sz="2400" dirty="0">
                <a:solidFill>
                  <a:schemeClr val="accent3">
                    <a:lumMod val="50000"/>
                  </a:schemeClr>
                </a:solidFill>
              </a:rPr>
              <a:t>இப்போது அறிவியலின் தர்க்கத்தையும்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(logic)</a:t>
            </a:r>
            <a:r>
              <a:rPr lang="ta-IN" sz="2400" dirty="0">
                <a:solidFill>
                  <a:schemeClr val="accent3">
                    <a:lumMod val="50000"/>
                  </a:schemeClr>
                </a:solidFill>
              </a:rPr>
              <a:t> பொறியியலின் வடிவமைப்பு அல்லது திட்டங்களையும்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(design)</a:t>
            </a:r>
            <a:r>
              <a:rPr lang="ta-IN" sz="2400" dirty="0">
                <a:solidFill>
                  <a:schemeClr val="accent3">
                    <a:lumMod val="50000"/>
                  </a:schemeClr>
                </a:solidFill>
              </a:rPr>
              <a:t> கணினியின் சக்தி அல்லது இயலுமைகளையும்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(power of computer) </a:t>
            </a:r>
            <a:r>
              <a:rPr lang="ta-IN" sz="2400" dirty="0">
                <a:solidFill>
                  <a:schemeClr val="accent3">
                    <a:lumMod val="50000"/>
                  </a:schemeClr>
                </a:solidFill>
              </a:rPr>
              <a:t>இணைத்து கற்பனை செய்து பாருங்கள். அது தான் எமது நிகழ்காலத்தையும் எதிர்காலத்தையும் உருவமைக்கிறது. அதாவது நாம் பயன்படுத்தும் இயந்திரங்களையும்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(machines)</a:t>
            </a:r>
            <a:r>
              <a:rPr lang="ta-IN" sz="2400" dirty="0">
                <a:solidFill>
                  <a:schemeClr val="accent3">
                    <a:lumMod val="50000"/>
                  </a:schemeClr>
                </a:solidFill>
              </a:rPr>
              <a:t> நாம் இயக்கும் செயலிகளையும்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(applications)</a:t>
            </a:r>
            <a:r>
              <a:rPr lang="ta-IN" sz="2400" dirty="0">
                <a:solidFill>
                  <a:schemeClr val="accent3">
                    <a:lumMod val="50000"/>
                  </a:schemeClr>
                </a:solidFill>
              </a:rPr>
              <a:t> நாம் உருவாக்கும் உலகையும்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a-IN" sz="2400" dirty="0">
                <a:solidFill>
                  <a:schemeClr val="accent3">
                    <a:lumMod val="50000"/>
                  </a:schemeClr>
                </a:solidFill>
              </a:rPr>
              <a:t>அது தான் உருவமைக்கிறது.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9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1719-379E-89D8-592B-020A1329F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82486"/>
            <a:ext cx="9144000" cy="1234848"/>
          </a:xfrm>
        </p:spPr>
        <p:txBody>
          <a:bodyPr>
            <a:normAutofit/>
          </a:bodyPr>
          <a:lstStyle/>
          <a:p>
            <a:r>
              <a:rPr lang="ta-IN" dirty="0">
                <a:solidFill>
                  <a:srgbClr val="BC0654"/>
                </a:solidFill>
                <a:latin typeface="Noto Sans Tamil"/>
              </a:rPr>
              <a:t>என்னைப் பற்றி</a:t>
            </a:r>
            <a:endParaRPr lang="en-US" dirty="0">
              <a:solidFill>
                <a:srgbClr val="BC0654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A888F-DEDA-7AB5-6885-64E2A4AE2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47" y="2694895"/>
            <a:ext cx="3105682" cy="31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7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DFD3742C-0F75-8401-8BF0-36B34CA3E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1166" r="3188" b="-1"/>
          <a:stretch>
            <a:fillRect/>
          </a:stretch>
        </p:blipFill>
        <p:spPr>
          <a:xfrm>
            <a:off x="-2" y="10"/>
            <a:ext cx="4056982" cy="4469306"/>
          </a:xfrm>
          <a:prstGeom prst="rect">
            <a:avLst/>
          </a:prstGeom>
        </p:spPr>
      </p:pic>
      <p:pic>
        <p:nvPicPr>
          <p:cNvPr id="8194" name="Picture 2" descr="Buy cheap Highrise City CD Key 🏷️ Best Price | GG.deals">
            <a:extLst>
              <a:ext uri="{FF2B5EF4-FFF2-40B4-BE49-F238E27FC236}">
                <a16:creationId xmlns:a16="http://schemas.microsoft.com/office/drawing/2014/main" id="{2A51A036-03FD-A594-69DA-24327315E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" r="568" b="1"/>
          <a:stretch>
            <a:fillRect/>
          </a:stretch>
        </p:blipFill>
        <p:spPr bwMode="auto">
          <a:xfrm>
            <a:off x="8115283" y="4462444"/>
            <a:ext cx="4076715" cy="23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CFD1E-CDE5-0FAE-C29F-B0BCD5B6E9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527" r="22850"/>
          <a:stretch>
            <a:fillRect/>
          </a:stretch>
        </p:blipFill>
        <p:spPr>
          <a:xfrm>
            <a:off x="8115283" y="-1"/>
            <a:ext cx="4076717" cy="4469316"/>
          </a:xfrm>
          <a:prstGeom prst="rect">
            <a:avLst/>
          </a:prstGeom>
        </p:spPr>
      </p:pic>
      <p:pic>
        <p:nvPicPr>
          <p:cNvPr id="9" name="Picture 8" descr="A robot with a hand on his chin&#10;&#10;AI-generated content may be incorrect.">
            <a:extLst>
              <a:ext uri="{FF2B5EF4-FFF2-40B4-BE49-F238E27FC236}">
                <a16:creationId xmlns:a16="http://schemas.microsoft.com/office/drawing/2014/main" id="{444E3DA9-A38D-9AB8-FE07-E39A04FC363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367" r="3" b="3"/>
          <a:stretch>
            <a:fillRect/>
          </a:stretch>
        </p:blipFill>
        <p:spPr>
          <a:xfrm>
            <a:off x="4056980" y="-1"/>
            <a:ext cx="4063088" cy="4469316"/>
          </a:xfrm>
          <a:prstGeom prst="rect">
            <a:avLst/>
          </a:prstGeom>
        </p:spPr>
      </p:pic>
      <p:sp>
        <p:nvSpPr>
          <p:cNvPr id="8201" name="Rectangle 8200">
            <a:extLst>
              <a:ext uri="{FF2B5EF4-FFF2-40B4-BE49-F238E27FC236}">
                <a16:creationId xmlns:a16="http://schemas.microsoft.com/office/drawing/2014/main" id="{D4054751-1972-4218-A5AC-06366AB2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462444"/>
            <a:ext cx="8115290" cy="2395556"/>
          </a:xfrm>
          <a:prstGeom prst="rect">
            <a:avLst/>
          </a:prstGeom>
          <a:gradFill>
            <a:gsLst>
              <a:gs pos="10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53F16F31-4871-4294-AA34-E451DD4C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64" y="4462444"/>
            <a:ext cx="8115285" cy="2395556"/>
          </a:xfrm>
          <a:prstGeom prst="rect">
            <a:avLst/>
          </a:prstGeom>
          <a:gradFill>
            <a:gsLst>
              <a:gs pos="7000">
                <a:srgbClr val="000000">
                  <a:alpha val="44000"/>
                </a:srgbClr>
              </a:gs>
              <a:gs pos="67000">
                <a:schemeClr val="accent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ABD3FB0A-8C48-462D-82B4-C52CDB3F0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280991"/>
            <a:ext cx="8115283" cy="1575508"/>
          </a:xfrm>
          <a:prstGeom prst="rect">
            <a:avLst/>
          </a:prstGeom>
          <a:gradFill>
            <a:gsLst>
              <a:gs pos="40000">
                <a:srgbClr val="000000">
                  <a:alpha val="0"/>
                </a:srgbClr>
              </a:gs>
              <a:gs pos="100000">
                <a:schemeClr val="accent1">
                  <a:alpha val="23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5E577-B7DF-6ABB-9DB7-0E060662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469315"/>
            <a:ext cx="8207829" cy="21491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a-IN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யோசி</a:t>
            </a:r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(Think)</a:t>
            </a:r>
            <a:r>
              <a:rPr lang="en-US" sz="5000" dirty="0">
                <a:solidFill>
                  <a:srgbClr val="FFFFFF"/>
                </a:solidFill>
              </a:rPr>
              <a:t> - </a:t>
            </a:r>
            <a:r>
              <a:rPr lang="ta-IN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தீர்</a:t>
            </a:r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(Solve) -</a:t>
            </a:r>
            <a:r>
              <a:rPr lang="ta-IN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உருவாக்கு</a:t>
            </a:r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(Build)</a:t>
            </a:r>
          </a:p>
        </p:txBody>
      </p:sp>
    </p:spTree>
    <p:extLst>
      <p:ext uri="{BB962C8B-B14F-4D97-AF65-F5344CB8AC3E}">
        <p14:creationId xmlns:p14="http://schemas.microsoft.com/office/powerpoint/2010/main" val="109765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D435-081F-AE35-88B6-491E1D233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2068286"/>
            <a:ext cx="11408228" cy="4376057"/>
          </a:xfrm>
        </p:spPr>
        <p:txBody>
          <a:bodyPr anchor="ctr">
            <a:noAutofit/>
          </a:bodyPr>
          <a:lstStyle/>
          <a:p>
            <a:r>
              <a:rPr lang="ta-IN" sz="3000" dirty="0">
                <a:solidFill>
                  <a:srgbClr val="0C3648"/>
                </a:solidFill>
              </a:rPr>
              <a:t>உங்களுக்கு புதிர் விளையாட்டுகளைத்</a:t>
            </a:r>
            <a:r>
              <a:rPr lang="en-US" sz="3000" dirty="0">
                <a:solidFill>
                  <a:srgbClr val="0C3648"/>
                </a:solidFill>
              </a:rPr>
              <a:t> (puzzles)</a:t>
            </a:r>
            <a:r>
              <a:rPr lang="ta-IN" sz="3000" dirty="0">
                <a:solidFill>
                  <a:srgbClr val="0C3648"/>
                </a:solidFill>
              </a:rPr>
              <a:t> தீர்ப்பது, கேள்வி கேட்பது</a:t>
            </a:r>
            <a:r>
              <a:rPr lang="en-US" sz="3000" dirty="0">
                <a:solidFill>
                  <a:srgbClr val="0C3648"/>
                </a:solidFill>
              </a:rPr>
              <a:t> (asking questions)</a:t>
            </a:r>
            <a:r>
              <a:rPr lang="ta-IN" sz="3000" dirty="0">
                <a:solidFill>
                  <a:srgbClr val="0C3648"/>
                </a:solidFill>
              </a:rPr>
              <a:t>, புதிய விடயங்களை உருவாக்குவது</a:t>
            </a:r>
            <a:r>
              <a:rPr lang="en-US" sz="3000" dirty="0">
                <a:solidFill>
                  <a:srgbClr val="0C3648"/>
                </a:solidFill>
              </a:rPr>
              <a:t> (creating new things)</a:t>
            </a:r>
            <a:r>
              <a:rPr lang="ta-IN" sz="3000" dirty="0">
                <a:solidFill>
                  <a:srgbClr val="0C3648"/>
                </a:solidFill>
              </a:rPr>
              <a:t> பிடிக்கும் என்றால் இந்தத் துறை உங்களுக்கானது. இந்த உலகம் உங்களுக்கானது. ஏனெனில் இந்தத் துறையில் ஆர்வமும்</a:t>
            </a:r>
            <a:r>
              <a:rPr lang="en-US" sz="3000" dirty="0">
                <a:solidFill>
                  <a:srgbClr val="0C3648"/>
                </a:solidFill>
              </a:rPr>
              <a:t> (curiosity)</a:t>
            </a:r>
            <a:r>
              <a:rPr lang="ta-IN" sz="3000" dirty="0">
                <a:solidFill>
                  <a:srgbClr val="0C3648"/>
                </a:solidFill>
              </a:rPr>
              <a:t> படைப்பாற்றலும்</a:t>
            </a:r>
            <a:r>
              <a:rPr lang="en-US" sz="3000" dirty="0">
                <a:solidFill>
                  <a:srgbClr val="0C3648"/>
                </a:solidFill>
              </a:rPr>
              <a:t> (creativity)</a:t>
            </a:r>
            <a:r>
              <a:rPr lang="ta-IN" sz="3000" dirty="0">
                <a:solidFill>
                  <a:srgbClr val="0C3648"/>
                </a:solidFill>
              </a:rPr>
              <a:t> சந்திக்கின்றன. நீங்கள் எப்படி விடயங்கள் வேலை செய்கின்றன என்று மட்டும் கற்கப் போவதில்லை. எப்படி எல்லோருக்கும் வேலை செய்யக் கூடிய விடயங்களை உருவாக்குவது என்பதையும் கற்கப் போகிறீர்கள்.</a:t>
            </a:r>
            <a:endParaRPr lang="en-US" sz="3000" dirty="0">
              <a:solidFill>
                <a:srgbClr val="0C36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4C51F-4BBD-93CD-D352-E273356AC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A8DE4B4-763D-B432-54CA-D17F823F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323955" cy="4480726"/>
          </a:xfrm>
        </p:spPr>
        <p:txBody>
          <a:bodyPr>
            <a:normAutofit/>
          </a:bodyPr>
          <a:lstStyle/>
          <a:p>
            <a:pPr algn="r"/>
            <a:r>
              <a:rPr lang="ta-IN" sz="3100" b="1" dirty="0">
                <a:solidFill>
                  <a:srgbClr val="0F9ED5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முன்னேற்றப் பாதை</a:t>
            </a:r>
            <a:r>
              <a:rPr lang="en-US" sz="3100" b="1" dirty="0">
                <a:solidFill>
                  <a:srgbClr val="0F9ED5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(RoadMap) - 1</a:t>
            </a:r>
          </a:p>
        </p:txBody>
      </p:sp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FBEB261B-B0F7-B7F7-DC7F-CD3D818953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1382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79579-1C4F-64D9-5F62-96F85D895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3DACC3-1F39-01B4-A9BE-F21C5605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323955" cy="4480726"/>
          </a:xfrm>
        </p:spPr>
        <p:txBody>
          <a:bodyPr>
            <a:normAutofit/>
          </a:bodyPr>
          <a:lstStyle/>
          <a:p>
            <a:pPr algn="r"/>
            <a:r>
              <a:rPr lang="ta-IN" sz="3100" b="1" dirty="0">
                <a:solidFill>
                  <a:srgbClr val="0F9ED5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முன்னேற்றப் பாதை</a:t>
            </a:r>
            <a:r>
              <a:rPr lang="en-US" sz="3100" b="1" dirty="0">
                <a:solidFill>
                  <a:srgbClr val="0F9ED5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(RoadMap) - 2</a:t>
            </a:r>
          </a:p>
        </p:txBody>
      </p:sp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22053E59-B99E-8FB7-D055-E804C8F55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20390"/>
              </p:ext>
            </p:extLst>
          </p:nvPr>
        </p:nvGraphicFramePr>
        <p:xfrm>
          <a:off x="5170778" y="827314"/>
          <a:ext cx="4780416" cy="4842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053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CADB-6C56-EF9F-E9AF-A0E65B154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48A449-F87C-F488-2A6F-733047A1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323955" cy="4480726"/>
          </a:xfrm>
        </p:spPr>
        <p:txBody>
          <a:bodyPr>
            <a:normAutofit/>
          </a:bodyPr>
          <a:lstStyle/>
          <a:p>
            <a:pPr algn="r"/>
            <a:r>
              <a:rPr lang="ta-IN" sz="3100" b="1" dirty="0">
                <a:solidFill>
                  <a:srgbClr val="0F9ED5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முன்னேற்றப் பாதை</a:t>
            </a:r>
            <a:r>
              <a:rPr lang="en-US" sz="3100" b="1" dirty="0">
                <a:solidFill>
                  <a:srgbClr val="0F9ED5"/>
                </a:solidFill>
                <a:latin typeface="Latha" panose="020B0604020202020204" pitchFamily="34" charset="0"/>
                <a:cs typeface="Latha" panose="020B0604020202020204" pitchFamily="34" charset="0"/>
              </a:rPr>
              <a:t> (RoadMap) - 3</a:t>
            </a:r>
          </a:p>
        </p:txBody>
      </p:sp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38918B68-0760-486C-83F7-A15C5548D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145566"/>
              </p:ext>
            </p:extLst>
          </p:nvPr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9A47F1C-FE7E-24F1-5A63-FF0E7DA11489}"/>
              </a:ext>
            </a:extLst>
          </p:cNvPr>
          <p:cNvGrpSpPr/>
          <p:nvPr/>
        </p:nvGrpSpPr>
        <p:grpSpPr>
          <a:xfrm>
            <a:off x="5170778" y="3699049"/>
            <a:ext cx="4893102" cy="1036546"/>
            <a:chOff x="1464986" y="5045653"/>
            <a:chExt cx="4893102" cy="103654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067A8D-2D42-B5BB-1192-11689619BD48}"/>
                </a:ext>
              </a:extLst>
            </p:cNvPr>
            <p:cNvSpPr/>
            <p:nvPr/>
          </p:nvSpPr>
          <p:spPr>
            <a:xfrm>
              <a:off x="1464986" y="5045653"/>
              <a:ext cx="4780416" cy="103654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050717"/>
                <a:satOff val="-275"/>
                <a:lumOff val="654"/>
                <a:alphaOff val="0"/>
              </a:schemeClr>
            </a:fillRef>
            <a:effectRef idx="0">
              <a:schemeClr val="accent5">
                <a:hueOff val="-4050717"/>
                <a:satOff val="-275"/>
                <a:lumOff val="65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B60C1C49-F542-7888-A4D1-A0AE89E7B3AC}"/>
                </a:ext>
              </a:extLst>
            </p:cNvPr>
            <p:cNvSpPr txBox="1"/>
            <p:nvPr/>
          </p:nvSpPr>
          <p:spPr>
            <a:xfrm>
              <a:off x="1678872" y="5146853"/>
              <a:ext cx="4679216" cy="935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a-IN" sz="2000" b="1" kern="1200" dirty="0">
                  <a:latin typeface="Vijaya" panose="02020604020202020204" pitchFamily="18" charset="0"/>
                  <a:cs typeface="Vijaya" panose="02020604020202020204" pitchFamily="18" charset="0"/>
                </a:rPr>
                <a:t>வலை நிரலாக்கத்துக்கான அறிமுகம்</a:t>
              </a:r>
              <a:r>
                <a:rPr lang="en-US" sz="2000" b="1" kern="1200" dirty="0">
                  <a:latin typeface="Vijaya" panose="02020604020202020204" pitchFamily="18" charset="0"/>
                  <a:cs typeface="Vijaya" panose="02020604020202020204" pitchFamily="18" charset="0"/>
                </a:rPr>
                <a:t> (Web programming Introduction)</a:t>
              </a:r>
              <a:endParaRPr lang="en-US" sz="2000" kern="1200" dirty="0">
                <a:latin typeface="Vijaya" panose="02020604020202020204" pitchFamily="18" charset="0"/>
                <a:cs typeface="Vijaya" panose="02020604020202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34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4E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ank You Girl Clip Art at Jonathan Stiefel blog">
            <a:extLst>
              <a:ext uri="{FF2B5EF4-FFF2-40B4-BE49-F238E27FC236}">
                <a16:creationId xmlns:a16="http://schemas.microsoft.com/office/drawing/2014/main" id="{F7393B5C-3C42-3F7C-B42E-D6DC42806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76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705BB1-484E-0D2C-5C74-22C7A514E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3A4B6BD-BCFF-49D0-5A92-95DADA5D2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9A213DB4-A4E4-1223-D2E7-3710FE46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C70E5F-2EE9-7E74-E45B-4318C3C3B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43B03-3EE1-95D3-1519-1F2AC1E6A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b="1" kern="1200" dirty="0" err="1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கணினி</a:t>
            </a:r>
            <a:r>
              <a:rPr lang="en-US" sz="4100" b="1" kern="12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en-US" sz="4100" b="1" kern="1200" dirty="0" err="1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அறிவியல்</a:t>
            </a:r>
            <a:r>
              <a:rPr lang="en-US" sz="4100" b="1" kern="12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en-US" sz="4100" b="1" kern="1200" dirty="0" err="1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பொறியியல்</a:t>
            </a:r>
            <a:br>
              <a:rPr lang="en-US" sz="4100" b="1" kern="12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</a:br>
            <a:r>
              <a:rPr lang="en-US" sz="4100" b="1" kern="12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Computer Science Engineering</a:t>
            </a:r>
            <a:br>
              <a:rPr lang="en-US" sz="4100" b="1" kern="12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</a:br>
            <a:r>
              <a:rPr lang="en-US" sz="4100" b="1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(1)</a:t>
            </a:r>
            <a:endParaRPr lang="en-US" sz="4100" b="1" kern="1200" dirty="0">
              <a:solidFill>
                <a:srgbClr val="0F9ED5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B5BFDE-E823-ADE1-4B7D-66019E158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97362F5-9464-1392-25B8-64437A6BF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000" dirty="0" err="1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அறிமுகம்</a:t>
            </a:r>
            <a:r>
              <a:rPr lang="en-US" sz="50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(Introduction)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5000" dirty="0">
              <a:solidFill>
                <a:srgbClr val="0F9ED5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algn="l"/>
            <a:r>
              <a:rPr lang="ta-IN" sz="50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ஜெயதர்சினி</a:t>
            </a:r>
            <a:endParaRPr lang="en-US" sz="5000" dirty="0">
              <a:solidFill>
                <a:srgbClr val="0F9ED5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5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5B4D7C-9E65-6879-C546-81C595312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F672-867B-1708-2DFA-3D1CD2FA0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1628"/>
            <a:ext cx="9144000" cy="3172506"/>
          </a:xfrm>
        </p:spPr>
        <p:txBody>
          <a:bodyPr>
            <a:normAutofit fontScale="90000"/>
          </a:bodyPr>
          <a:lstStyle/>
          <a:p>
            <a:r>
              <a:rPr lang="ta-IN" dirty="0">
                <a:solidFill>
                  <a:schemeClr val="accent3"/>
                </a:solidFill>
                <a:latin typeface="Noto Sans Tamil"/>
              </a:rPr>
              <a:t>கணினி</a:t>
            </a:r>
            <a:r>
              <a:rPr lang="en-US" dirty="0">
                <a:solidFill>
                  <a:schemeClr val="accent3"/>
                </a:solidFill>
                <a:latin typeface="Noto Sans Tamil"/>
              </a:rPr>
              <a:t> </a:t>
            </a:r>
            <a:r>
              <a:rPr lang="ta-IN" dirty="0">
                <a:solidFill>
                  <a:schemeClr val="accent3"/>
                </a:solidFill>
                <a:latin typeface="Noto Sans Tamil"/>
              </a:rPr>
              <a:t>அறிவியல் பொறியியல்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  <a:latin typeface="Georgia" panose="02040502050405020303" pitchFamily="18" charset="0"/>
              </a:rPr>
              <a:t>Computer Science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D4CC6-BD98-72CD-8F87-C860B034F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4179"/>
            <a:ext cx="9372600" cy="2232707"/>
          </a:xfrm>
        </p:spPr>
        <p:txBody>
          <a:bodyPr>
            <a:noAutofit/>
          </a:bodyPr>
          <a:lstStyle/>
          <a:p>
            <a:endParaRPr lang="en-US" sz="3000" dirty="0">
              <a:solidFill>
                <a:schemeClr val="accent3"/>
              </a:solidFill>
              <a:latin typeface="Catamaran"/>
              <a:cs typeface="Vijaya" panose="02020604020202020204" pitchFamily="18" charset="0"/>
            </a:endParaRPr>
          </a:p>
          <a:p>
            <a:r>
              <a:rPr lang="ta-IN" sz="3000" dirty="0">
                <a:solidFill>
                  <a:schemeClr val="accent3"/>
                </a:solidFill>
                <a:latin typeface="Catamaran"/>
                <a:cs typeface="Vijaya" panose="02020604020202020204" pitchFamily="18" charset="0"/>
              </a:rPr>
              <a:t>கணினி அறிவியல் பொறியியல் என்பது வெறுமனே நீளமான பெயர் இல்லை. அது கணினி, அறிவியல் மற்றும் பொறியியல்</a:t>
            </a:r>
            <a:r>
              <a:rPr lang="en-US" sz="3000" dirty="0">
                <a:solidFill>
                  <a:schemeClr val="accent3"/>
                </a:solidFill>
                <a:latin typeface="Catamaran"/>
                <a:cs typeface="Vijaya" panose="02020604020202020204" pitchFamily="18" charset="0"/>
              </a:rPr>
              <a:t> </a:t>
            </a:r>
            <a:r>
              <a:rPr lang="ta-IN" sz="3000" dirty="0">
                <a:solidFill>
                  <a:schemeClr val="accent3"/>
                </a:solidFill>
                <a:latin typeface="Catamaran"/>
                <a:cs typeface="Vijaya" panose="02020604020202020204" pitchFamily="18" charset="0"/>
              </a:rPr>
              <a:t>என்ற மூன்று வலிமையான </a:t>
            </a:r>
            <a:r>
              <a:rPr lang="en-US" sz="3000" dirty="0">
                <a:solidFill>
                  <a:schemeClr val="accent3"/>
                </a:solidFill>
                <a:latin typeface="Catamaran"/>
                <a:cs typeface="Vijaya" panose="02020604020202020204" pitchFamily="18" charset="0"/>
              </a:rPr>
              <a:t>(powerful) </a:t>
            </a:r>
            <a:r>
              <a:rPr lang="ta-IN" sz="3000" dirty="0">
                <a:solidFill>
                  <a:schemeClr val="accent3"/>
                </a:solidFill>
                <a:latin typeface="Catamaran"/>
                <a:cs typeface="Vijaya" panose="02020604020202020204" pitchFamily="18" charset="0"/>
              </a:rPr>
              <a:t>தத்துவங்களை</a:t>
            </a:r>
            <a:r>
              <a:rPr lang="en-US" sz="3000" dirty="0">
                <a:solidFill>
                  <a:schemeClr val="accent3"/>
                </a:solidFill>
                <a:latin typeface="Catamaran"/>
                <a:cs typeface="Vijaya" panose="02020604020202020204" pitchFamily="18" charset="0"/>
              </a:rPr>
              <a:t> (ideas)</a:t>
            </a:r>
            <a:r>
              <a:rPr lang="ta-IN" sz="3000" dirty="0">
                <a:solidFill>
                  <a:schemeClr val="accent3"/>
                </a:solidFill>
                <a:latin typeface="Catamaran"/>
                <a:cs typeface="Vijaya" panose="02020604020202020204" pitchFamily="18" charset="0"/>
              </a:rPr>
              <a:t> அடிப்படையாகக் கொண்டது. </a:t>
            </a:r>
            <a:endParaRPr lang="en-US" sz="3000" dirty="0">
              <a:solidFill>
                <a:schemeClr val="accent3"/>
              </a:solidFill>
              <a:latin typeface="Catamaran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4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7286D3-4D14-3497-433C-65303091D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9" name="Rectangle 412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8A4D0-F2A4-8952-244D-835F2CDAD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ta-IN" sz="4600" dirty="0">
                <a:solidFill>
                  <a:srgbClr val="10397A"/>
                </a:solidFill>
                <a:latin typeface="Noto Sans Tamil"/>
              </a:rPr>
              <a:t>கணினி</a:t>
            </a:r>
            <a:r>
              <a:rPr lang="en-US" sz="4600" kern="1200" dirty="0">
                <a:solidFill>
                  <a:srgbClr val="10397A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dirty="0">
                <a:solidFill>
                  <a:srgbClr val="10397A"/>
                </a:solidFill>
                <a:latin typeface="Georgia" panose="02040502050405020303" pitchFamily="18" charset="0"/>
              </a:rPr>
              <a:t>Computer</a:t>
            </a:r>
            <a:endParaRPr lang="en-US" sz="4600" kern="1200" dirty="0">
              <a:solidFill>
                <a:srgbClr val="10397A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130" name="Group 41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20" name="Rectangle 41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1" name="Rectangle 41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2" name="Rectangle 41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6" name="Rectangle 41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What is Computer &amp; Main Parts of the Computer? - Computersadda">
            <a:extLst>
              <a:ext uri="{FF2B5EF4-FFF2-40B4-BE49-F238E27FC236}">
                <a16:creationId xmlns:a16="http://schemas.microsoft.com/office/drawing/2014/main" id="{CF8F0D7F-8FDE-C859-0405-B7321FF4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517383"/>
            <a:ext cx="5536001" cy="37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36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F8F6-796A-7D97-9AE9-3CF201ED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12019"/>
            <a:ext cx="4114800" cy="669018"/>
          </a:xfrm>
        </p:spPr>
        <p:txBody>
          <a:bodyPr>
            <a:normAutofit/>
          </a:bodyPr>
          <a:lstStyle/>
          <a:p>
            <a:r>
              <a:rPr lang="ta-IN" sz="3200" dirty="0">
                <a:solidFill>
                  <a:srgbClr val="0C3648"/>
                </a:solidFill>
              </a:rPr>
              <a:t>கணினி</a:t>
            </a:r>
            <a:r>
              <a:rPr lang="en-US" sz="3200" dirty="0">
                <a:solidFill>
                  <a:srgbClr val="0C3648"/>
                </a:solidFill>
              </a:rPr>
              <a:t> Computer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3CC60-1820-14DC-48FE-71519FF7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0343"/>
            <a:ext cx="11353801" cy="5066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a-IN" sz="37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கணினி என்பது ஒரு இலத்திரனியல்</a:t>
            </a:r>
            <a:r>
              <a:rPr lang="en-US" sz="37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(Electronics)</a:t>
            </a:r>
            <a:r>
              <a:rPr lang="ta-IN" sz="37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கருவி.</a:t>
            </a:r>
            <a:r>
              <a:rPr lang="en-US" sz="37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ta-IN" sz="37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அது:</a:t>
            </a:r>
          </a:p>
          <a:p>
            <a:endParaRPr lang="ta-IN" sz="30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தகவலைப் பெற்றுக்கொள்ளும் </a:t>
            </a:r>
            <a:r>
              <a:rPr lang="en-US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: </a:t>
            </a:r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உள்ளீடு</a:t>
            </a:r>
            <a:r>
              <a:rPr lang="en-US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(Input</a:t>
            </a:r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)</a:t>
            </a:r>
            <a:r>
              <a:rPr lang="en-US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endParaRPr lang="ta-IN" sz="30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endParaRPr lang="ta-IN" sz="30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அறிவுறுத்தல்களுக்கு</a:t>
            </a:r>
            <a:r>
              <a:rPr lang="en-US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(Instructions)</a:t>
            </a:r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அமைய தகவலைக் கையாளும்</a:t>
            </a:r>
            <a:r>
              <a:rPr lang="en-US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(Process): </a:t>
            </a:r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செயலாக்கம்</a:t>
            </a:r>
            <a:r>
              <a:rPr lang="en-US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(Processing</a:t>
            </a:r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)</a:t>
            </a:r>
          </a:p>
          <a:p>
            <a:endParaRPr lang="ta-IN" sz="30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மீள்தரவு கொடுக்கும்</a:t>
            </a:r>
            <a:r>
              <a:rPr lang="en-US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: </a:t>
            </a:r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வெளியீடு</a:t>
            </a:r>
            <a:r>
              <a:rPr lang="en-US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(Output</a:t>
            </a:r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)</a:t>
            </a:r>
          </a:p>
          <a:p>
            <a:endParaRPr lang="ta-IN" sz="30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தகவலைச் சேமிக்கும்</a:t>
            </a:r>
            <a:r>
              <a:rPr lang="en-US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: </a:t>
            </a:r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நினைவகம்</a:t>
            </a:r>
            <a:r>
              <a:rPr lang="en-US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(memory or storage</a:t>
            </a:r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)</a:t>
            </a:r>
            <a:endParaRPr lang="en-US" sz="30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1E0B5-5917-7304-94FE-9A9278CB1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B25-FF9E-CCD1-9E53-84B2C782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12019"/>
            <a:ext cx="4114800" cy="669018"/>
          </a:xfrm>
        </p:spPr>
        <p:txBody>
          <a:bodyPr>
            <a:normAutofit/>
          </a:bodyPr>
          <a:lstStyle/>
          <a:p>
            <a:r>
              <a:rPr lang="ta-IN" sz="3200" dirty="0">
                <a:solidFill>
                  <a:srgbClr val="0C3648"/>
                </a:solidFill>
              </a:rPr>
              <a:t>கணினி</a:t>
            </a:r>
            <a:r>
              <a:rPr lang="en-US" sz="3200" dirty="0">
                <a:solidFill>
                  <a:srgbClr val="0C3648"/>
                </a:solidFill>
              </a:rPr>
              <a:t> Computer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3514-9A7D-1C7C-D53F-15BA5BB7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1811000" cy="5970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a-IN" sz="30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கணினியின் முக்கிய கூறுகள்</a:t>
            </a:r>
            <a:endParaRPr lang="ta-IN" sz="2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உள்ளீட்டு சாதனங்கள்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(Input devices): 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கணினிக்கு தரவுகளைக் கொடுக்க உதவும்</a:t>
            </a:r>
            <a:endParaRPr lang="en-US" sz="2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marL="457200" lvl="1" indent="0">
              <a:buNone/>
            </a:pP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	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– விசைப்பலகை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(keyboard)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, சுட்டி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(mouse)</a:t>
            </a:r>
            <a:endParaRPr lang="ta-IN" sz="2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endParaRPr lang="ta-IN" sz="2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மைய செயலி (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CPU): 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கொடுக்கும் தரவுகள் மேல்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கணக்குகள்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(Arithmetic operations)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மற்றும் தர்க்கங்களை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(logical operations) 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செய்யும் கருவி</a:t>
            </a:r>
            <a:endParaRPr lang="en-US" sz="2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2"/>
            <a:r>
              <a:rPr lang="ta-IN" sz="2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கணக்குகள்</a:t>
            </a:r>
            <a:r>
              <a:rPr lang="en-US" sz="2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: +, -, *, /, %</a:t>
            </a:r>
          </a:p>
          <a:p>
            <a:pPr lvl="2"/>
            <a:r>
              <a:rPr lang="ta-IN" sz="2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தர்க்கங்கள்</a:t>
            </a:r>
            <a:r>
              <a:rPr lang="en-US" sz="2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: </a:t>
            </a:r>
            <a:r>
              <a:rPr lang="ta-IN" sz="2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கொடுக்கப்பட்ட நிபந்தனைகளை அடிப்படையாகக் கொண்டு</a:t>
            </a:r>
            <a:r>
              <a:rPr lang="en-US" sz="2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. </a:t>
            </a:r>
            <a:r>
              <a:rPr lang="ta-IN" sz="2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சரியா தவறா</a:t>
            </a:r>
            <a:r>
              <a:rPr lang="en-US" sz="2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(true or false)</a:t>
            </a:r>
            <a:r>
              <a:rPr lang="ta-IN" sz="2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என தீர்மானம் எடுக்கும்  செயன்முறை</a:t>
            </a:r>
            <a:r>
              <a:rPr lang="en-US" sz="2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(Decision making process)</a:t>
            </a:r>
          </a:p>
          <a:p>
            <a:pPr lvl="1"/>
            <a:endParaRPr lang="ta-IN" sz="29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வெளியீட்டு சாதனங்கள்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(Output devices): 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விளைவுகளைக் காட்டுவதற்கு உதவும்</a:t>
            </a:r>
            <a:endParaRPr lang="en-US" sz="2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marL="457200" lvl="1" indent="0">
              <a:buNone/>
            </a:pP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      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– திரை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(monitor)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, அச்சுப்பொறி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(printer)</a:t>
            </a:r>
            <a:endParaRPr lang="ta-IN" sz="2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endParaRPr lang="ta-IN" sz="2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சேமிப்பு சாதனங்கள்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(Storage devices): 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தரவுகளை பின்னைய தேவைகளுக்காகச் சேமித்து வைத்தல்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– வன்தட்டு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(Hard disk)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, 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324298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981204-2B1E-F7A7-86DE-F6659E21C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0E05-F133-C5E0-DF8F-278D8667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12019"/>
            <a:ext cx="4114800" cy="669018"/>
          </a:xfrm>
        </p:spPr>
        <p:txBody>
          <a:bodyPr>
            <a:normAutofit/>
          </a:bodyPr>
          <a:lstStyle/>
          <a:p>
            <a:r>
              <a:rPr lang="ta-IN" sz="3200" dirty="0">
                <a:solidFill>
                  <a:srgbClr val="0C3648"/>
                </a:solidFill>
              </a:rPr>
              <a:t>கணினி</a:t>
            </a:r>
            <a:r>
              <a:rPr lang="en-US" sz="3200" dirty="0">
                <a:solidFill>
                  <a:srgbClr val="0C3648"/>
                </a:solidFill>
              </a:rPr>
              <a:t> Computer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92AE-CF4B-E4EE-42FD-81ACB2E2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544285"/>
            <a:ext cx="11636829" cy="6301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a-IN" sz="20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எளிய எடுத்துக்காட்டு:</a:t>
            </a:r>
            <a:endParaRPr lang="en-US" sz="2000" b="1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marL="0" indent="0">
              <a:buNone/>
            </a:pPr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நீங்கள் 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Microsoft word 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செயலியை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(application)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திறக்கிறீர்கள்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(open)</a:t>
            </a:r>
          </a:p>
          <a:p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செயலியில்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(application) 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பல பொத்தான்கள்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(buttons)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உள்ளன</a:t>
            </a:r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ஒவ்வொன்றும் வேறு வேறு வேலைகளை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(instructions)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செய்யக் கூடியவை</a:t>
            </a:r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புதிய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கோப்பினை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(new file) 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உருவாக்குவதற்கான பொத்தானை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(button)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அழுத்தி கட்டளை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(command)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இடுகிறீர்கள்</a:t>
            </a:r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நீங்கள் விசைப்பலகையில்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(keyboard)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ஒரு வார்த்தையை தட்டச்சு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(type)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செய்கிறீர்கள்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.</a:t>
            </a:r>
          </a:p>
          <a:p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கணினி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தட்டச்சு செய்யப் பட்ட வார்த்தையைப் புரிந்து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கொள்கிறது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. </a:t>
            </a:r>
          </a:p>
          <a:p>
            <a:pPr marL="0" indent="0">
              <a:buNone/>
            </a:pPr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திரையில்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(monitor)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அந்த வார்த்தையை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நீங்கள் உருவாக்கிய கோப்பினுள்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(file)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காட்டுகிறது</a:t>
            </a:r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நீங்கள் அந்த வார்த்தை உள்ள கோப்பை சேமிக்கலாம்.</a:t>
            </a:r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நீங்கள் கணினியை அணைத்தாலும்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(switch-off), 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மீண்டும் இயக்கும் போது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(switch-on),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சேமித்த கோப்பினைத்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(file)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திறந்து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(open)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பாவிக்கவும் தொடர்ந்து வேலை செய்யவும் முடியும்</a:t>
            </a:r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7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5D4AF-3497-B7BB-1240-245C75DEA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D3D1-613D-969A-1C8E-54710E26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12019"/>
            <a:ext cx="4114800" cy="669018"/>
          </a:xfrm>
        </p:spPr>
        <p:txBody>
          <a:bodyPr>
            <a:normAutofit/>
          </a:bodyPr>
          <a:lstStyle/>
          <a:p>
            <a:r>
              <a:rPr lang="ta-IN" sz="3200" dirty="0">
                <a:solidFill>
                  <a:srgbClr val="0C3648"/>
                </a:solidFill>
              </a:rPr>
              <a:t>கணினி</a:t>
            </a:r>
            <a:r>
              <a:rPr lang="en-US" sz="3200" dirty="0">
                <a:solidFill>
                  <a:srgbClr val="0C3648"/>
                </a:solidFill>
              </a:rPr>
              <a:t> Computer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3760-8E39-2388-A417-E1587375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972800" cy="5970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a-IN" sz="16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கணினியின் சக்தி</a:t>
            </a:r>
            <a:r>
              <a:rPr lang="en-US" sz="16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/ </a:t>
            </a:r>
            <a:r>
              <a:rPr lang="ta-IN" sz="16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வலு</a:t>
            </a:r>
            <a:r>
              <a:rPr lang="en-US" sz="16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(Power of Computers):</a:t>
            </a:r>
          </a:p>
          <a:p>
            <a:pPr marL="0" indent="0">
              <a:buNone/>
            </a:pPr>
            <a:endParaRPr lang="en-US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வேகம்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(Speed) : 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மிக விரைவாக வேலைகளை செய்யும். மைக்ரோ செக்கன்கள் அல்லது அதை விடவும் குறைவான நேரத்தில் செய்யும்.</a:t>
            </a:r>
          </a:p>
          <a:p>
            <a:endParaRPr lang="ta-IN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துல்லியம்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(Accuracy): 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மிகச்சரியான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(precise)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விளைவுகளை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(results)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குறைந்த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(minimal)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பிழைகளுடன்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(errors)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தரும் </a:t>
            </a:r>
          </a:p>
          <a:p>
            <a:endParaRPr lang="ta-IN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தானாக செயல்படுதல்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(Automation): 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மனிதத் தலையீடு இன்றி தானாகவே கட்டளைகளை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(instructions)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நிறைவேற்றும்</a:t>
            </a:r>
          </a:p>
          <a:p>
            <a:endParaRPr lang="ta-IN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சேமிப்புத் திறன் 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(Storage): 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நிறைய தரவுகளை பின்னர் மீளப்பெறுவதற்கும்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(retrieval)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மீளப்பாவிப்பதற்கும்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(reuse)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சேமித்து வைக்க முடியும்.</a:t>
            </a:r>
          </a:p>
          <a:p>
            <a:endParaRPr lang="ta-IN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பன்முகத் தன்மை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</a:t>
            </a:r>
            <a:r>
              <a:rPr lang="en-US" sz="1400" dirty="0">
                <a:latin typeface="Vijaya" panose="02020604020202020204" pitchFamily="18" charset="0"/>
                <a:cs typeface="Vijaya" panose="02020604020202020204" pitchFamily="18" charset="0"/>
              </a:rPr>
              <a:t>Versatility): </a:t>
            </a:r>
            <a:r>
              <a:rPr lang="ta-IN" sz="1400" dirty="0">
                <a:latin typeface="Vijaya" panose="02020604020202020204" pitchFamily="18" charset="0"/>
                <a:cs typeface="Vijaya" panose="02020604020202020204" pitchFamily="18" charset="0"/>
              </a:rPr>
              <a:t>நிறைய விதமான வேலைகளை செய்யப் பயன்படும். (எழுதுவதற்கு</a:t>
            </a:r>
            <a:r>
              <a:rPr lang="en-US" sz="1400" dirty="0">
                <a:latin typeface="Vijaya" panose="02020604020202020204" pitchFamily="18" charset="0"/>
                <a:cs typeface="Vijaya" panose="02020604020202020204" pitchFamily="18" charset="0"/>
              </a:rPr>
              <a:t> (writing)</a:t>
            </a:r>
            <a:r>
              <a:rPr lang="ta-IN" sz="1400" dirty="0">
                <a:latin typeface="Vijaya" panose="02020604020202020204" pitchFamily="18" charset="0"/>
                <a:cs typeface="Vijaya" panose="02020604020202020204" pitchFamily="18" charset="0"/>
              </a:rPr>
              <a:t>, நிரலாக்கத்துக்கு</a:t>
            </a:r>
            <a:r>
              <a:rPr lang="en-US" sz="1400" dirty="0">
                <a:latin typeface="Vijaya" panose="02020604020202020204" pitchFamily="18" charset="0"/>
                <a:cs typeface="Vijaya" panose="02020604020202020204" pitchFamily="18" charset="0"/>
              </a:rPr>
              <a:t> (coding)</a:t>
            </a:r>
            <a:r>
              <a:rPr lang="ta-IN" sz="1400" dirty="0">
                <a:latin typeface="Vijaya" panose="02020604020202020204" pitchFamily="18" charset="0"/>
                <a:cs typeface="Vijaya" panose="02020604020202020204" pitchFamily="18" charset="0"/>
              </a:rPr>
              <a:t>)</a:t>
            </a:r>
          </a:p>
          <a:p>
            <a:pPr marL="0" indent="0">
              <a:buNone/>
            </a:pPr>
            <a:endParaRPr lang="ta-IN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பல வேலைகளை ஒன்றாகச் செய்யும் திறன்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(Multi-tasking): 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நிறைய வேலைகளை ஒரேயடியாக செய்ய உதவும்</a:t>
            </a:r>
          </a:p>
          <a:p>
            <a:endParaRPr lang="ta-IN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களைப்பு இன்மை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</a:t>
            </a:r>
            <a:r>
              <a:rPr lang="en-US" sz="1400" dirty="0">
                <a:latin typeface="Vijaya" panose="02020604020202020204" pitchFamily="18" charset="0"/>
                <a:cs typeface="Vijaya" panose="02020604020202020204" pitchFamily="18" charset="0"/>
              </a:rPr>
              <a:t>Diligence): </a:t>
            </a:r>
            <a:r>
              <a:rPr lang="ta-IN" sz="1400" dirty="0">
                <a:latin typeface="Vijaya" panose="02020604020202020204" pitchFamily="18" charset="0"/>
                <a:cs typeface="Vijaya" panose="02020604020202020204" pitchFamily="18" charset="0"/>
              </a:rPr>
              <a:t>மனிதர்கள் போல களைப்படையாது</a:t>
            </a:r>
            <a:r>
              <a:rPr lang="en-US" sz="1400" dirty="0"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endParaRPr lang="ta-IN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endParaRPr lang="ta-IN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தகவல் பரிமாற்றத்திறன்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(Communication): 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உலகம் முழுவதற்கும் தரவுகளை பகிரலாம்</a:t>
            </a:r>
          </a:p>
          <a:p>
            <a:endParaRPr lang="ta-IN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வரையறைக்குட்பட்டு முடிவெடுக்கும் திறன்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: 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விதிமுறைகள்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(rules)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, தர்க்கத்துக்கு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(logic)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உட்பட்டு முடிவுகளை எடுக்கக் கூடியது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(decision making)</a:t>
            </a:r>
          </a:p>
        </p:txBody>
      </p:sp>
    </p:spTree>
    <p:extLst>
      <p:ext uri="{BB962C8B-B14F-4D97-AF65-F5344CB8AC3E}">
        <p14:creationId xmlns:p14="http://schemas.microsoft.com/office/powerpoint/2010/main" val="167494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c760c90-81eb-45cd-b43c-ec2c4a03080b}" enabled="0" method="" siteId="{8c760c90-81eb-45cd-b43c-ec2c4a03080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1133</Words>
  <Application>Microsoft Office PowerPoint</Application>
  <PresentationFormat>Widescreen</PresentationFormat>
  <Paragraphs>125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Catamaran</vt:lpstr>
      <vt:lpstr>Georgia</vt:lpstr>
      <vt:lpstr>Latha</vt:lpstr>
      <vt:lpstr>Noto Sans Tamil</vt:lpstr>
      <vt:lpstr>Vijaya</vt:lpstr>
      <vt:lpstr>Office Theme</vt:lpstr>
      <vt:lpstr>ஆரம்ப நிலையாளர்களுக்கான நிரலாக்கம் Programming for Beginners</vt:lpstr>
      <vt:lpstr>என்னைப் பற்றி</vt:lpstr>
      <vt:lpstr>கணினி அறிவியல் பொறியியல் Computer Science Engineering (1)</vt:lpstr>
      <vt:lpstr>கணினி அறிவியல் பொறியியல் Computer Science Engineering</vt:lpstr>
      <vt:lpstr>கணினி Computer</vt:lpstr>
      <vt:lpstr>கணினி Computer (1)</vt:lpstr>
      <vt:lpstr>கணினி Computer (2)</vt:lpstr>
      <vt:lpstr>கணினி Computer (3)</vt:lpstr>
      <vt:lpstr>கணினி Computer (4)</vt:lpstr>
      <vt:lpstr>அறிவியல் Science</vt:lpstr>
      <vt:lpstr>அறிவியல் Science (1)</vt:lpstr>
      <vt:lpstr>அறிவியல் Science (2)</vt:lpstr>
      <vt:lpstr>அறிவியலின் மையக்கருத்து ஒரு மனப்பாங்கு (mindset) — அது தான் ஆர்வம் (Curiosity)</vt:lpstr>
      <vt:lpstr>PowerPoint Presentation</vt:lpstr>
      <vt:lpstr>பொறியியல் Engineering</vt:lpstr>
      <vt:lpstr>பொறியியல் Engineering (1)</vt:lpstr>
      <vt:lpstr>பொறியியலின் மையக்கருத்து வடிவமைப்பு அல்லது திட்டங்கள் (design) தான். அதாவது உண்மையான உலகப் பிரச்சனைகளைத் (real-world problems) தீர்க்கின்ற விடயங்களைத் திட்டமிடலும் (planning) உருவாக்குவதும் (building) தான். அவ்வாறு தான் கற்பனை (imagination) கண்டுபிடிப்பாக (invention) மாறுகிறது.</vt:lpstr>
      <vt:lpstr>PowerPoint Presentation</vt:lpstr>
      <vt:lpstr>கணினி அறிவியல் பொறியியல் Computer Science Engineering</vt:lpstr>
      <vt:lpstr>யோசி(Think) - தீர்(Solve) - உருவாக்கு(Build)</vt:lpstr>
      <vt:lpstr>PowerPoint Presentation</vt:lpstr>
      <vt:lpstr>முன்னேற்றப் பாதை (RoadMap) - 1</vt:lpstr>
      <vt:lpstr>முன்னேற்றப் பாதை (RoadMap) - 2</vt:lpstr>
      <vt:lpstr>முன்னேற்றப் பாதை (RoadMap) - 3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Jeyaganeshan Jeyatharsini</dc:creator>
  <cp:lastModifiedBy>Jeyaganeshan Jeyatharsini</cp:lastModifiedBy>
  <cp:revision>168</cp:revision>
  <dcterms:created xsi:type="dcterms:W3CDTF">2025-05-30T17:36:44Z</dcterms:created>
  <dcterms:modified xsi:type="dcterms:W3CDTF">2025-05-31T02:03:19Z</dcterms:modified>
</cp:coreProperties>
</file>