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281" r:id="rId3"/>
    <p:sldId id="282" r:id="rId4"/>
    <p:sldId id="278" r:id="rId5"/>
    <p:sldId id="264" r:id="rId6"/>
    <p:sldId id="279" r:id="rId7"/>
    <p:sldId id="272" r:id="rId8"/>
    <p:sldId id="273" r:id="rId9"/>
    <p:sldId id="274" r:id="rId10"/>
    <p:sldId id="275" r:id="rId11"/>
    <p:sldId id="280" r:id="rId12"/>
    <p:sldId id="276" r:id="rId13"/>
    <p:sldId id="277" r:id="rId14"/>
    <p:sldId id="28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488D"/>
    <a:srgbClr val="0F9ED5"/>
    <a:srgbClr val="0C3648"/>
    <a:srgbClr val="10397A"/>
    <a:srgbClr val="1765B0"/>
    <a:srgbClr val="D4603F"/>
    <a:srgbClr val="F4D6CE"/>
    <a:srgbClr val="074A75"/>
    <a:srgbClr val="237DB7"/>
    <a:srgbClr val="9116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5B7C22-A380-472A-9371-5BD445924106}" v="629" dt="2025-05-30T23:59:00.8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46" autoAdjust="0"/>
    <p:restoredTop sz="94660"/>
  </p:normalViewPr>
  <p:slideViewPr>
    <p:cSldViewPr snapToGrid="0">
      <p:cViewPr varScale="1">
        <p:scale>
          <a:sx n="59" d="100"/>
          <a:sy n="59" d="100"/>
        </p:scale>
        <p:origin x="9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yaganeshan Jeyatharsini" userId="1f5b32e9-34a4-4bb5-84e1-2ba8c19af3ca" providerId="ADAL" clId="{275B7C22-A380-472A-9371-5BD445924106}"/>
    <pc:docChg chg="undo custSel addSld delSld modSld sldOrd">
      <pc:chgData name="Jeyaganeshan Jeyatharsini" userId="1f5b32e9-34a4-4bb5-84e1-2ba8c19af3ca" providerId="ADAL" clId="{275B7C22-A380-472A-9371-5BD445924106}" dt="2025-05-30T23:59:00.894" v="3436" actId="20577"/>
      <pc:docMkLst>
        <pc:docMk/>
      </pc:docMkLst>
      <pc:sldChg chg="addSp delSp modSp mod ord setBg modAnim">
        <pc:chgData name="Jeyaganeshan Jeyatharsini" userId="1f5b32e9-34a4-4bb5-84e1-2ba8c19af3ca" providerId="ADAL" clId="{275B7C22-A380-472A-9371-5BD445924106}" dt="2025-05-30T23:57:19.876" v="3416"/>
        <pc:sldMkLst>
          <pc:docMk/>
          <pc:sldMk cId="2314976198" sldId="256"/>
        </pc:sldMkLst>
        <pc:spChg chg="mod">
          <ac:chgData name="Jeyaganeshan Jeyatharsini" userId="1f5b32e9-34a4-4bb5-84e1-2ba8c19af3ca" providerId="ADAL" clId="{275B7C22-A380-472A-9371-5BD445924106}" dt="2025-05-30T18:38:18.717" v="110" actId="207"/>
          <ac:spMkLst>
            <pc:docMk/>
            <pc:sldMk cId="2314976198" sldId="256"/>
            <ac:spMk id="2" creationId="{D06E1719-379E-89D8-592B-020A1329FF2A}"/>
          </ac:spMkLst>
        </pc:spChg>
        <pc:spChg chg="del mod">
          <ac:chgData name="Jeyaganeshan Jeyatharsini" userId="1f5b32e9-34a4-4bb5-84e1-2ba8c19af3ca" providerId="ADAL" clId="{275B7C22-A380-472A-9371-5BD445924106}" dt="2025-05-30T17:54:22.769" v="23" actId="478"/>
          <ac:spMkLst>
            <pc:docMk/>
            <pc:sldMk cId="2314976198" sldId="256"/>
            <ac:spMk id="3" creationId="{9F4FED52-0555-B0B9-CFDE-D3FEF171E5C3}"/>
          </ac:spMkLst>
        </pc:spChg>
        <pc:spChg chg="add del mod">
          <ac:chgData name="Jeyaganeshan Jeyatharsini" userId="1f5b32e9-34a4-4bb5-84e1-2ba8c19af3ca" providerId="ADAL" clId="{275B7C22-A380-472A-9371-5BD445924106}" dt="2025-05-30T18:04:02.587" v="29" actId="478"/>
          <ac:spMkLst>
            <pc:docMk/>
            <pc:sldMk cId="2314976198" sldId="256"/>
            <ac:spMk id="4" creationId="{7D9B4CB9-6A80-E033-B553-2E9CCD89CAF7}"/>
          </ac:spMkLst>
        </pc:spChg>
        <pc:picChg chg="add mod">
          <ac:chgData name="Jeyaganeshan Jeyatharsini" userId="1f5b32e9-34a4-4bb5-84e1-2ba8c19af3ca" providerId="ADAL" clId="{275B7C22-A380-472A-9371-5BD445924106}" dt="2025-05-30T23:54:06.411" v="3336" actId="14100"/>
          <ac:picMkLst>
            <pc:docMk/>
            <pc:sldMk cId="2314976198" sldId="256"/>
            <ac:picMk id="6" creationId="{77EA888F-DEDA-7AB5-6885-64E2A4AE2CA2}"/>
          </ac:picMkLst>
        </pc:picChg>
      </pc:sldChg>
      <pc:sldChg chg="del">
        <pc:chgData name="Jeyaganeshan Jeyatharsini" userId="1f5b32e9-34a4-4bb5-84e1-2ba8c19af3ca" providerId="ADAL" clId="{275B7C22-A380-472A-9371-5BD445924106}" dt="2025-05-30T18:13:02.363" v="66" actId="47"/>
        <pc:sldMkLst>
          <pc:docMk/>
          <pc:sldMk cId="4007655533" sldId="257"/>
        </pc:sldMkLst>
      </pc:sldChg>
      <pc:sldChg chg="addSp delSp modSp add mod setBg modAnim">
        <pc:chgData name="Jeyaganeshan Jeyatharsini" userId="1f5b32e9-34a4-4bb5-84e1-2ba8c19af3ca" providerId="ADAL" clId="{275B7C22-A380-472A-9371-5BD445924106}" dt="2025-05-30T23:59:00.894" v="3436" actId="20577"/>
        <pc:sldMkLst>
          <pc:docMk/>
          <pc:sldMk cId="4050979377" sldId="258"/>
        </pc:sldMkLst>
        <pc:spChg chg="mod">
          <ac:chgData name="Jeyaganeshan Jeyatharsini" userId="1f5b32e9-34a4-4bb5-84e1-2ba8c19af3ca" providerId="ADAL" clId="{275B7C22-A380-472A-9371-5BD445924106}" dt="2025-05-30T23:59:00.894" v="3436" actId="20577"/>
          <ac:spMkLst>
            <pc:docMk/>
            <pc:sldMk cId="4050979377" sldId="258"/>
            <ac:spMk id="2" creationId="{E62AB297-DC43-2B77-0087-237617EF6E2D}"/>
          </ac:spMkLst>
        </pc:spChg>
        <pc:spChg chg="mod">
          <ac:chgData name="Jeyaganeshan Jeyatharsini" userId="1f5b32e9-34a4-4bb5-84e1-2ba8c19af3ca" providerId="ADAL" clId="{275B7C22-A380-472A-9371-5BD445924106}" dt="2025-05-30T23:58:44.336" v="3428" actId="255"/>
          <ac:spMkLst>
            <pc:docMk/>
            <pc:sldMk cId="4050979377" sldId="258"/>
            <ac:spMk id="3" creationId="{7720585D-8097-BDAC-6191-E46CF453D9BF}"/>
          </ac:spMkLst>
        </pc:spChg>
        <pc:spChg chg="add del">
          <ac:chgData name="Jeyaganeshan Jeyatharsini" userId="1f5b32e9-34a4-4bb5-84e1-2ba8c19af3ca" providerId="ADAL" clId="{275B7C22-A380-472A-9371-5BD445924106}" dt="2025-05-30T23:56:05.051" v="3392" actId="26606"/>
          <ac:spMkLst>
            <pc:docMk/>
            <pc:sldMk cId="4050979377" sldId="258"/>
            <ac:spMk id="8" creationId="{D038248A-211C-4EEC-8401-C761B929FB52}"/>
          </ac:spMkLst>
        </pc:spChg>
        <pc:spChg chg="add del">
          <ac:chgData name="Jeyaganeshan Jeyatharsini" userId="1f5b32e9-34a4-4bb5-84e1-2ba8c19af3ca" providerId="ADAL" clId="{275B7C22-A380-472A-9371-5BD445924106}" dt="2025-05-30T23:55:50.273" v="3390" actId="26606"/>
          <ac:spMkLst>
            <pc:docMk/>
            <pc:sldMk cId="4050979377" sldId="258"/>
            <ac:spMk id="10" creationId="{A3363022-C969-41E9-8EB2-E4C94908C1FA}"/>
          </ac:spMkLst>
        </pc:spChg>
        <pc:spChg chg="add del">
          <ac:chgData name="Jeyaganeshan Jeyatharsini" userId="1f5b32e9-34a4-4bb5-84e1-2ba8c19af3ca" providerId="ADAL" clId="{275B7C22-A380-472A-9371-5BD445924106}" dt="2025-05-30T23:55:50.273" v="3390" actId="26606"/>
          <ac:spMkLst>
            <pc:docMk/>
            <pc:sldMk cId="4050979377" sldId="258"/>
            <ac:spMk id="12" creationId="{8D1AD6B3-BE88-4CEB-BA17-790657CC4729}"/>
          </ac:spMkLst>
        </pc:spChg>
        <pc:spChg chg="add del">
          <ac:chgData name="Jeyaganeshan Jeyatharsini" userId="1f5b32e9-34a4-4bb5-84e1-2ba8c19af3ca" providerId="ADAL" clId="{275B7C22-A380-472A-9371-5BD445924106}" dt="2025-05-30T23:56:05.051" v="3392" actId="26606"/>
          <ac:spMkLst>
            <pc:docMk/>
            <pc:sldMk cId="4050979377" sldId="258"/>
            <ac:spMk id="23" creationId="{C30A849F-66D9-40C8-BEC8-35AFF8F4568F}"/>
          </ac:spMkLst>
        </pc:spChg>
        <pc:spChg chg="add">
          <ac:chgData name="Jeyaganeshan Jeyatharsini" userId="1f5b32e9-34a4-4bb5-84e1-2ba8c19af3ca" providerId="ADAL" clId="{275B7C22-A380-472A-9371-5BD445924106}" dt="2025-05-30T23:56:05.051" v="3393" actId="26606"/>
          <ac:spMkLst>
            <pc:docMk/>
            <pc:sldMk cId="4050979377" sldId="258"/>
            <ac:spMk id="29" creationId="{081EA652-8C6A-4E69-BEB9-170809474553}"/>
          </ac:spMkLst>
        </pc:spChg>
        <pc:spChg chg="add">
          <ac:chgData name="Jeyaganeshan Jeyatharsini" userId="1f5b32e9-34a4-4bb5-84e1-2ba8c19af3ca" providerId="ADAL" clId="{275B7C22-A380-472A-9371-5BD445924106}" dt="2025-05-30T23:56:05.051" v="3393" actId="26606"/>
          <ac:spMkLst>
            <pc:docMk/>
            <pc:sldMk cId="4050979377" sldId="258"/>
            <ac:spMk id="30" creationId="{5298780A-33B9-4EA2-8F67-DE68AD62841B}"/>
          </ac:spMkLst>
        </pc:spChg>
        <pc:spChg chg="add">
          <ac:chgData name="Jeyaganeshan Jeyatharsini" userId="1f5b32e9-34a4-4bb5-84e1-2ba8c19af3ca" providerId="ADAL" clId="{275B7C22-A380-472A-9371-5BD445924106}" dt="2025-05-30T23:56:05.051" v="3393" actId="26606"/>
          <ac:spMkLst>
            <pc:docMk/>
            <pc:sldMk cId="4050979377" sldId="258"/>
            <ac:spMk id="31" creationId="{7F488E8B-4E1E-4402-8935-D4E6C02615C7}"/>
          </ac:spMkLst>
        </pc:spChg>
        <pc:grpChg chg="add del">
          <ac:chgData name="Jeyaganeshan Jeyatharsini" userId="1f5b32e9-34a4-4bb5-84e1-2ba8c19af3ca" providerId="ADAL" clId="{275B7C22-A380-472A-9371-5BD445924106}" dt="2025-05-30T23:55:50.273" v="3390" actId="26606"/>
          <ac:grpSpMkLst>
            <pc:docMk/>
            <pc:sldMk cId="4050979377" sldId="258"/>
            <ac:grpSpMk id="14" creationId="{89D1390B-7E13-4B4F-9CB2-391063412E54}"/>
          </ac:grpSpMkLst>
        </pc:grpChg>
        <pc:grpChg chg="add del">
          <ac:chgData name="Jeyaganeshan Jeyatharsini" userId="1f5b32e9-34a4-4bb5-84e1-2ba8c19af3ca" providerId="ADAL" clId="{275B7C22-A380-472A-9371-5BD445924106}" dt="2025-05-30T23:56:05.051" v="3392" actId="26606"/>
          <ac:grpSpMkLst>
            <pc:docMk/>
            <pc:sldMk cId="4050979377" sldId="258"/>
            <ac:grpSpMk id="18" creationId="{2A5C9C35-2375-49EB-B99C-17C87D42FE7C}"/>
          </ac:grpSpMkLst>
        </pc:grpChg>
        <pc:grpChg chg="add del">
          <ac:chgData name="Jeyaganeshan Jeyatharsini" userId="1f5b32e9-34a4-4bb5-84e1-2ba8c19af3ca" providerId="ADAL" clId="{275B7C22-A380-472A-9371-5BD445924106}" dt="2025-05-30T23:56:05.051" v="3392" actId="26606"/>
          <ac:grpSpMkLst>
            <pc:docMk/>
            <pc:sldMk cId="4050979377" sldId="258"/>
            <ac:grpSpMk id="24" creationId="{04542298-A2B1-480F-A11C-A40EDD19B857}"/>
          </ac:grpSpMkLst>
        </pc:grpChg>
        <pc:picChg chg="add del">
          <ac:chgData name="Jeyaganeshan Jeyatharsini" userId="1f5b32e9-34a4-4bb5-84e1-2ba8c19af3ca" providerId="ADAL" clId="{275B7C22-A380-472A-9371-5BD445924106}" dt="2025-05-30T23:55:50.273" v="3390" actId="26606"/>
          <ac:picMkLst>
            <pc:docMk/>
            <pc:sldMk cId="4050979377" sldId="258"/>
            <ac:picMk id="7" creationId="{AA8037D8-69B5-F696-D17F-C642E4B57857}"/>
          </ac:picMkLst>
        </pc:picChg>
        <pc:cxnChg chg="add">
          <ac:chgData name="Jeyaganeshan Jeyatharsini" userId="1f5b32e9-34a4-4bb5-84e1-2ba8c19af3ca" providerId="ADAL" clId="{275B7C22-A380-472A-9371-5BD445924106}" dt="2025-05-30T23:56:05.051" v="3393" actId="26606"/>
          <ac:cxnSpMkLst>
            <pc:docMk/>
            <pc:sldMk cId="4050979377" sldId="258"/>
            <ac:cxnSpMk id="32" creationId="{23AAC9B5-8015-485C-ACF9-A750390E9A56}"/>
          </ac:cxnSpMkLst>
        </pc:cxnChg>
      </pc:sldChg>
      <pc:sldChg chg="addSp delSp modSp add mod setBg addAnim modAnim">
        <pc:chgData name="Jeyaganeshan Jeyatharsini" userId="1f5b32e9-34a4-4bb5-84e1-2ba8c19af3ca" providerId="ADAL" clId="{275B7C22-A380-472A-9371-5BD445924106}" dt="2025-05-30T20:20:14.754" v="1003" actId="255"/>
        <pc:sldMkLst>
          <pc:docMk/>
          <pc:sldMk cId="1289691307" sldId="259"/>
        </pc:sldMkLst>
        <pc:spChg chg="mod">
          <ac:chgData name="Jeyaganeshan Jeyatharsini" userId="1f5b32e9-34a4-4bb5-84e1-2ba8c19af3ca" providerId="ADAL" clId="{275B7C22-A380-472A-9371-5BD445924106}" dt="2025-05-30T20:19:03.499" v="990" actId="1076"/>
          <ac:spMkLst>
            <pc:docMk/>
            <pc:sldMk cId="1289691307" sldId="259"/>
            <ac:spMk id="2" creationId="{AED0264F-0826-91ED-C3FB-905BA625EDC4}"/>
          </ac:spMkLst>
        </pc:spChg>
        <pc:spChg chg="mod">
          <ac:chgData name="Jeyaganeshan Jeyatharsini" userId="1f5b32e9-34a4-4bb5-84e1-2ba8c19af3ca" providerId="ADAL" clId="{275B7C22-A380-472A-9371-5BD445924106}" dt="2025-05-30T20:20:14.754" v="1003" actId="255"/>
          <ac:spMkLst>
            <pc:docMk/>
            <pc:sldMk cId="1289691307" sldId="259"/>
            <ac:spMk id="3" creationId="{9997AAE4-7D05-8C10-5687-3661058B7C8B}"/>
          </ac:spMkLst>
        </pc:spChg>
        <pc:spChg chg="add del">
          <ac:chgData name="Jeyaganeshan Jeyatharsini" userId="1f5b32e9-34a4-4bb5-84e1-2ba8c19af3ca" providerId="ADAL" clId="{275B7C22-A380-472A-9371-5BD445924106}" dt="2025-05-30T18:42:45.278" v="116" actId="26606"/>
          <ac:spMkLst>
            <pc:docMk/>
            <pc:sldMk cId="1289691307" sldId="259"/>
            <ac:spMk id="9" creationId="{8D0D6D3E-D7F9-4591-9CA9-DDF4DB1F73DA}"/>
          </ac:spMkLst>
        </pc:spChg>
        <pc:spChg chg="add del">
          <ac:chgData name="Jeyaganeshan Jeyatharsini" userId="1f5b32e9-34a4-4bb5-84e1-2ba8c19af3ca" providerId="ADAL" clId="{275B7C22-A380-472A-9371-5BD445924106}" dt="2025-05-30T18:42:45.278" v="116" actId="26606"/>
          <ac:spMkLst>
            <pc:docMk/>
            <pc:sldMk cId="1289691307" sldId="259"/>
            <ac:spMk id="10" creationId="{C4C9F2B0-1044-46EB-8AEB-C3BFFDE6C2CC}"/>
          </ac:spMkLst>
        </pc:spChg>
        <pc:spChg chg="add del">
          <ac:chgData name="Jeyaganeshan Jeyatharsini" userId="1f5b32e9-34a4-4bb5-84e1-2ba8c19af3ca" providerId="ADAL" clId="{275B7C22-A380-472A-9371-5BD445924106}" dt="2025-05-30T18:42:45.278" v="116" actId="26606"/>
          <ac:spMkLst>
            <pc:docMk/>
            <pc:sldMk cId="1289691307" sldId="259"/>
            <ac:spMk id="11" creationId="{D28B54C3-B57B-472A-B96E-1FCB67093DC2}"/>
          </ac:spMkLst>
        </pc:spChg>
        <pc:spChg chg="add del">
          <ac:chgData name="Jeyaganeshan Jeyatharsini" userId="1f5b32e9-34a4-4bb5-84e1-2ba8c19af3ca" providerId="ADAL" clId="{275B7C22-A380-472A-9371-5BD445924106}" dt="2025-05-30T18:29:49.620" v="98" actId="26606"/>
          <ac:spMkLst>
            <pc:docMk/>
            <pc:sldMk cId="1289691307" sldId="259"/>
            <ac:spMk id="12" creationId="{362D44EE-C852-4460-B8B5-C4F2BC20510C}"/>
          </ac:spMkLst>
        </pc:spChg>
        <pc:spChg chg="add del">
          <ac:chgData name="Jeyaganeshan Jeyatharsini" userId="1f5b32e9-34a4-4bb5-84e1-2ba8c19af3ca" providerId="ADAL" clId="{275B7C22-A380-472A-9371-5BD445924106}" dt="2025-05-30T18:42:45.278" v="116" actId="26606"/>
          <ac:spMkLst>
            <pc:docMk/>
            <pc:sldMk cId="1289691307" sldId="259"/>
            <ac:spMk id="13" creationId="{7DB3C429-F8DA-49B9-AF84-21996FCF78B5}"/>
          </ac:spMkLst>
        </pc:spChg>
        <pc:spChg chg="add del">
          <ac:chgData name="Jeyaganeshan Jeyatharsini" userId="1f5b32e9-34a4-4bb5-84e1-2ba8c19af3ca" providerId="ADAL" clId="{275B7C22-A380-472A-9371-5BD445924106}" dt="2025-05-30T18:29:49.620" v="98" actId="26606"/>
          <ac:spMkLst>
            <pc:docMk/>
            <pc:sldMk cId="1289691307" sldId="259"/>
            <ac:spMk id="14" creationId="{658970D8-8D1D-4B5C-894B-E871CC86543D}"/>
          </ac:spMkLst>
        </pc:spChg>
        <pc:spChg chg="add del">
          <ac:chgData name="Jeyaganeshan Jeyatharsini" userId="1f5b32e9-34a4-4bb5-84e1-2ba8c19af3ca" providerId="ADAL" clId="{275B7C22-A380-472A-9371-5BD445924106}" dt="2025-05-30T18:29:49.620" v="98" actId="26606"/>
          <ac:spMkLst>
            <pc:docMk/>
            <pc:sldMk cId="1289691307" sldId="259"/>
            <ac:spMk id="16" creationId="{F227E5B6-9132-43CA-B503-37A18562ADF2}"/>
          </ac:spMkLst>
        </pc:spChg>
        <pc:spChg chg="add mod">
          <ac:chgData name="Jeyaganeshan Jeyatharsini" userId="1f5b32e9-34a4-4bb5-84e1-2ba8c19af3ca" providerId="ADAL" clId="{275B7C22-A380-472A-9371-5BD445924106}" dt="2025-05-30T19:02:19.962" v="157" actId="14100"/>
          <ac:spMkLst>
            <pc:docMk/>
            <pc:sldMk cId="1289691307" sldId="259"/>
            <ac:spMk id="17" creationId="{2F4C6476-B036-656F-00C7-2026F657DB86}"/>
          </ac:spMkLst>
        </pc:spChg>
        <pc:spChg chg="add del">
          <ac:chgData name="Jeyaganeshan Jeyatharsini" userId="1f5b32e9-34a4-4bb5-84e1-2ba8c19af3ca" providerId="ADAL" clId="{275B7C22-A380-472A-9371-5BD445924106}" dt="2025-05-30T18:29:49.620" v="98" actId="26606"/>
          <ac:spMkLst>
            <pc:docMk/>
            <pc:sldMk cId="1289691307" sldId="259"/>
            <ac:spMk id="18" creationId="{03C2051E-A88D-48E5-BACF-AAED17892722}"/>
          </ac:spMkLst>
        </pc:spChg>
        <pc:spChg chg="add mod">
          <ac:chgData name="Jeyaganeshan Jeyatharsini" userId="1f5b32e9-34a4-4bb5-84e1-2ba8c19af3ca" providerId="ADAL" clId="{275B7C22-A380-472A-9371-5BD445924106}" dt="2025-05-30T20:19:17.547" v="994" actId="14100"/>
          <ac:spMkLst>
            <pc:docMk/>
            <pc:sldMk cId="1289691307" sldId="259"/>
            <ac:spMk id="19" creationId="{70FD9618-FEBF-D9D4-72FB-558F984CB286}"/>
          </ac:spMkLst>
        </pc:spChg>
        <pc:spChg chg="add del">
          <ac:chgData name="Jeyaganeshan Jeyatharsini" userId="1f5b32e9-34a4-4bb5-84e1-2ba8c19af3ca" providerId="ADAL" clId="{275B7C22-A380-472A-9371-5BD445924106}" dt="2025-05-30T18:29:49.620" v="98" actId="26606"/>
          <ac:spMkLst>
            <pc:docMk/>
            <pc:sldMk cId="1289691307" sldId="259"/>
            <ac:spMk id="20" creationId="{7821A508-2985-4905-874A-527429BAABFA}"/>
          </ac:spMkLst>
        </pc:spChg>
        <pc:spChg chg="add mod">
          <ac:chgData name="Jeyaganeshan Jeyatharsini" userId="1f5b32e9-34a4-4bb5-84e1-2ba8c19af3ca" providerId="ADAL" clId="{275B7C22-A380-472A-9371-5BD445924106}" dt="2025-05-30T19:12:23.940" v="349" actId="207"/>
          <ac:spMkLst>
            <pc:docMk/>
            <pc:sldMk cId="1289691307" sldId="259"/>
            <ac:spMk id="21" creationId="{CA98BB3B-34CF-E4D6-86BB-9CFFE1837CD4}"/>
          </ac:spMkLst>
        </pc:spChg>
        <pc:spChg chg="add del">
          <ac:chgData name="Jeyaganeshan Jeyatharsini" userId="1f5b32e9-34a4-4bb5-84e1-2ba8c19af3ca" providerId="ADAL" clId="{275B7C22-A380-472A-9371-5BD445924106}" dt="2025-05-30T18:29:49.620" v="98" actId="26606"/>
          <ac:spMkLst>
            <pc:docMk/>
            <pc:sldMk cId="1289691307" sldId="259"/>
            <ac:spMk id="22" creationId="{D2929CB1-0E3C-4B2D-ADC5-0154FB33BA44}"/>
          </ac:spMkLst>
        </pc:spChg>
        <pc:spChg chg="add mod">
          <ac:chgData name="Jeyaganeshan Jeyatharsini" userId="1f5b32e9-34a4-4bb5-84e1-2ba8c19af3ca" providerId="ADAL" clId="{275B7C22-A380-472A-9371-5BD445924106}" dt="2025-05-30T19:13:01.471" v="362" actId="1076"/>
          <ac:spMkLst>
            <pc:docMk/>
            <pc:sldMk cId="1289691307" sldId="259"/>
            <ac:spMk id="23" creationId="{98F944B6-1D67-0DAF-378A-F674C0070788}"/>
          </ac:spMkLst>
        </pc:spChg>
        <pc:spChg chg="add del">
          <ac:chgData name="Jeyaganeshan Jeyatharsini" userId="1f5b32e9-34a4-4bb5-84e1-2ba8c19af3ca" providerId="ADAL" clId="{275B7C22-A380-472A-9371-5BD445924106}" dt="2025-05-30T18:29:49.620" v="98" actId="26606"/>
          <ac:spMkLst>
            <pc:docMk/>
            <pc:sldMk cId="1289691307" sldId="259"/>
            <ac:spMk id="24" creationId="{5F2F0C84-BE8C-4DC2-A6D3-30349A801D5C}"/>
          </ac:spMkLst>
        </pc:spChg>
        <pc:spChg chg="add del">
          <ac:chgData name="Jeyaganeshan Jeyatharsini" userId="1f5b32e9-34a4-4bb5-84e1-2ba8c19af3ca" providerId="ADAL" clId="{275B7C22-A380-472A-9371-5BD445924106}" dt="2025-05-30T18:58:17.136" v="152" actId="26606"/>
          <ac:spMkLst>
            <pc:docMk/>
            <pc:sldMk cId="1289691307" sldId="259"/>
            <ac:spMk id="1031" creationId="{4037C1C0-FADA-40C7-B923-037899A24F09}"/>
          </ac:spMkLst>
        </pc:spChg>
        <pc:spChg chg="add del">
          <ac:chgData name="Jeyaganeshan Jeyatharsini" userId="1f5b32e9-34a4-4bb5-84e1-2ba8c19af3ca" providerId="ADAL" clId="{275B7C22-A380-472A-9371-5BD445924106}" dt="2025-05-30T18:58:17.136" v="152" actId="26606"/>
          <ac:spMkLst>
            <pc:docMk/>
            <pc:sldMk cId="1289691307" sldId="259"/>
            <ac:spMk id="1033" creationId="{E2B33195-5BCA-4BB7-A82D-6739522687DD}"/>
          </ac:spMkLst>
        </pc:spChg>
        <pc:spChg chg="add del">
          <ac:chgData name="Jeyaganeshan Jeyatharsini" userId="1f5b32e9-34a4-4bb5-84e1-2ba8c19af3ca" providerId="ADAL" clId="{275B7C22-A380-472A-9371-5BD445924106}" dt="2025-05-30T18:58:17.136" v="152" actId="26606"/>
          <ac:spMkLst>
            <pc:docMk/>
            <pc:sldMk cId="1289691307" sldId="259"/>
            <ac:spMk id="1035" creationId="{CF8AD9F3-9AF6-494F-83A3-2F677563935C}"/>
          </ac:spMkLst>
        </pc:spChg>
        <pc:spChg chg="add del">
          <ac:chgData name="Jeyaganeshan Jeyatharsini" userId="1f5b32e9-34a4-4bb5-84e1-2ba8c19af3ca" providerId="ADAL" clId="{275B7C22-A380-472A-9371-5BD445924106}" dt="2025-05-30T18:58:17.136" v="152" actId="26606"/>
          <ac:spMkLst>
            <pc:docMk/>
            <pc:sldMk cId="1289691307" sldId="259"/>
            <ac:spMk id="1037" creationId="{0DA5DB8B-7E5C-4ABC-8069-A9A8806F3976}"/>
          </ac:spMkLst>
        </pc:spChg>
        <pc:spChg chg="add del">
          <ac:chgData name="Jeyaganeshan Jeyatharsini" userId="1f5b32e9-34a4-4bb5-84e1-2ba8c19af3ca" providerId="ADAL" clId="{275B7C22-A380-472A-9371-5BD445924106}" dt="2025-05-30T19:05:06.893" v="164" actId="26606"/>
          <ac:spMkLst>
            <pc:docMk/>
            <pc:sldMk cId="1289691307" sldId="259"/>
            <ac:spMk id="1042" creationId="{8D62FFC4-C785-45D6-A1A6-BBEC1E58D700}"/>
          </ac:spMkLst>
        </pc:spChg>
        <pc:spChg chg="add del">
          <ac:chgData name="Jeyaganeshan Jeyatharsini" userId="1f5b32e9-34a4-4bb5-84e1-2ba8c19af3ca" providerId="ADAL" clId="{275B7C22-A380-472A-9371-5BD445924106}" dt="2025-05-30T19:05:06.893" v="164" actId="26606"/>
          <ac:spMkLst>
            <pc:docMk/>
            <pc:sldMk cId="1289691307" sldId="259"/>
            <ac:spMk id="1044" creationId="{609CB703-C563-4F1F-BF28-83C06E978C4F}"/>
          </ac:spMkLst>
        </pc:spChg>
        <pc:spChg chg="add del">
          <ac:chgData name="Jeyaganeshan Jeyatharsini" userId="1f5b32e9-34a4-4bb5-84e1-2ba8c19af3ca" providerId="ADAL" clId="{275B7C22-A380-472A-9371-5BD445924106}" dt="2025-05-30T19:05:25.916" v="166" actId="26606"/>
          <ac:spMkLst>
            <pc:docMk/>
            <pc:sldMk cId="1289691307" sldId="259"/>
            <ac:spMk id="1056" creationId="{41BBC4E2-77AE-4A70-8F4E-420E9E2ADAA6}"/>
          </ac:spMkLst>
        </pc:spChg>
        <pc:spChg chg="add del">
          <ac:chgData name="Jeyaganeshan Jeyatharsini" userId="1f5b32e9-34a4-4bb5-84e1-2ba8c19af3ca" providerId="ADAL" clId="{275B7C22-A380-472A-9371-5BD445924106}" dt="2025-05-30T19:05:25.916" v="166" actId="26606"/>
          <ac:spMkLst>
            <pc:docMk/>
            <pc:sldMk cId="1289691307" sldId="259"/>
            <ac:spMk id="1058" creationId="{609CB703-C563-4F1F-BF28-83C06E978C4F}"/>
          </ac:spMkLst>
        </pc:spChg>
        <pc:spChg chg="add del">
          <ac:chgData name="Jeyaganeshan Jeyatharsini" userId="1f5b32e9-34a4-4bb5-84e1-2ba8c19af3ca" providerId="ADAL" clId="{275B7C22-A380-472A-9371-5BD445924106}" dt="2025-05-30T19:05:25.916" v="166" actId="26606"/>
          <ac:spMkLst>
            <pc:docMk/>
            <pc:sldMk cId="1289691307" sldId="259"/>
            <ac:spMk id="1060" creationId="{5DFC1D2F-D2C1-4B4C-A109-43567B85E662}"/>
          </ac:spMkLst>
        </pc:spChg>
        <pc:spChg chg="add del">
          <ac:chgData name="Jeyaganeshan Jeyatharsini" userId="1f5b32e9-34a4-4bb5-84e1-2ba8c19af3ca" providerId="ADAL" clId="{275B7C22-A380-472A-9371-5BD445924106}" dt="2025-05-30T19:05:25.916" v="166" actId="26606"/>
          <ac:spMkLst>
            <pc:docMk/>
            <pc:sldMk cId="1289691307" sldId="259"/>
            <ac:spMk id="1062" creationId="{FDE74ABC-C18D-4D27-A77F-43594963B899}"/>
          </ac:spMkLst>
        </pc:spChg>
        <pc:spChg chg="add del">
          <ac:chgData name="Jeyaganeshan Jeyatharsini" userId="1f5b32e9-34a4-4bb5-84e1-2ba8c19af3ca" providerId="ADAL" clId="{275B7C22-A380-472A-9371-5BD445924106}" dt="2025-05-30T19:05:25.916" v="166" actId="26606"/>
          <ac:spMkLst>
            <pc:docMk/>
            <pc:sldMk cId="1289691307" sldId="259"/>
            <ac:spMk id="1066" creationId="{1CF7DF92-B01A-4340-9465-5B2DC96507A4}"/>
          </ac:spMkLst>
        </pc:spChg>
        <pc:spChg chg="add del">
          <ac:chgData name="Jeyaganeshan Jeyatharsini" userId="1f5b32e9-34a4-4bb5-84e1-2ba8c19af3ca" providerId="ADAL" clId="{275B7C22-A380-472A-9371-5BD445924106}" dt="2025-05-30T19:07:48.516" v="185" actId="26606"/>
          <ac:spMkLst>
            <pc:docMk/>
            <pc:sldMk cId="1289691307" sldId="259"/>
            <ac:spMk id="1071" creationId="{F58FB4AA-7058-4218-AE65-3ACD24A41226}"/>
          </ac:spMkLst>
        </pc:spChg>
        <pc:spChg chg="del">
          <ac:chgData name="Jeyaganeshan Jeyatharsini" userId="1f5b32e9-34a4-4bb5-84e1-2ba8c19af3ca" providerId="ADAL" clId="{275B7C22-A380-472A-9371-5BD445924106}" dt="2025-05-30T19:07:48.516" v="185" actId="26606"/>
          <ac:spMkLst>
            <pc:docMk/>
            <pc:sldMk cId="1289691307" sldId="259"/>
            <ac:spMk id="1073" creationId="{F35BC0E3-6FE4-4491-BA19-C0126066A51B}"/>
          </ac:spMkLst>
        </pc:spChg>
        <pc:spChg chg="add del">
          <ac:chgData name="Jeyaganeshan Jeyatharsini" userId="1f5b32e9-34a4-4bb5-84e1-2ba8c19af3ca" providerId="ADAL" clId="{275B7C22-A380-472A-9371-5BD445924106}" dt="2025-05-30T19:07:48.516" v="185" actId="26606"/>
          <ac:spMkLst>
            <pc:docMk/>
            <pc:sldMk cId="1289691307" sldId="259"/>
            <ac:spMk id="1075" creationId="{DB11BD18-218F-49C7-BE16-82AEA08B237B}"/>
          </ac:spMkLst>
        </pc:spChg>
        <pc:spChg chg="add del">
          <ac:chgData name="Jeyaganeshan Jeyatharsini" userId="1f5b32e9-34a4-4bb5-84e1-2ba8c19af3ca" providerId="ADAL" clId="{275B7C22-A380-472A-9371-5BD445924106}" dt="2025-05-30T19:07:48.516" v="185" actId="26606"/>
          <ac:spMkLst>
            <pc:docMk/>
            <pc:sldMk cId="1289691307" sldId="259"/>
            <ac:spMk id="1079" creationId="{EA996627-3E00-4A50-8640-F4F7D38C556C}"/>
          </ac:spMkLst>
        </pc:spChg>
        <pc:spChg chg="add del">
          <ac:chgData name="Jeyaganeshan Jeyatharsini" userId="1f5b32e9-34a4-4bb5-84e1-2ba8c19af3ca" providerId="ADAL" clId="{275B7C22-A380-472A-9371-5BD445924106}" dt="2025-05-30T19:07:48.516" v="185" actId="26606"/>
          <ac:spMkLst>
            <pc:docMk/>
            <pc:sldMk cId="1289691307" sldId="259"/>
            <ac:spMk id="1081" creationId="{A619555D-3337-4F1A-9AFF-1DA3B921C57C}"/>
          </ac:spMkLst>
        </pc:spChg>
        <pc:spChg chg="add del">
          <ac:chgData name="Jeyaganeshan Jeyatharsini" userId="1f5b32e9-34a4-4bb5-84e1-2ba8c19af3ca" providerId="ADAL" clId="{275B7C22-A380-472A-9371-5BD445924106}" dt="2025-05-30T19:07:48.516" v="185" actId="26606"/>
          <ac:spMkLst>
            <pc:docMk/>
            <pc:sldMk cId="1289691307" sldId="259"/>
            <ac:spMk id="1083" creationId="{CF5E7AE0-415D-4236-B5E6-F2FC68DB94EE}"/>
          </ac:spMkLst>
        </pc:spChg>
        <pc:spChg chg="add">
          <ac:chgData name="Jeyaganeshan Jeyatharsini" userId="1f5b32e9-34a4-4bb5-84e1-2ba8c19af3ca" providerId="ADAL" clId="{275B7C22-A380-472A-9371-5BD445924106}" dt="2025-05-30T19:07:48.516" v="185" actId="26606"/>
          <ac:spMkLst>
            <pc:docMk/>
            <pc:sldMk cId="1289691307" sldId="259"/>
            <ac:spMk id="1088" creationId="{7C86F726-AC41-4CF6-9B05-151A4D499EE1}"/>
          </ac:spMkLst>
        </pc:spChg>
        <pc:spChg chg="add">
          <ac:chgData name="Jeyaganeshan Jeyatharsini" userId="1f5b32e9-34a4-4bb5-84e1-2ba8c19af3ca" providerId="ADAL" clId="{275B7C22-A380-472A-9371-5BD445924106}" dt="2025-05-30T19:07:48.516" v="185" actId="26606"/>
          <ac:spMkLst>
            <pc:docMk/>
            <pc:sldMk cId="1289691307" sldId="259"/>
            <ac:spMk id="1090" creationId="{55E8CDA9-D07B-4774-80D9-57C6EFE7D3F8}"/>
          </ac:spMkLst>
        </pc:spChg>
        <pc:picChg chg="add del mod">
          <ac:chgData name="Jeyaganeshan Jeyatharsini" userId="1f5b32e9-34a4-4bb5-84e1-2ba8c19af3ca" providerId="ADAL" clId="{275B7C22-A380-472A-9371-5BD445924106}" dt="2025-05-30T18:29:06.091" v="91" actId="478"/>
          <ac:picMkLst>
            <pc:docMk/>
            <pc:sldMk cId="1289691307" sldId="259"/>
            <ac:picMk id="5" creationId="{2F0C413D-85E6-C74B-6616-88A64B77382E}"/>
          </ac:picMkLst>
        </pc:picChg>
        <pc:picChg chg="add mod ord">
          <ac:chgData name="Jeyaganeshan Jeyatharsini" userId="1f5b32e9-34a4-4bb5-84e1-2ba8c19af3ca" providerId="ADAL" clId="{275B7C22-A380-472A-9371-5BD445924106}" dt="2025-05-30T19:06:52.691" v="179" actId="1076"/>
          <ac:picMkLst>
            <pc:docMk/>
            <pc:sldMk cId="1289691307" sldId="259"/>
            <ac:picMk id="7" creationId="{3471D103-491B-4AA4-BA71-BF42A9F8F294}"/>
          </ac:picMkLst>
        </pc:picChg>
        <pc:picChg chg="add del mod">
          <ac:chgData name="Jeyaganeshan Jeyatharsini" userId="1f5b32e9-34a4-4bb5-84e1-2ba8c19af3ca" providerId="ADAL" clId="{275B7C22-A380-472A-9371-5BD445924106}" dt="2025-05-30T18:42:36.506" v="115" actId="478"/>
          <ac:picMkLst>
            <pc:docMk/>
            <pc:sldMk cId="1289691307" sldId="259"/>
            <ac:picMk id="8" creationId="{6BDCFA98-D9E0-28E3-7BA3-AB57CFEDE12C}"/>
          </ac:picMkLst>
        </pc:picChg>
        <pc:picChg chg="add del mod">
          <ac:chgData name="Jeyaganeshan Jeyatharsini" userId="1f5b32e9-34a4-4bb5-84e1-2ba8c19af3ca" providerId="ADAL" clId="{275B7C22-A380-472A-9371-5BD445924106}" dt="2025-05-30T18:57:31.471" v="138" actId="478"/>
          <ac:picMkLst>
            <pc:docMk/>
            <pc:sldMk cId="1289691307" sldId="259"/>
            <ac:picMk id="15" creationId="{5CA1F379-A85C-B0B0-2B1E-630135E7E095}"/>
          </ac:picMkLst>
        </pc:picChg>
        <pc:picChg chg="add del mod">
          <ac:chgData name="Jeyaganeshan Jeyatharsini" userId="1f5b32e9-34a4-4bb5-84e1-2ba8c19af3ca" providerId="ADAL" clId="{275B7C22-A380-472A-9371-5BD445924106}" dt="2025-05-30T18:48:15.392" v="129" actId="478"/>
          <ac:picMkLst>
            <pc:docMk/>
            <pc:sldMk cId="1289691307" sldId="259"/>
            <ac:picMk id="1026" creationId="{64213679-7DEA-340C-AAD2-62696053E451}"/>
          </ac:picMkLst>
        </pc:picChg>
        <pc:picChg chg="add del">
          <ac:chgData name="Jeyaganeshan Jeyatharsini" userId="1f5b32e9-34a4-4bb5-84e1-2ba8c19af3ca" providerId="ADAL" clId="{275B7C22-A380-472A-9371-5BD445924106}" dt="2025-05-30T18:57:31.471" v="138" actId="478"/>
          <ac:picMkLst>
            <pc:docMk/>
            <pc:sldMk cId="1289691307" sldId="259"/>
            <ac:picMk id="1028" creationId="{584DD183-EFCD-6338-2D70-6F47250DD378}"/>
          </ac:picMkLst>
        </pc:picChg>
        <pc:picChg chg="add mod">
          <ac:chgData name="Jeyaganeshan Jeyatharsini" userId="1f5b32e9-34a4-4bb5-84e1-2ba8c19af3ca" providerId="ADAL" clId="{275B7C22-A380-472A-9371-5BD445924106}" dt="2025-05-30T19:12:46.183" v="360" actId="1035"/>
          <ac:picMkLst>
            <pc:docMk/>
            <pc:sldMk cId="1289691307" sldId="259"/>
            <ac:picMk id="1030" creationId="{30DE7D83-F123-F86F-6C31-47494A036825}"/>
          </ac:picMkLst>
        </pc:picChg>
        <pc:picChg chg="add del mod">
          <ac:chgData name="Jeyaganeshan Jeyatharsini" userId="1f5b32e9-34a4-4bb5-84e1-2ba8c19af3ca" providerId="ADAL" clId="{275B7C22-A380-472A-9371-5BD445924106}" dt="2025-05-30T19:02:51.899" v="160" actId="478"/>
          <ac:picMkLst>
            <pc:docMk/>
            <pc:sldMk cId="1289691307" sldId="259"/>
            <ac:picMk id="1034" creationId="{5FE4E15A-338B-5957-1CE0-E0502A84730A}"/>
          </ac:picMkLst>
        </pc:picChg>
        <pc:picChg chg="add mod">
          <ac:chgData name="Jeyaganeshan Jeyatharsini" userId="1f5b32e9-34a4-4bb5-84e1-2ba8c19af3ca" providerId="ADAL" clId="{275B7C22-A380-472A-9371-5BD445924106}" dt="2025-05-30T19:12:51.306" v="361" actId="14100"/>
          <ac:picMkLst>
            <pc:docMk/>
            <pc:sldMk cId="1289691307" sldId="259"/>
            <ac:picMk id="1036" creationId="{029534B5-2097-FCFC-D522-7108EFB8A331}"/>
          </ac:picMkLst>
        </pc:picChg>
      </pc:sldChg>
      <pc:sldChg chg="add del setBg">
        <pc:chgData name="Jeyaganeshan Jeyatharsini" userId="1f5b32e9-34a4-4bb5-84e1-2ba8c19af3ca" providerId="ADAL" clId="{275B7C22-A380-472A-9371-5BD445924106}" dt="2025-05-30T18:13:14.279" v="67" actId="47"/>
        <pc:sldMkLst>
          <pc:docMk/>
          <pc:sldMk cId="3390318043" sldId="259"/>
        </pc:sldMkLst>
      </pc:sldChg>
      <pc:sldChg chg="modSp add mod ord">
        <pc:chgData name="Jeyaganeshan Jeyatharsini" userId="1f5b32e9-34a4-4bb5-84e1-2ba8c19af3ca" providerId="ADAL" clId="{275B7C22-A380-472A-9371-5BD445924106}" dt="2025-05-30T20:19:38.659" v="996" actId="1076"/>
        <pc:sldMkLst>
          <pc:docMk/>
          <pc:sldMk cId="2346380756" sldId="260"/>
        </pc:sldMkLst>
        <pc:spChg chg="mod">
          <ac:chgData name="Jeyaganeshan Jeyatharsini" userId="1f5b32e9-34a4-4bb5-84e1-2ba8c19af3ca" providerId="ADAL" clId="{275B7C22-A380-472A-9371-5BD445924106}" dt="2025-05-30T20:16:07.456" v="966" actId="1076"/>
          <ac:spMkLst>
            <pc:docMk/>
            <pc:sldMk cId="2346380756" sldId="260"/>
            <ac:spMk id="2" creationId="{4E55BA13-5BDE-5777-DEC5-471DBAF4AB04}"/>
          </ac:spMkLst>
        </pc:spChg>
        <pc:spChg chg="mod">
          <ac:chgData name="Jeyaganeshan Jeyatharsini" userId="1f5b32e9-34a4-4bb5-84e1-2ba8c19af3ca" providerId="ADAL" clId="{275B7C22-A380-472A-9371-5BD445924106}" dt="2025-05-30T20:18:41.022" v="988" actId="255"/>
          <ac:spMkLst>
            <pc:docMk/>
            <pc:sldMk cId="2346380756" sldId="260"/>
            <ac:spMk id="3" creationId="{FC2A69C1-F1E5-42BD-7B5B-B89FA2DEC30C}"/>
          </ac:spMkLst>
        </pc:spChg>
        <pc:spChg chg="mod">
          <ac:chgData name="Jeyaganeshan Jeyatharsini" userId="1f5b32e9-34a4-4bb5-84e1-2ba8c19af3ca" providerId="ADAL" clId="{275B7C22-A380-472A-9371-5BD445924106}" dt="2025-05-30T20:17:28.006" v="978" actId="14100"/>
          <ac:spMkLst>
            <pc:docMk/>
            <pc:sldMk cId="2346380756" sldId="260"/>
            <ac:spMk id="19" creationId="{55AD3446-3AEE-9271-BDDA-233AA60AC32D}"/>
          </ac:spMkLst>
        </pc:spChg>
        <pc:spChg chg="mod">
          <ac:chgData name="Jeyaganeshan Jeyatharsini" userId="1f5b32e9-34a4-4bb5-84e1-2ba8c19af3ca" providerId="ADAL" clId="{275B7C22-A380-472A-9371-5BD445924106}" dt="2025-05-30T20:19:29.576" v="995" actId="1076"/>
          <ac:spMkLst>
            <pc:docMk/>
            <pc:sldMk cId="2346380756" sldId="260"/>
            <ac:spMk id="21" creationId="{B0F5D6F1-770F-1F18-8558-A27D5ED1B0C5}"/>
          </ac:spMkLst>
        </pc:spChg>
        <pc:spChg chg="mod">
          <ac:chgData name="Jeyaganeshan Jeyatharsini" userId="1f5b32e9-34a4-4bb5-84e1-2ba8c19af3ca" providerId="ADAL" clId="{275B7C22-A380-472A-9371-5BD445924106}" dt="2025-05-30T20:19:38.659" v="996" actId="1076"/>
          <ac:spMkLst>
            <pc:docMk/>
            <pc:sldMk cId="2346380756" sldId="260"/>
            <ac:spMk id="23" creationId="{65459F18-E457-501C-1CF5-7AB8D2FD7113}"/>
          </ac:spMkLst>
        </pc:spChg>
        <pc:picChg chg="mod">
          <ac:chgData name="Jeyaganeshan Jeyatharsini" userId="1f5b32e9-34a4-4bb5-84e1-2ba8c19af3ca" providerId="ADAL" clId="{275B7C22-A380-472A-9371-5BD445924106}" dt="2025-05-30T20:16:19.897" v="968" actId="1076"/>
          <ac:picMkLst>
            <pc:docMk/>
            <pc:sldMk cId="2346380756" sldId="260"/>
            <ac:picMk id="7" creationId="{013BA92A-0F60-B4CD-F417-6D5F0826680C}"/>
          </ac:picMkLst>
        </pc:picChg>
        <pc:picChg chg="mod">
          <ac:chgData name="Jeyaganeshan Jeyatharsini" userId="1f5b32e9-34a4-4bb5-84e1-2ba8c19af3ca" providerId="ADAL" clId="{275B7C22-A380-472A-9371-5BD445924106}" dt="2025-05-30T20:16:24.098" v="969" actId="1076"/>
          <ac:picMkLst>
            <pc:docMk/>
            <pc:sldMk cId="2346380756" sldId="260"/>
            <ac:picMk id="1030" creationId="{5A51EE86-457B-EF52-93D7-60ECE26412BF}"/>
          </ac:picMkLst>
        </pc:picChg>
        <pc:picChg chg="mod">
          <ac:chgData name="Jeyaganeshan Jeyatharsini" userId="1f5b32e9-34a4-4bb5-84e1-2ba8c19af3ca" providerId="ADAL" clId="{275B7C22-A380-472A-9371-5BD445924106}" dt="2025-05-30T20:17:58.953" v="984" actId="14100"/>
          <ac:picMkLst>
            <pc:docMk/>
            <pc:sldMk cId="2346380756" sldId="260"/>
            <ac:picMk id="1036" creationId="{16542442-2836-AA8C-1E40-4A0D3B8264AB}"/>
          </ac:picMkLst>
        </pc:picChg>
      </pc:sldChg>
      <pc:sldChg chg="addSp delSp modSp new mod setBg modAnim">
        <pc:chgData name="Jeyaganeshan Jeyatharsini" userId="1f5b32e9-34a4-4bb5-84e1-2ba8c19af3ca" providerId="ADAL" clId="{275B7C22-A380-472A-9371-5BD445924106}" dt="2025-05-30T21:04:49.528" v="1303"/>
        <pc:sldMkLst>
          <pc:docMk/>
          <pc:sldMk cId="2375356014" sldId="261"/>
        </pc:sldMkLst>
        <pc:spChg chg="mod">
          <ac:chgData name="Jeyaganeshan Jeyatharsini" userId="1f5b32e9-34a4-4bb5-84e1-2ba8c19af3ca" providerId="ADAL" clId="{275B7C22-A380-472A-9371-5BD445924106}" dt="2025-05-30T21:04:49.528" v="1303"/>
          <ac:spMkLst>
            <pc:docMk/>
            <pc:sldMk cId="2375356014" sldId="261"/>
            <ac:spMk id="2" creationId="{59150094-4D20-4B67-1535-06598EE68645}"/>
          </ac:spMkLst>
        </pc:spChg>
        <pc:spChg chg="del">
          <ac:chgData name="Jeyaganeshan Jeyatharsini" userId="1f5b32e9-34a4-4bb5-84e1-2ba8c19af3ca" providerId="ADAL" clId="{275B7C22-A380-472A-9371-5BD445924106}" dt="2025-05-30T19:49:52.519" v="727"/>
          <ac:spMkLst>
            <pc:docMk/>
            <pc:sldMk cId="2375356014" sldId="261"/>
            <ac:spMk id="3" creationId="{899B2DE1-C2FF-C592-B3B6-991D079A3E68}"/>
          </ac:spMkLst>
        </pc:spChg>
        <pc:spChg chg="add del mod">
          <ac:chgData name="Jeyaganeshan Jeyatharsini" userId="1f5b32e9-34a4-4bb5-84e1-2ba8c19af3ca" providerId="ADAL" clId="{275B7C22-A380-472A-9371-5BD445924106}" dt="2025-05-30T19:58:40.987" v="782" actId="478"/>
          <ac:spMkLst>
            <pc:docMk/>
            <pc:sldMk cId="2375356014" sldId="261"/>
            <ac:spMk id="5" creationId="{D76CD9C3-A3AD-869D-88C7-FA0936266156}"/>
          </ac:spMkLst>
        </pc:spChg>
        <pc:spChg chg="add mod">
          <ac:chgData name="Jeyaganeshan Jeyatharsini" userId="1f5b32e9-34a4-4bb5-84e1-2ba8c19af3ca" providerId="ADAL" clId="{275B7C22-A380-472A-9371-5BD445924106}" dt="2025-05-30T20:20:47.988" v="1004" actId="14100"/>
          <ac:spMkLst>
            <pc:docMk/>
            <pc:sldMk cId="2375356014" sldId="261"/>
            <ac:spMk id="6" creationId="{1EBCDB59-61CC-F186-4650-446BB50CA0D8}"/>
          </ac:spMkLst>
        </pc:spChg>
        <pc:spChg chg="add del">
          <ac:chgData name="Jeyaganeshan Jeyatharsini" userId="1f5b32e9-34a4-4bb5-84e1-2ba8c19af3ca" providerId="ADAL" clId="{275B7C22-A380-472A-9371-5BD445924106}" dt="2025-05-30T19:55:24.147" v="774" actId="26606"/>
          <ac:spMkLst>
            <pc:docMk/>
            <pc:sldMk cId="2375356014" sldId="261"/>
            <ac:spMk id="2058" creationId="{F2F858F6-6642-03F0-E088-7A92439ECAFC}"/>
          </ac:spMkLst>
        </pc:spChg>
        <pc:spChg chg="add del">
          <ac:chgData name="Jeyaganeshan Jeyatharsini" userId="1f5b32e9-34a4-4bb5-84e1-2ba8c19af3ca" providerId="ADAL" clId="{275B7C22-A380-472A-9371-5BD445924106}" dt="2025-05-30T19:55:24.147" v="774" actId="26606"/>
          <ac:spMkLst>
            <pc:docMk/>
            <pc:sldMk cId="2375356014" sldId="261"/>
            <ac:spMk id="2061" creationId="{AD96FDFD-4E42-4A06-B8B5-768A1DB9C2A9}"/>
          </ac:spMkLst>
        </pc:spChg>
        <pc:spChg chg="add del">
          <ac:chgData name="Jeyaganeshan Jeyatharsini" userId="1f5b32e9-34a4-4bb5-84e1-2ba8c19af3ca" providerId="ADAL" clId="{275B7C22-A380-472A-9371-5BD445924106}" dt="2025-05-30T19:59:07.150" v="787" actId="26606"/>
          <ac:spMkLst>
            <pc:docMk/>
            <pc:sldMk cId="2375356014" sldId="261"/>
            <ac:spMk id="2063" creationId="{5CDFD20D-8E4F-4E3A-AF87-93F23E0DBFB3}"/>
          </ac:spMkLst>
        </pc:spChg>
        <pc:spChg chg="add del">
          <ac:chgData name="Jeyaganeshan Jeyatharsini" userId="1f5b32e9-34a4-4bb5-84e1-2ba8c19af3ca" providerId="ADAL" clId="{275B7C22-A380-472A-9371-5BD445924106}" dt="2025-05-30T19:59:07.150" v="787" actId="26606"/>
          <ac:spMkLst>
            <pc:docMk/>
            <pc:sldMk cId="2375356014" sldId="261"/>
            <ac:spMk id="2064" creationId="{D75A5B51-0925-4835-8511-A0DD17EAA97C}"/>
          </ac:spMkLst>
        </pc:spChg>
        <pc:spChg chg="add del mod">
          <ac:chgData name="Jeyaganeshan Jeyatharsini" userId="1f5b32e9-34a4-4bb5-84e1-2ba8c19af3ca" providerId="ADAL" clId="{275B7C22-A380-472A-9371-5BD445924106}" dt="2025-05-30T19:58:38.707" v="781" actId="478"/>
          <ac:spMkLst>
            <pc:docMk/>
            <pc:sldMk cId="2375356014" sldId="261"/>
            <ac:spMk id="2065" creationId="{7D490D98-3237-9B24-FF66-F3075166ECA1}"/>
          </ac:spMkLst>
        </pc:spChg>
        <pc:spChg chg="add del">
          <ac:chgData name="Jeyaganeshan Jeyatharsini" userId="1f5b32e9-34a4-4bb5-84e1-2ba8c19af3ca" providerId="ADAL" clId="{275B7C22-A380-472A-9371-5BD445924106}" dt="2025-05-30T19:59:04.913" v="784" actId="26606"/>
          <ac:spMkLst>
            <pc:docMk/>
            <pc:sldMk cId="2375356014" sldId="261"/>
            <ac:spMk id="2069" creationId="{ADA216DF-C268-4A25-A2DC-51E15F55003F}"/>
          </ac:spMkLst>
        </pc:spChg>
        <pc:spChg chg="add del">
          <ac:chgData name="Jeyaganeshan Jeyatharsini" userId="1f5b32e9-34a4-4bb5-84e1-2ba8c19af3ca" providerId="ADAL" clId="{275B7C22-A380-472A-9371-5BD445924106}" dt="2025-05-30T19:59:04.913" v="784" actId="26606"/>
          <ac:spMkLst>
            <pc:docMk/>
            <pc:sldMk cId="2375356014" sldId="261"/>
            <ac:spMk id="2071" creationId="{DE127D07-37F2-4FE3-9F47-F0CD6740D5D8}"/>
          </ac:spMkLst>
        </pc:spChg>
        <pc:spChg chg="add del">
          <ac:chgData name="Jeyaganeshan Jeyatharsini" userId="1f5b32e9-34a4-4bb5-84e1-2ba8c19af3ca" providerId="ADAL" clId="{275B7C22-A380-472A-9371-5BD445924106}" dt="2025-05-30T19:59:07.119" v="786" actId="26606"/>
          <ac:spMkLst>
            <pc:docMk/>
            <pc:sldMk cId="2375356014" sldId="261"/>
            <ac:spMk id="2073" creationId="{7C98A213-5994-475E-B327-DC6EC27FBA8B}"/>
          </ac:spMkLst>
        </pc:spChg>
        <pc:spChg chg="add del">
          <ac:chgData name="Jeyaganeshan Jeyatharsini" userId="1f5b32e9-34a4-4bb5-84e1-2ba8c19af3ca" providerId="ADAL" clId="{275B7C22-A380-472A-9371-5BD445924106}" dt="2025-05-30T19:59:07.119" v="786" actId="26606"/>
          <ac:spMkLst>
            <pc:docMk/>
            <pc:sldMk cId="2375356014" sldId="261"/>
            <ac:spMk id="2074" creationId="{4B030A0D-0DAD-4A99-89BB-419527D6A64B}"/>
          </ac:spMkLst>
        </pc:spChg>
        <pc:spChg chg="add">
          <ac:chgData name="Jeyaganeshan Jeyatharsini" userId="1f5b32e9-34a4-4bb5-84e1-2ba8c19af3ca" providerId="ADAL" clId="{275B7C22-A380-472A-9371-5BD445924106}" dt="2025-05-30T19:59:07.150" v="787" actId="26606"/>
          <ac:spMkLst>
            <pc:docMk/>
            <pc:sldMk cId="2375356014" sldId="261"/>
            <ac:spMk id="2075" creationId="{529C2A7A-A6B6-4A56-B11C-8E967D88A60D}"/>
          </ac:spMkLst>
        </pc:spChg>
        <pc:spChg chg="add">
          <ac:chgData name="Jeyaganeshan Jeyatharsini" userId="1f5b32e9-34a4-4bb5-84e1-2ba8c19af3ca" providerId="ADAL" clId="{275B7C22-A380-472A-9371-5BD445924106}" dt="2025-05-30T19:59:07.150" v="787" actId="26606"/>
          <ac:spMkLst>
            <pc:docMk/>
            <pc:sldMk cId="2375356014" sldId="261"/>
            <ac:spMk id="2076" creationId="{8C886788-700E-4D20-9F80-E0E96837A203}"/>
          </ac:spMkLst>
        </pc:spChg>
        <pc:spChg chg="add">
          <ac:chgData name="Jeyaganeshan Jeyatharsini" userId="1f5b32e9-34a4-4bb5-84e1-2ba8c19af3ca" providerId="ADAL" clId="{275B7C22-A380-472A-9371-5BD445924106}" dt="2025-05-30T19:59:07.150" v="787" actId="26606"/>
          <ac:spMkLst>
            <pc:docMk/>
            <pc:sldMk cId="2375356014" sldId="261"/>
            <ac:spMk id="2077" creationId="{FDBD7205-E536-4134-8768-AC3E1A3C5E59}"/>
          </ac:spMkLst>
        </pc:spChg>
        <pc:spChg chg="add">
          <ac:chgData name="Jeyaganeshan Jeyatharsini" userId="1f5b32e9-34a4-4bb5-84e1-2ba8c19af3ca" providerId="ADAL" clId="{275B7C22-A380-472A-9371-5BD445924106}" dt="2025-05-30T19:59:07.150" v="787" actId="26606"/>
          <ac:spMkLst>
            <pc:docMk/>
            <pc:sldMk cId="2375356014" sldId="261"/>
            <ac:spMk id="2078" creationId="{1850674C-4E08-4C62-A3E2-6337FE4F7D86}"/>
          </ac:spMkLst>
        </pc:spChg>
        <pc:spChg chg="add">
          <ac:chgData name="Jeyaganeshan Jeyatharsini" userId="1f5b32e9-34a4-4bb5-84e1-2ba8c19af3ca" providerId="ADAL" clId="{275B7C22-A380-472A-9371-5BD445924106}" dt="2025-05-30T19:59:07.150" v="787" actId="26606"/>
          <ac:spMkLst>
            <pc:docMk/>
            <pc:sldMk cId="2375356014" sldId="261"/>
            <ac:spMk id="2079" creationId="{BCE4FF05-2B0C-4C97-A9B4-E163085A90E1}"/>
          </ac:spMkLst>
        </pc:spChg>
        <pc:picChg chg="add mod ord">
          <ac:chgData name="Jeyaganeshan Jeyatharsini" userId="1f5b32e9-34a4-4bb5-84e1-2ba8c19af3ca" providerId="ADAL" clId="{275B7C22-A380-472A-9371-5BD445924106}" dt="2025-05-30T19:59:07.150" v="787" actId="26606"/>
          <ac:picMkLst>
            <pc:docMk/>
            <pc:sldMk cId="2375356014" sldId="261"/>
            <ac:picMk id="2050" creationId="{B0B10B0D-7E1F-E399-29BF-052B30F63DA1}"/>
          </ac:picMkLst>
        </pc:picChg>
        <pc:picChg chg="add mod">
          <ac:chgData name="Jeyaganeshan Jeyatharsini" userId="1f5b32e9-34a4-4bb5-84e1-2ba8c19af3ca" providerId="ADAL" clId="{275B7C22-A380-472A-9371-5BD445924106}" dt="2025-05-30T19:59:07.150" v="787" actId="26606"/>
          <ac:picMkLst>
            <pc:docMk/>
            <pc:sldMk cId="2375356014" sldId="261"/>
            <ac:picMk id="2052" creationId="{3EB57EA8-7EB8-044E-864B-CBC3DEB9163A}"/>
          </ac:picMkLst>
        </pc:picChg>
        <pc:picChg chg="add mod ord">
          <ac:chgData name="Jeyaganeshan Jeyatharsini" userId="1f5b32e9-34a4-4bb5-84e1-2ba8c19af3ca" providerId="ADAL" clId="{275B7C22-A380-472A-9371-5BD445924106}" dt="2025-05-30T19:59:07.119" v="786" actId="26606"/>
          <ac:picMkLst>
            <pc:docMk/>
            <pc:sldMk cId="2375356014" sldId="261"/>
            <ac:picMk id="2054" creationId="{97006149-278E-C6F3-8471-3F7FEEE9D44C}"/>
          </ac:picMkLst>
        </pc:picChg>
      </pc:sldChg>
      <pc:sldChg chg="addSp delSp modSp add mod modAnim">
        <pc:chgData name="Jeyaganeshan Jeyatharsini" userId="1f5b32e9-34a4-4bb5-84e1-2ba8c19af3ca" providerId="ADAL" clId="{275B7C22-A380-472A-9371-5BD445924106}" dt="2025-05-30T20:23:00.139" v="1049" actId="20577"/>
        <pc:sldMkLst>
          <pc:docMk/>
          <pc:sldMk cId="1138275511" sldId="262"/>
        </pc:sldMkLst>
        <pc:spChg chg="del">
          <ac:chgData name="Jeyaganeshan Jeyatharsini" userId="1f5b32e9-34a4-4bb5-84e1-2ba8c19af3ca" providerId="ADAL" clId="{275B7C22-A380-472A-9371-5BD445924106}" dt="2025-05-30T19:59:47.450" v="791" actId="478"/>
          <ac:spMkLst>
            <pc:docMk/>
            <pc:sldMk cId="1138275511" sldId="262"/>
            <ac:spMk id="2" creationId="{55469F99-8F50-1F9B-B718-1D4EC1792662}"/>
          </ac:spMkLst>
        </pc:spChg>
        <pc:spChg chg="add del mod">
          <ac:chgData name="Jeyaganeshan Jeyatharsini" userId="1f5b32e9-34a4-4bb5-84e1-2ba8c19af3ca" providerId="ADAL" clId="{275B7C22-A380-472A-9371-5BD445924106}" dt="2025-05-30T19:59:50.267" v="792" actId="478"/>
          <ac:spMkLst>
            <pc:docMk/>
            <pc:sldMk cId="1138275511" sldId="262"/>
            <ac:spMk id="4" creationId="{FF28C3A3-769C-E2E5-3F8A-01ED19A677CD}"/>
          </ac:spMkLst>
        </pc:spChg>
        <pc:spChg chg="add del">
          <ac:chgData name="Jeyaganeshan Jeyatharsini" userId="1f5b32e9-34a4-4bb5-84e1-2ba8c19af3ca" providerId="ADAL" clId="{275B7C22-A380-472A-9371-5BD445924106}" dt="2025-05-30T20:08:57.170" v="872" actId="478"/>
          <ac:spMkLst>
            <pc:docMk/>
            <pc:sldMk cId="1138275511" sldId="262"/>
            <ac:spMk id="5" creationId="{9B01BF04-17B0-EDD4-1C13-12BD4C2CF92C}"/>
          </ac:spMkLst>
        </pc:spChg>
        <pc:spChg chg="add mod">
          <ac:chgData name="Jeyaganeshan Jeyatharsini" userId="1f5b32e9-34a4-4bb5-84e1-2ba8c19af3ca" providerId="ADAL" clId="{275B7C22-A380-472A-9371-5BD445924106}" dt="2025-05-30T20:10:37.490" v="911" actId="1036"/>
          <ac:spMkLst>
            <pc:docMk/>
            <pc:sldMk cId="1138275511" sldId="262"/>
            <ac:spMk id="6" creationId="{C8A11CA8-19CD-F65A-CEB2-FFD1C34CC0B4}"/>
          </ac:spMkLst>
        </pc:spChg>
        <pc:spChg chg="add mod">
          <ac:chgData name="Jeyaganeshan Jeyatharsini" userId="1f5b32e9-34a4-4bb5-84e1-2ba8c19af3ca" providerId="ADAL" clId="{275B7C22-A380-472A-9371-5BD445924106}" dt="2025-05-30T20:11:00.308" v="913" actId="207"/>
          <ac:spMkLst>
            <pc:docMk/>
            <pc:sldMk cId="1138275511" sldId="262"/>
            <ac:spMk id="7" creationId="{2A80AFAA-9094-1EC4-B00C-AA86A304B1EE}"/>
          </ac:spMkLst>
        </pc:spChg>
        <pc:spChg chg="add mod">
          <ac:chgData name="Jeyaganeshan Jeyatharsini" userId="1f5b32e9-34a4-4bb5-84e1-2ba8c19af3ca" providerId="ADAL" clId="{275B7C22-A380-472A-9371-5BD445924106}" dt="2025-05-30T20:21:16.872" v="1010" actId="207"/>
          <ac:spMkLst>
            <pc:docMk/>
            <pc:sldMk cId="1138275511" sldId="262"/>
            <ac:spMk id="8" creationId="{4490B19C-B859-E5F0-6608-CD0326DD667E}"/>
          </ac:spMkLst>
        </pc:spChg>
        <pc:spChg chg="del">
          <ac:chgData name="Jeyaganeshan Jeyatharsini" userId="1f5b32e9-34a4-4bb5-84e1-2ba8c19af3ca" providerId="ADAL" clId="{275B7C22-A380-472A-9371-5BD445924106}" dt="2025-05-30T20:05:20.539" v="820" actId="26606"/>
          <ac:spMkLst>
            <pc:docMk/>
            <pc:sldMk cId="1138275511" sldId="262"/>
            <ac:spMk id="2063" creationId="{F4CF8A1D-3A34-AC91-923A-B156FA8C3C29}"/>
          </ac:spMkLst>
        </pc:spChg>
        <pc:spChg chg="del">
          <ac:chgData name="Jeyaganeshan Jeyatharsini" userId="1f5b32e9-34a4-4bb5-84e1-2ba8c19af3ca" providerId="ADAL" clId="{275B7C22-A380-472A-9371-5BD445924106}" dt="2025-05-30T20:05:20.539" v="820" actId="26606"/>
          <ac:spMkLst>
            <pc:docMk/>
            <pc:sldMk cId="1138275511" sldId="262"/>
            <ac:spMk id="2064" creationId="{BBA1F2D7-3BC0-A994-2A48-25638694262B}"/>
          </ac:spMkLst>
        </pc:spChg>
        <pc:spChg chg="mod ord">
          <ac:chgData name="Jeyaganeshan Jeyatharsini" userId="1f5b32e9-34a4-4bb5-84e1-2ba8c19af3ca" providerId="ADAL" clId="{275B7C22-A380-472A-9371-5BD445924106}" dt="2025-05-30T20:23:00.139" v="1049" actId="20577"/>
          <ac:spMkLst>
            <pc:docMk/>
            <pc:sldMk cId="1138275511" sldId="262"/>
            <ac:spMk id="2065" creationId="{35DC3B98-0EC7-AAC0-17A2-64DA8D2AC820}"/>
          </ac:spMkLst>
        </pc:spChg>
        <pc:spChg chg="add del">
          <ac:chgData name="Jeyaganeshan Jeyatharsini" userId="1f5b32e9-34a4-4bb5-84e1-2ba8c19af3ca" providerId="ADAL" clId="{275B7C22-A380-472A-9371-5BD445924106}" dt="2025-05-30T20:05:42.375" v="828" actId="26606"/>
          <ac:spMkLst>
            <pc:docMk/>
            <pc:sldMk cId="1138275511" sldId="262"/>
            <ac:spMk id="3085" creationId="{1E9986A5-A7D1-4022-BAC0-885FB7A141AE}"/>
          </ac:spMkLst>
        </pc:spChg>
        <pc:spChg chg="add del">
          <ac:chgData name="Jeyaganeshan Jeyatharsini" userId="1f5b32e9-34a4-4bb5-84e1-2ba8c19af3ca" providerId="ADAL" clId="{275B7C22-A380-472A-9371-5BD445924106}" dt="2025-05-30T20:05:42.375" v="828" actId="26606"/>
          <ac:spMkLst>
            <pc:docMk/>
            <pc:sldMk cId="1138275511" sldId="262"/>
            <ac:spMk id="3087" creationId="{D2758DA7-6A89-49A1-B9F5-546D993242F8}"/>
          </ac:spMkLst>
        </pc:spChg>
        <pc:spChg chg="add del">
          <ac:chgData name="Jeyaganeshan Jeyatharsini" userId="1f5b32e9-34a4-4bb5-84e1-2ba8c19af3ca" providerId="ADAL" clId="{275B7C22-A380-472A-9371-5BD445924106}" dt="2025-05-30T20:06:20.248" v="840" actId="26606"/>
          <ac:spMkLst>
            <pc:docMk/>
            <pc:sldMk cId="1138275511" sldId="262"/>
            <ac:spMk id="3092" creationId="{1E9986A5-A7D1-4022-BAC0-885FB7A141AE}"/>
          </ac:spMkLst>
        </pc:spChg>
        <pc:spChg chg="add del">
          <ac:chgData name="Jeyaganeshan Jeyatharsini" userId="1f5b32e9-34a4-4bb5-84e1-2ba8c19af3ca" providerId="ADAL" clId="{275B7C22-A380-472A-9371-5BD445924106}" dt="2025-05-30T20:06:20.248" v="840" actId="26606"/>
          <ac:spMkLst>
            <pc:docMk/>
            <pc:sldMk cId="1138275511" sldId="262"/>
            <ac:spMk id="3094" creationId="{D2758DA7-6A89-49A1-B9F5-546D993242F8}"/>
          </ac:spMkLst>
        </pc:spChg>
        <pc:spChg chg="add del">
          <ac:chgData name="Jeyaganeshan Jeyatharsini" userId="1f5b32e9-34a4-4bb5-84e1-2ba8c19af3ca" providerId="ADAL" clId="{275B7C22-A380-472A-9371-5BD445924106}" dt="2025-05-30T20:07:34.508" v="854" actId="26606"/>
          <ac:spMkLst>
            <pc:docMk/>
            <pc:sldMk cId="1138275511" sldId="262"/>
            <ac:spMk id="3099" creationId="{09C509D2-0C1A-47B8-89C1-D3AB17D45256}"/>
          </ac:spMkLst>
        </pc:spChg>
        <pc:spChg chg="add">
          <ac:chgData name="Jeyaganeshan Jeyatharsini" userId="1f5b32e9-34a4-4bb5-84e1-2ba8c19af3ca" providerId="ADAL" clId="{275B7C22-A380-472A-9371-5BD445924106}" dt="2025-05-30T20:07:34.508" v="854" actId="26606"/>
          <ac:spMkLst>
            <pc:docMk/>
            <pc:sldMk cId="1138275511" sldId="262"/>
            <ac:spMk id="3104" creationId="{638B61BD-0EE1-4D29-B894-126CD61C5DED}"/>
          </ac:spMkLst>
        </pc:spChg>
        <pc:spChg chg="add">
          <ac:chgData name="Jeyaganeshan Jeyatharsini" userId="1f5b32e9-34a4-4bb5-84e1-2ba8c19af3ca" providerId="ADAL" clId="{275B7C22-A380-472A-9371-5BD445924106}" dt="2025-05-30T20:07:34.508" v="854" actId="26606"/>
          <ac:spMkLst>
            <pc:docMk/>
            <pc:sldMk cId="1138275511" sldId="262"/>
            <ac:spMk id="3106" creationId="{BBC14DD5-C584-4158-BF76-ECE3C6DB48AD}"/>
          </ac:spMkLst>
        </pc:spChg>
        <pc:picChg chg="del">
          <ac:chgData name="Jeyaganeshan Jeyatharsini" userId="1f5b32e9-34a4-4bb5-84e1-2ba8c19af3ca" providerId="ADAL" clId="{275B7C22-A380-472A-9371-5BD445924106}" dt="2025-05-30T20:00:55.650" v="795" actId="478"/>
          <ac:picMkLst>
            <pc:docMk/>
            <pc:sldMk cId="1138275511" sldId="262"/>
            <ac:picMk id="2050" creationId="{E65055D8-9122-257C-DAF6-F2E1107227C4}"/>
          </ac:picMkLst>
        </pc:picChg>
        <pc:picChg chg="del">
          <ac:chgData name="Jeyaganeshan Jeyatharsini" userId="1f5b32e9-34a4-4bb5-84e1-2ba8c19af3ca" providerId="ADAL" clId="{275B7C22-A380-472A-9371-5BD445924106}" dt="2025-05-30T20:00:51.180" v="793" actId="478"/>
          <ac:picMkLst>
            <pc:docMk/>
            <pc:sldMk cId="1138275511" sldId="262"/>
            <ac:picMk id="2052" creationId="{9FD603FA-7B41-AC7C-74DC-9E0B10372C1E}"/>
          </ac:picMkLst>
        </pc:picChg>
        <pc:picChg chg="mod ord">
          <ac:chgData name="Jeyaganeshan Jeyatharsini" userId="1f5b32e9-34a4-4bb5-84e1-2ba8c19af3ca" providerId="ADAL" clId="{275B7C22-A380-472A-9371-5BD445924106}" dt="2025-05-30T20:09:03.745" v="874" actId="1076"/>
          <ac:picMkLst>
            <pc:docMk/>
            <pc:sldMk cId="1138275511" sldId="262"/>
            <ac:picMk id="2054" creationId="{CA34D4C5-CDA3-A7E0-466A-43F812C9BD4F}"/>
          </ac:picMkLst>
        </pc:picChg>
        <pc:picChg chg="add del mod">
          <ac:chgData name="Jeyaganeshan Jeyatharsini" userId="1f5b32e9-34a4-4bb5-84e1-2ba8c19af3ca" providerId="ADAL" clId="{275B7C22-A380-472A-9371-5BD445924106}" dt="2025-05-30T20:03:33.501" v="807" actId="478"/>
          <ac:picMkLst>
            <pc:docMk/>
            <pc:sldMk cId="1138275511" sldId="262"/>
            <ac:picMk id="3074" creationId="{7C0D4839-AFE2-93C2-645C-DA5C6C518F97}"/>
          </ac:picMkLst>
        </pc:picChg>
        <pc:picChg chg="add del mod">
          <ac:chgData name="Jeyaganeshan Jeyatharsini" userId="1f5b32e9-34a4-4bb5-84e1-2ba8c19af3ca" providerId="ADAL" clId="{275B7C22-A380-472A-9371-5BD445924106}" dt="2025-05-30T20:05:00.367" v="814" actId="478"/>
          <ac:picMkLst>
            <pc:docMk/>
            <pc:sldMk cId="1138275511" sldId="262"/>
            <ac:picMk id="3076" creationId="{450467A3-DE21-E3A2-807F-DFD6B76F1819}"/>
          </ac:picMkLst>
        </pc:picChg>
        <pc:picChg chg="add mod ord">
          <ac:chgData name="Jeyaganeshan Jeyatharsini" userId="1f5b32e9-34a4-4bb5-84e1-2ba8c19af3ca" providerId="ADAL" clId="{275B7C22-A380-472A-9371-5BD445924106}" dt="2025-05-30T20:10:06.970" v="879" actId="1076"/>
          <ac:picMkLst>
            <pc:docMk/>
            <pc:sldMk cId="1138275511" sldId="262"/>
            <ac:picMk id="3078" creationId="{75080201-A8A0-92DA-E4F5-5E6C63C7D6AD}"/>
          </ac:picMkLst>
        </pc:picChg>
        <pc:picChg chg="add mod">
          <ac:chgData name="Jeyaganeshan Jeyatharsini" userId="1f5b32e9-34a4-4bb5-84e1-2ba8c19af3ca" providerId="ADAL" clId="{275B7C22-A380-472A-9371-5BD445924106}" dt="2025-05-30T20:08:50.088" v="869" actId="1076"/>
          <ac:picMkLst>
            <pc:docMk/>
            <pc:sldMk cId="1138275511" sldId="262"/>
            <ac:picMk id="3080" creationId="{42782612-6FBD-6059-213A-21505927454C}"/>
          </ac:picMkLst>
        </pc:picChg>
      </pc:sldChg>
      <pc:sldChg chg="addSp delSp modSp add mod ord setBg delDesignElem">
        <pc:chgData name="Jeyaganeshan Jeyatharsini" userId="1f5b32e9-34a4-4bb5-84e1-2ba8c19af3ca" providerId="ADAL" clId="{275B7C22-A380-472A-9371-5BD445924106}" dt="2025-05-30T20:59:36.930" v="1294" actId="255"/>
        <pc:sldMkLst>
          <pc:docMk/>
          <pc:sldMk cId="877043458" sldId="263"/>
        </pc:sldMkLst>
        <pc:spChg chg="mod ord">
          <ac:chgData name="Jeyaganeshan Jeyatharsini" userId="1f5b32e9-34a4-4bb5-84e1-2ba8c19af3ca" providerId="ADAL" clId="{275B7C22-A380-472A-9371-5BD445924106}" dt="2025-05-30T20:54:55.761" v="1275" actId="255"/>
          <ac:spMkLst>
            <pc:docMk/>
            <pc:sldMk cId="877043458" sldId="263"/>
            <ac:spMk id="2" creationId="{4B8F7612-9EAC-C671-326A-AF7B882C7A0E}"/>
          </ac:spMkLst>
        </pc:spChg>
        <pc:spChg chg="mod ord">
          <ac:chgData name="Jeyaganeshan Jeyatharsini" userId="1f5b32e9-34a4-4bb5-84e1-2ba8c19af3ca" providerId="ADAL" clId="{275B7C22-A380-472A-9371-5BD445924106}" dt="2025-05-30T20:59:36.930" v="1294" actId="255"/>
          <ac:spMkLst>
            <pc:docMk/>
            <pc:sldMk cId="877043458" sldId="263"/>
            <ac:spMk id="3" creationId="{67E80544-C98C-00F4-0C34-78DDBA82ADF1}"/>
          </ac:spMkLst>
        </pc:spChg>
        <pc:spChg chg="del">
          <ac:chgData name="Jeyaganeshan Jeyatharsini" userId="1f5b32e9-34a4-4bb5-84e1-2ba8c19af3ca" providerId="ADAL" clId="{275B7C22-A380-472A-9371-5BD445924106}" dt="2025-05-30T20:45:29.461" v="1192" actId="478"/>
          <ac:spMkLst>
            <pc:docMk/>
            <pc:sldMk cId="877043458" sldId="263"/>
            <ac:spMk id="19" creationId="{65D5A9A2-5077-5E0C-8C4A-E4FF911CEAFF}"/>
          </ac:spMkLst>
        </pc:spChg>
        <pc:spChg chg="del">
          <ac:chgData name="Jeyaganeshan Jeyatharsini" userId="1f5b32e9-34a4-4bb5-84e1-2ba8c19af3ca" providerId="ADAL" clId="{275B7C22-A380-472A-9371-5BD445924106}" dt="2025-05-30T20:45:36.901" v="1195" actId="478"/>
          <ac:spMkLst>
            <pc:docMk/>
            <pc:sldMk cId="877043458" sldId="263"/>
            <ac:spMk id="21" creationId="{BEBD4BB7-C7A2-C0A2-1C36-CD84F1539A79}"/>
          </ac:spMkLst>
        </pc:spChg>
        <pc:spChg chg="del">
          <ac:chgData name="Jeyaganeshan Jeyatharsini" userId="1f5b32e9-34a4-4bb5-84e1-2ba8c19af3ca" providerId="ADAL" clId="{275B7C22-A380-472A-9371-5BD445924106}" dt="2025-05-30T20:46:03.181" v="1200" actId="478"/>
          <ac:spMkLst>
            <pc:docMk/>
            <pc:sldMk cId="877043458" sldId="263"/>
            <ac:spMk id="23" creationId="{B8811540-3C14-AC45-02CE-AB5C811DD058}"/>
          </ac:spMkLst>
        </pc:spChg>
        <pc:spChg chg="del">
          <ac:chgData name="Jeyaganeshan Jeyatharsini" userId="1f5b32e9-34a4-4bb5-84e1-2ba8c19af3ca" providerId="ADAL" clId="{275B7C22-A380-472A-9371-5BD445924106}" dt="2025-05-30T20:23:46.295" v="1053"/>
          <ac:spMkLst>
            <pc:docMk/>
            <pc:sldMk cId="877043458" sldId="263"/>
            <ac:spMk id="1088" creationId="{14A9E37B-0DB0-A13C-7846-569B2CF45A20}"/>
          </ac:spMkLst>
        </pc:spChg>
        <pc:spChg chg="del">
          <ac:chgData name="Jeyaganeshan Jeyatharsini" userId="1f5b32e9-34a4-4bb5-84e1-2ba8c19af3ca" providerId="ADAL" clId="{275B7C22-A380-472A-9371-5BD445924106}" dt="2025-05-30T20:23:46.295" v="1053"/>
          <ac:spMkLst>
            <pc:docMk/>
            <pc:sldMk cId="877043458" sldId="263"/>
            <ac:spMk id="1090" creationId="{94D0DAC7-B400-2740-275C-49D5469E9483}"/>
          </ac:spMkLst>
        </pc:spChg>
        <pc:spChg chg="add del">
          <ac:chgData name="Jeyaganeshan Jeyatharsini" userId="1f5b32e9-34a4-4bb5-84e1-2ba8c19af3ca" providerId="ADAL" clId="{275B7C22-A380-472A-9371-5BD445924106}" dt="2025-05-30T20:49:10.199" v="1219" actId="26606"/>
          <ac:spMkLst>
            <pc:docMk/>
            <pc:sldMk cId="877043458" sldId="263"/>
            <ac:spMk id="6155" creationId="{FC3D2873-2194-4FB0-BFBA-7E7EEB984862}"/>
          </ac:spMkLst>
        </pc:spChg>
        <pc:spChg chg="add del">
          <ac:chgData name="Jeyaganeshan Jeyatharsini" userId="1f5b32e9-34a4-4bb5-84e1-2ba8c19af3ca" providerId="ADAL" clId="{275B7C22-A380-472A-9371-5BD445924106}" dt="2025-05-30T20:49:10.199" v="1219" actId="26606"/>
          <ac:spMkLst>
            <pc:docMk/>
            <pc:sldMk cId="877043458" sldId="263"/>
            <ac:spMk id="6157" creationId="{B228652A-FD81-4A3C-B164-2012BF4EEA56}"/>
          </ac:spMkLst>
        </pc:spChg>
        <pc:spChg chg="add del">
          <ac:chgData name="Jeyaganeshan Jeyatharsini" userId="1f5b32e9-34a4-4bb5-84e1-2ba8c19af3ca" providerId="ADAL" clId="{275B7C22-A380-472A-9371-5BD445924106}" dt="2025-05-30T20:49:10.199" v="1219" actId="26606"/>
          <ac:spMkLst>
            <pc:docMk/>
            <pc:sldMk cId="877043458" sldId="263"/>
            <ac:spMk id="6159" creationId="{FE8F25D8-4980-4C67-9E0C-7BE94C9CBFE6}"/>
          </ac:spMkLst>
        </pc:spChg>
        <pc:spChg chg="add del">
          <ac:chgData name="Jeyaganeshan Jeyatharsini" userId="1f5b32e9-34a4-4bb5-84e1-2ba8c19af3ca" providerId="ADAL" clId="{275B7C22-A380-472A-9371-5BD445924106}" dt="2025-05-30T20:49:10.199" v="1219" actId="26606"/>
          <ac:spMkLst>
            <pc:docMk/>
            <pc:sldMk cId="877043458" sldId="263"/>
            <ac:spMk id="6161" creationId="{1A214C69-1234-4E5D-91CD-BEA00204258E}"/>
          </ac:spMkLst>
        </pc:spChg>
        <pc:spChg chg="add del">
          <ac:chgData name="Jeyaganeshan Jeyatharsini" userId="1f5b32e9-34a4-4bb5-84e1-2ba8c19af3ca" providerId="ADAL" clId="{275B7C22-A380-472A-9371-5BD445924106}" dt="2025-05-30T20:49:10.199" v="1219" actId="26606"/>
          <ac:spMkLst>
            <pc:docMk/>
            <pc:sldMk cId="877043458" sldId="263"/>
            <ac:spMk id="6163" creationId="{F86E49C8-40C0-4E80-BAC0-9A66298F1D1C}"/>
          </ac:spMkLst>
        </pc:spChg>
        <pc:spChg chg="add del">
          <ac:chgData name="Jeyaganeshan Jeyatharsini" userId="1f5b32e9-34a4-4bb5-84e1-2ba8c19af3ca" providerId="ADAL" clId="{275B7C22-A380-472A-9371-5BD445924106}" dt="2025-05-30T20:49:30.546" v="1220" actId="26606"/>
          <ac:spMkLst>
            <pc:docMk/>
            <pc:sldMk cId="877043458" sldId="263"/>
            <ac:spMk id="6168" creationId="{AC8EEB0F-BA72-49AC-956F-331B60FDE79E}"/>
          </ac:spMkLst>
        </pc:spChg>
        <pc:spChg chg="add del">
          <ac:chgData name="Jeyaganeshan Jeyatharsini" userId="1f5b32e9-34a4-4bb5-84e1-2ba8c19af3ca" providerId="ADAL" clId="{275B7C22-A380-472A-9371-5BD445924106}" dt="2025-05-30T20:53:52.350" v="1259" actId="26606"/>
          <ac:spMkLst>
            <pc:docMk/>
            <pc:sldMk cId="877043458" sldId="263"/>
            <ac:spMk id="6191" creationId="{CA4BD6EE-7B51-447C-AAB3-028B7A3E515D}"/>
          </ac:spMkLst>
        </pc:spChg>
        <pc:spChg chg="add del">
          <ac:chgData name="Jeyaganeshan Jeyatharsini" userId="1f5b32e9-34a4-4bb5-84e1-2ba8c19af3ca" providerId="ADAL" clId="{275B7C22-A380-472A-9371-5BD445924106}" dt="2025-05-30T20:53:52.350" v="1259" actId="26606"/>
          <ac:spMkLst>
            <pc:docMk/>
            <pc:sldMk cId="877043458" sldId="263"/>
            <ac:spMk id="6193" creationId="{6B5FF7CD-712E-4187-BFF5-B192FFB33A49}"/>
          </ac:spMkLst>
        </pc:spChg>
        <pc:spChg chg="add del">
          <ac:chgData name="Jeyaganeshan Jeyatharsini" userId="1f5b32e9-34a4-4bb5-84e1-2ba8c19af3ca" providerId="ADAL" clId="{275B7C22-A380-472A-9371-5BD445924106}" dt="2025-05-30T20:53:52.335" v="1258" actId="26606"/>
          <ac:spMkLst>
            <pc:docMk/>
            <pc:sldMk cId="877043458" sldId="263"/>
            <ac:spMk id="6198" creationId="{AC8EEB0F-BA72-49AC-956F-331B60FDE79E}"/>
          </ac:spMkLst>
        </pc:spChg>
        <pc:spChg chg="add">
          <ac:chgData name="Jeyaganeshan Jeyatharsini" userId="1f5b32e9-34a4-4bb5-84e1-2ba8c19af3ca" providerId="ADAL" clId="{275B7C22-A380-472A-9371-5BD445924106}" dt="2025-05-30T20:53:52.350" v="1259" actId="26606"/>
          <ac:spMkLst>
            <pc:docMk/>
            <pc:sldMk cId="877043458" sldId="263"/>
            <ac:spMk id="6218" creationId="{41BBC4E2-77AE-4A70-8F4E-420E9E2ADAA6}"/>
          </ac:spMkLst>
        </pc:spChg>
        <pc:spChg chg="add">
          <ac:chgData name="Jeyaganeshan Jeyatharsini" userId="1f5b32e9-34a4-4bb5-84e1-2ba8c19af3ca" providerId="ADAL" clId="{275B7C22-A380-472A-9371-5BD445924106}" dt="2025-05-30T20:53:52.350" v="1259" actId="26606"/>
          <ac:spMkLst>
            <pc:docMk/>
            <pc:sldMk cId="877043458" sldId="263"/>
            <ac:spMk id="6219" creationId="{609CB703-C563-4F1F-BF28-83C06E978C4F}"/>
          </ac:spMkLst>
        </pc:spChg>
        <pc:spChg chg="add">
          <ac:chgData name="Jeyaganeshan Jeyatharsini" userId="1f5b32e9-34a4-4bb5-84e1-2ba8c19af3ca" providerId="ADAL" clId="{275B7C22-A380-472A-9371-5BD445924106}" dt="2025-05-30T20:53:52.350" v="1259" actId="26606"/>
          <ac:spMkLst>
            <pc:docMk/>
            <pc:sldMk cId="877043458" sldId="263"/>
            <ac:spMk id="6220" creationId="{5DFC1D2F-D2C1-4B4C-A109-43567B85E662}"/>
          </ac:spMkLst>
        </pc:spChg>
        <pc:spChg chg="add">
          <ac:chgData name="Jeyaganeshan Jeyatharsini" userId="1f5b32e9-34a4-4bb5-84e1-2ba8c19af3ca" providerId="ADAL" clId="{275B7C22-A380-472A-9371-5BD445924106}" dt="2025-05-30T20:53:52.350" v="1259" actId="26606"/>
          <ac:spMkLst>
            <pc:docMk/>
            <pc:sldMk cId="877043458" sldId="263"/>
            <ac:spMk id="6221" creationId="{FDE74ABC-C18D-4D27-A77F-43594963B899}"/>
          </ac:spMkLst>
        </pc:spChg>
        <pc:spChg chg="add">
          <ac:chgData name="Jeyaganeshan Jeyatharsini" userId="1f5b32e9-34a4-4bb5-84e1-2ba8c19af3ca" providerId="ADAL" clId="{275B7C22-A380-472A-9371-5BD445924106}" dt="2025-05-30T20:53:52.350" v="1259" actId="26606"/>
          <ac:spMkLst>
            <pc:docMk/>
            <pc:sldMk cId="877043458" sldId="263"/>
            <ac:spMk id="6223" creationId="{1CF7DF92-B01A-4340-9465-5B2DC96507A4}"/>
          </ac:spMkLst>
        </pc:spChg>
        <pc:grpChg chg="del">
          <ac:chgData name="Jeyaganeshan Jeyatharsini" userId="1f5b32e9-34a4-4bb5-84e1-2ba8c19af3ca" providerId="ADAL" clId="{275B7C22-A380-472A-9371-5BD445924106}" dt="2025-05-30T20:49:30.546" v="1220" actId="26606"/>
          <ac:grpSpMkLst>
            <pc:docMk/>
            <pc:sldMk cId="877043458" sldId="263"/>
            <ac:grpSpMk id="6170" creationId="{54C5F191-28EB-4204-8F9D-2EA49651480F}"/>
          </ac:grpSpMkLst>
        </pc:grpChg>
        <pc:grpChg chg="del">
          <ac:chgData name="Jeyaganeshan Jeyatharsini" userId="1f5b32e9-34a4-4bb5-84e1-2ba8c19af3ca" providerId="ADAL" clId="{275B7C22-A380-472A-9371-5BD445924106}" dt="2025-05-30T20:49:30.546" v="1220" actId="26606"/>
          <ac:grpSpMkLst>
            <pc:docMk/>
            <pc:sldMk cId="877043458" sldId="263"/>
            <ac:grpSpMk id="6182" creationId="{1F5AD99D-D9DE-4538-B93F-D082821D361E}"/>
          </ac:grpSpMkLst>
        </pc:grpChg>
        <pc:grpChg chg="add del">
          <ac:chgData name="Jeyaganeshan Jeyatharsini" userId="1f5b32e9-34a4-4bb5-84e1-2ba8c19af3ca" providerId="ADAL" clId="{275B7C22-A380-472A-9371-5BD445924106}" dt="2025-05-30T20:53:52.335" v="1258" actId="26606"/>
          <ac:grpSpMkLst>
            <pc:docMk/>
            <pc:sldMk cId="877043458" sldId="263"/>
            <ac:grpSpMk id="6200" creationId="{54C5F191-28EB-4204-8F9D-2EA49651480F}"/>
          </ac:grpSpMkLst>
        </pc:grpChg>
        <pc:grpChg chg="add">
          <ac:chgData name="Jeyaganeshan Jeyatharsini" userId="1f5b32e9-34a4-4bb5-84e1-2ba8c19af3ca" providerId="ADAL" clId="{275B7C22-A380-472A-9371-5BD445924106}" dt="2025-05-30T20:53:43.503" v="1257" actId="26606"/>
          <ac:grpSpMkLst>
            <pc:docMk/>
            <pc:sldMk cId="877043458" sldId="263"/>
            <ac:grpSpMk id="6206" creationId="{19A5CE6D-B0CD-44A3-A50A-64467EB0712C}"/>
          </ac:grpSpMkLst>
        </pc:grpChg>
        <pc:grpChg chg="del">
          <ac:chgData name="Jeyaganeshan Jeyatharsini" userId="1f5b32e9-34a4-4bb5-84e1-2ba8c19af3ca" providerId="ADAL" clId="{275B7C22-A380-472A-9371-5BD445924106}" dt="2025-05-30T20:53:52.335" v="1258" actId="26606"/>
          <ac:grpSpMkLst>
            <pc:docMk/>
            <pc:sldMk cId="877043458" sldId="263"/>
            <ac:grpSpMk id="6212" creationId="{1F5AD99D-D9DE-4538-B93F-D082821D361E}"/>
          </ac:grpSpMkLst>
        </pc:grpChg>
        <pc:picChg chg="del">
          <ac:chgData name="Jeyaganeshan Jeyatharsini" userId="1f5b32e9-34a4-4bb5-84e1-2ba8c19af3ca" providerId="ADAL" clId="{275B7C22-A380-472A-9371-5BD445924106}" dt="2025-05-30T20:45:18.501" v="1187" actId="478"/>
          <ac:picMkLst>
            <pc:docMk/>
            <pc:sldMk cId="877043458" sldId="263"/>
            <ac:picMk id="7" creationId="{15A2E264-8587-B8C8-9450-18FB460BADB9}"/>
          </ac:picMkLst>
        </pc:picChg>
        <pc:picChg chg="del">
          <ac:chgData name="Jeyaganeshan Jeyatharsini" userId="1f5b32e9-34a4-4bb5-84e1-2ba8c19af3ca" providerId="ADAL" clId="{275B7C22-A380-472A-9371-5BD445924106}" dt="2025-05-30T20:45:33.987" v="1194" actId="478"/>
          <ac:picMkLst>
            <pc:docMk/>
            <pc:sldMk cId="877043458" sldId="263"/>
            <ac:picMk id="1030" creationId="{3E8E5D98-3537-E8EF-6072-001FDD680E68}"/>
          </ac:picMkLst>
        </pc:picChg>
        <pc:picChg chg="del">
          <ac:chgData name="Jeyaganeshan Jeyatharsini" userId="1f5b32e9-34a4-4bb5-84e1-2ba8c19af3ca" providerId="ADAL" clId="{275B7C22-A380-472A-9371-5BD445924106}" dt="2025-05-30T20:46:00.423" v="1199" actId="478"/>
          <ac:picMkLst>
            <pc:docMk/>
            <pc:sldMk cId="877043458" sldId="263"/>
            <ac:picMk id="1036" creationId="{6955A2AC-679D-9B7A-44ED-57AC9BF8D68C}"/>
          </ac:picMkLst>
        </pc:picChg>
        <pc:picChg chg="add mod ord">
          <ac:chgData name="Jeyaganeshan Jeyatharsini" userId="1f5b32e9-34a4-4bb5-84e1-2ba8c19af3ca" providerId="ADAL" clId="{275B7C22-A380-472A-9371-5BD445924106}" dt="2025-05-30T20:53:52.335" v="1258" actId="26606"/>
          <ac:picMkLst>
            <pc:docMk/>
            <pc:sldMk cId="877043458" sldId="263"/>
            <ac:picMk id="6146" creationId="{52BA4201-F571-924C-947A-19BEC461BFD0}"/>
          </ac:picMkLst>
        </pc:picChg>
        <pc:picChg chg="add mod ord">
          <ac:chgData name="Jeyaganeshan Jeyatharsini" userId="1f5b32e9-34a4-4bb5-84e1-2ba8c19af3ca" providerId="ADAL" clId="{275B7C22-A380-472A-9371-5BD445924106}" dt="2025-05-30T20:53:52.350" v="1259" actId="26606"/>
          <ac:picMkLst>
            <pc:docMk/>
            <pc:sldMk cId="877043458" sldId="263"/>
            <ac:picMk id="6148" creationId="{92A91D58-650F-594D-770A-3998D2A3A96F}"/>
          </ac:picMkLst>
        </pc:picChg>
        <pc:picChg chg="add mod ord">
          <ac:chgData name="Jeyaganeshan Jeyatharsini" userId="1f5b32e9-34a4-4bb5-84e1-2ba8c19af3ca" providerId="ADAL" clId="{275B7C22-A380-472A-9371-5BD445924106}" dt="2025-05-30T20:53:52.335" v="1258" actId="26606"/>
          <ac:picMkLst>
            <pc:docMk/>
            <pc:sldMk cId="877043458" sldId="263"/>
            <ac:picMk id="6150" creationId="{6526F742-4330-2CD3-A7A4-37DDCA1B3670}"/>
          </ac:picMkLst>
        </pc:picChg>
      </pc:sldChg>
      <pc:sldChg chg="add del">
        <pc:chgData name="Jeyaganeshan Jeyatharsini" userId="1f5b32e9-34a4-4bb5-84e1-2ba8c19af3ca" providerId="ADAL" clId="{275B7C22-A380-472A-9371-5BD445924106}" dt="2025-05-30T20:23:41.741" v="1051" actId="47"/>
        <pc:sldMkLst>
          <pc:docMk/>
          <pc:sldMk cId="3173183531" sldId="263"/>
        </pc:sldMkLst>
      </pc:sldChg>
      <pc:sldChg chg="addSp delSp modSp add mod ord setBg delAnim">
        <pc:chgData name="Jeyaganeshan Jeyatharsini" userId="1f5b32e9-34a4-4bb5-84e1-2ba8c19af3ca" providerId="ADAL" clId="{275B7C22-A380-472A-9371-5BD445924106}" dt="2025-05-30T21:33:57.433" v="1514" actId="207"/>
        <pc:sldMkLst>
          <pc:docMk/>
          <pc:sldMk cId="1133364770" sldId="264"/>
        </pc:sldMkLst>
        <pc:spChg chg="mod">
          <ac:chgData name="Jeyaganeshan Jeyatharsini" userId="1f5b32e9-34a4-4bb5-84e1-2ba8c19af3ca" providerId="ADAL" clId="{275B7C22-A380-472A-9371-5BD445924106}" dt="2025-05-30T21:33:57.433" v="1514" actId="207"/>
          <ac:spMkLst>
            <pc:docMk/>
            <pc:sldMk cId="1133364770" sldId="264"/>
            <ac:spMk id="2" creationId="{FF88A4D0-F2A4-8952-244D-835F2CDADF28}"/>
          </ac:spMkLst>
        </pc:spChg>
        <pc:spChg chg="add del">
          <ac:chgData name="Jeyaganeshan Jeyatharsini" userId="1f5b32e9-34a4-4bb5-84e1-2ba8c19af3ca" providerId="ADAL" clId="{275B7C22-A380-472A-9371-5BD445924106}" dt="2025-05-30T21:32:22.440" v="1504" actId="26606"/>
          <ac:spMkLst>
            <pc:docMk/>
            <pc:sldMk cId="1133364770" sldId="264"/>
            <ac:spMk id="4103" creationId="{6753252F-4873-4F63-801D-CC719279A7D5}"/>
          </ac:spMkLst>
        </pc:spChg>
        <pc:spChg chg="add del">
          <ac:chgData name="Jeyaganeshan Jeyatharsini" userId="1f5b32e9-34a4-4bb5-84e1-2ba8c19af3ca" providerId="ADAL" clId="{275B7C22-A380-472A-9371-5BD445924106}" dt="2025-05-30T21:32:22.440" v="1504" actId="26606"/>
          <ac:spMkLst>
            <pc:docMk/>
            <pc:sldMk cId="1133364770" sldId="264"/>
            <ac:spMk id="4105" creationId="{047C8CCB-F95D-4249-92DD-651249D3535A}"/>
          </ac:spMkLst>
        </pc:spChg>
        <pc:spChg chg="add del">
          <ac:chgData name="Jeyaganeshan Jeyatharsini" userId="1f5b32e9-34a4-4bb5-84e1-2ba8c19af3ca" providerId="ADAL" clId="{275B7C22-A380-472A-9371-5BD445924106}" dt="2025-05-30T21:33:47.203" v="1513" actId="26606"/>
          <ac:spMkLst>
            <pc:docMk/>
            <pc:sldMk cId="1133364770" sldId="264"/>
            <ac:spMk id="4110" creationId="{665DBBEF-238B-476B-96AB-8AAC3224ECEA}"/>
          </ac:spMkLst>
        </pc:spChg>
        <pc:spChg chg="add del">
          <ac:chgData name="Jeyaganeshan Jeyatharsini" userId="1f5b32e9-34a4-4bb5-84e1-2ba8c19af3ca" providerId="ADAL" clId="{275B7C22-A380-472A-9371-5BD445924106}" dt="2025-05-30T21:33:47.203" v="1513" actId="26606"/>
          <ac:spMkLst>
            <pc:docMk/>
            <pc:sldMk cId="1133364770" sldId="264"/>
            <ac:spMk id="4112" creationId="{3FCFB1DE-0B7E-48CC-BA90-B2AB0889F9D6}"/>
          </ac:spMkLst>
        </pc:spChg>
        <pc:spChg chg="add del">
          <ac:chgData name="Jeyaganeshan Jeyatharsini" userId="1f5b32e9-34a4-4bb5-84e1-2ba8c19af3ca" providerId="ADAL" clId="{275B7C22-A380-472A-9371-5BD445924106}" dt="2025-05-30T21:33:47.203" v="1512" actId="26606"/>
          <ac:spMkLst>
            <pc:docMk/>
            <pc:sldMk cId="1133364770" sldId="264"/>
            <ac:spMk id="4117" creationId="{8555C5B3-193A-4749-9AFD-682E53CDDE8F}"/>
          </ac:spMkLst>
        </pc:spChg>
        <pc:spChg chg="add del">
          <ac:chgData name="Jeyaganeshan Jeyatharsini" userId="1f5b32e9-34a4-4bb5-84e1-2ba8c19af3ca" providerId="ADAL" clId="{275B7C22-A380-472A-9371-5BD445924106}" dt="2025-05-30T21:33:47.203" v="1512" actId="26606"/>
          <ac:spMkLst>
            <pc:docMk/>
            <pc:sldMk cId="1133364770" sldId="264"/>
            <ac:spMk id="4119" creationId="{2EAE06A6-F76A-41C9-827A-C561B004485C}"/>
          </ac:spMkLst>
        </pc:spChg>
        <pc:spChg chg="add del">
          <ac:chgData name="Jeyaganeshan Jeyatharsini" userId="1f5b32e9-34a4-4bb5-84e1-2ba8c19af3ca" providerId="ADAL" clId="{275B7C22-A380-472A-9371-5BD445924106}" dt="2025-05-30T21:33:47.203" v="1512" actId="26606"/>
          <ac:spMkLst>
            <pc:docMk/>
            <pc:sldMk cId="1133364770" sldId="264"/>
            <ac:spMk id="4121" creationId="{89F9D4E8-0639-444B-949B-9518585061AF}"/>
          </ac:spMkLst>
        </pc:spChg>
        <pc:spChg chg="add del">
          <ac:chgData name="Jeyaganeshan Jeyatharsini" userId="1f5b32e9-34a4-4bb5-84e1-2ba8c19af3ca" providerId="ADAL" clId="{275B7C22-A380-472A-9371-5BD445924106}" dt="2025-05-30T21:33:47.203" v="1512" actId="26606"/>
          <ac:spMkLst>
            <pc:docMk/>
            <pc:sldMk cId="1133364770" sldId="264"/>
            <ac:spMk id="4123" creationId="{7E3DA7A2-ED70-4BBA-AB72-00AD461FA405}"/>
          </ac:spMkLst>
        </pc:spChg>
        <pc:spChg chg="add">
          <ac:chgData name="Jeyaganeshan Jeyatharsini" userId="1f5b32e9-34a4-4bb5-84e1-2ba8c19af3ca" providerId="ADAL" clId="{275B7C22-A380-472A-9371-5BD445924106}" dt="2025-05-30T21:33:47.203" v="1513" actId="26606"/>
          <ac:spMkLst>
            <pc:docMk/>
            <pc:sldMk cId="1133364770" sldId="264"/>
            <ac:spMk id="4124" creationId="{B81933D1-5615-42C7-9C0B-4EB7105CCE2D}"/>
          </ac:spMkLst>
        </pc:spChg>
        <pc:spChg chg="add del">
          <ac:chgData name="Jeyaganeshan Jeyatharsini" userId="1f5b32e9-34a4-4bb5-84e1-2ba8c19af3ca" providerId="ADAL" clId="{275B7C22-A380-472A-9371-5BD445924106}" dt="2025-05-30T21:33:47.203" v="1512" actId="26606"/>
          <ac:spMkLst>
            <pc:docMk/>
            <pc:sldMk cId="1133364770" sldId="264"/>
            <ac:spMk id="4125" creationId="{FC485432-3647-4218-B5D3-15D3FA222B13}"/>
          </ac:spMkLst>
        </pc:spChg>
        <pc:spChg chg="add">
          <ac:chgData name="Jeyaganeshan Jeyatharsini" userId="1f5b32e9-34a4-4bb5-84e1-2ba8c19af3ca" providerId="ADAL" clId="{275B7C22-A380-472A-9371-5BD445924106}" dt="2025-05-30T21:33:47.203" v="1513" actId="26606"/>
          <ac:spMkLst>
            <pc:docMk/>
            <pc:sldMk cId="1133364770" sldId="264"/>
            <ac:spMk id="4126" creationId="{19C9EAEA-39D0-4B0E-A0EB-51E7B26740B1}"/>
          </ac:spMkLst>
        </pc:spChg>
        <pc:spChg chg="add del">
          <ac:chgData name="Jeyaganeshan Jeyatharsini" userId="1f5b32e9-34a4-4bb5-84e1-2ba8c19af3ca" providerId="ADAL" clId="{275B7C22-A380-472A-9371-5BD445924106}" dt="2025-05-30T21:33:47.203" v="1512" actId="26606"/>
          <ac:spMkLst>
            <pc:docMk/>
            <pc:sldMk cId="1133364770" sldId="264"/>
            <ac:spMk id="4127" creationId="{F4AFDDCA-6ABA-4D23-8A5C-1BF0F4308148}"/>
          </ac:spMkLst>
        </pc:spChg>
        <pc:spChg chg="add">
          <ac:chgData name="Jeyaganeshan Jeyatharsini" userId="1f5b32e9-34a4-4bb5-84e1-2ba8c19af3ca" providerId="ADAL" clId="{275B7C22-A380-472A-9371-5BD445924106}" dt="2025-05-30T21:33:47.203" v="1513" actId="26606"/>
          <ac:spMkLst>
            <pc:docMk/>
            <pc:sldMk cId="1133364770" sldId="264"/>
            <ac:spMk id="4129" creationId="{47942995-B07F-4636-9A06-C6A104B260A8}"/>
          </ac:spMkLst>
        </pc:spChg>
        <pc:grpChg chg="add">
          <ac:chgData name="Jeyaganeshan Jeyatharsini" userId="1f5b32e9-34a4-4bb5-84e1-2ba8c19af3ca" providerId="ADAL" clId="{275B7C22-A380-472A-9371-5BD445924106}" dt="2025-05-30T21:33:47.203" v="1513" actId="26606"/>
          <ac:grpSpMkLst>
            <pc:docMk/>
            <pc:sldMk cId="1133364770" sldId="264"/>
            <ac:grpSpMk id="4130" creationId="{032D8612-31EB-44CF-A1D0-14FD4C705424}"/>
          </ac:grpSpMkLst>
        </pc:grpChg>
        <pc:picChg chg="del">
          <ac:chgData name="Jeyaganeshan Jeyatharsini" userId="1f5b32e9-34a4-4bb5-84e1-2ba8c19af3ca" providerId="ADAL" clId="{275B7C22-A380-472A-9371-5BD445924106}" dt="2025-05-30T20:24:33.395" v="1059" actId="478"/>
          <ac:picMkLst>
            <pc:docMk/>
            <pc:sldMk cId="1133364770" sldId="264"/>
            <ac:picMk id="6" creationId="{6DD36FEB-D258-F4CC-3DC4-73EA403AFA0A}"/>
          </ac:picMkLst>
        </pc:picChg>
        <pc:picChg chg="add del mod">
          <ac:chgData name="Jeyaganeshan Jeyatharsini" userId="1f5b32e9-34a4-4bb5-84e1-2ba8c19af3ca" providerId="ADAL" clId="{275B7C22-A380-472A-9371-5BD445924106}" dt="2025-05-30T21:31:57.285" v="1499" actId="478"/>
          <ac:picMkLst>
            <pc:docMk/>
            <pc:sldMk cId="1133364770" sldId="264"/>
            <ac:picMk id="4098" creationId="{AD283C81-894A-EE3F-EC7A-307DEA4A8FE0}"/>
          </ac:picMkLst>
        </pc:picChg>
        <pc:picChg chg="add mod">
          <ac:chgData name="Jeyaganeshan Jeyatharsini" userId="1f5b32e9-34a4-4bb5-84e1-2ba8c19af3ca" providerId="ADAL" clId="{275B7C22-A380-472A-9371-5BD445924106}" dt="2025-05-30T21:33:47.203" v="1513" actId="26606"/>
          <ac:picMkLst>
            <pc:docMk/>
            <pc:sldMk cId="1133364770" sldId="264"/>
            <ac:picMk id="4100" creationId="{CF8F0D7F-8FDE-C859-0405-B7321FF422E3}"/>
          </ac:picMkLst>
        </pc:picChg>
      </pc:sldChg>
      <pc:sldChg chg="addSp delSp modSp add mod ord setBg addAnim delDesignElem">
        <pc:chgData name="Jeyaganeshan Jeyatharsini" userId="1f5b32e9-34a4-4bb5-84e1-2ba8c19af3ca" providerId="ADAL" clId="{275B7C22-A380-472A-9371-5BD445924106}" dt="2025-05-30T20:34:42.850" v="1104"/>
        <pc:sldMkLst>
          <pc:docMk/>
          <pc:sldMk cId="1459806386" sldId="265"/>
        </pc:sldMkLst>
        <pc:spChg chg="mod">
          <ac:chgData name="Jeyaganeshan Jeyatharsini" userId="1f5b32e9-34a4-4bb5-84e1-2ba8c19af3ca" providerId="ADAL" clId="{275B7C22-A380-472A-9371-5BD445924106}" dt="2025-05-30T20:34:42.850" v="1103" actId="26606"/>
          <ac:spMkLst>
            <pc:docMk/>
            <pc:sldMk cId="1459806386" sldId="265"/>
            <ac:spMk id="2" creationId="{6DF67CC5-9FE7-B33D-8620-B6BB591437F6}"/>
          </ac:spMkLst>
        </pc:spChg>
        <pc:spChg chg="del">
          <ac:chgData name="Jeyaganeshan Jeyatharsini" userId="1f5b32e9-34a4-4bb5-84e1-2ba8c19af3ca" providerId="ADAL" clId="{275B7C22-A380-472A-9371-5BD445924106}" dt="2025-05-30T20:26:15.262" v="1074"/>
          <ac:spMkLst>
            <pc:docMk/>
            <pc:sldMk cId="1459806386" sldId="265"/>
            <ac:spMk id="4103" creationId="{42896918-64FC-1DB2-26BD-B27FCB8E8CE4}"/>
          </ac:spMkLst>
        </pc:spChg>
        <pc:spChg chg="del">
          <ac:chgData name="Jeyaganeshan Jeyatharsini" userId="1f5b32e9-34a4-4bb5-84e1-2ba8c19af3ca" providerId="ADAL" clId="{275B7C22-A380-472A-9371-5BD445924106}" dt="2025-05-30T20:26:15.262" v="1074"/>
          <ac:spMkLst>
            <pc:docMk/>
            <pc:sldMk cId="1459806386" sldId="265"/>
            <ac:spMk id="4105" creationId="{CF3BD161-F6F2-8A9A-4C4B-B785D0EE3F56}"/>
          </ac:spMkLst>
        </pc:spChg>
        <pc:spChg chg="add">
          <ac:chgData name="Jeyaganeshan Jeyatharsini" userId="1f5b32e9-34a4-4bb5-84e1-2ba8c19af3ca" providerId="ADAL" clId="{275B7C22-A380-472A-9371-5BD445924106}" dt="2025-05-30T20:34:42.850" v="1103" actId="26606"/>
          <ac:spMkLst>
            <pc:docMk/>
            <pc:sldMk cId="1459806386" sldId="265"/>
            <ac:spMk id="5129" creationId="{9B7AD9F6-8CE7-4299-8FC6-328F4DCD3FF9}"/>
          </ac:spMkLst>
        </pc:spChg>
        <pc:spChg chg="add">
          <ac:chgData name="Jeyaganeshan Jeyatharsini" userId="1f5b32e9-34a4-4bb5-84e1-2ba8c19af3ca" providerId="ADAL" clId="{275B7C22-A380-472A-9371-5BD445924106}" dt="2025-05-30T20:34:42.850" v="1103" actId="26606"/>
          <ac:spMkLst>
            <pc:docMk/>
            <pc:sldMk cId="1459806386" sldId="265"/>
            <ac:spMk id="5131" creationId="{F49775AF-8896-43EE-92C6-83497D6DC56F}"/>
          </ac:spMkLst>
        </pc:spChg>
        <pc:picChg chg="del">
          <ac:chgData name="Jeyaganeshan Jeyatharsini" userId="1f5b32e9-34a4-4bb5-84e1-2ba8c19af3ca" providerId="ADAL" clId="{275B7C22-A380-472A-9371-5BD445924106}" dt="2025-05-30T20:31:03.699" v="1096" actId="478"/>
          <ac:picMkLst>
            <pc:docMk/>
            <pc:sldMk cId="1459806386" sldId="265"/>
            <ac:picMk id="4098" creationId="{5B887BCD-9983-8CC0-51D8-FFD83FCCFDD1}"/>
          </ac:picMkLst>
        </pc:picChg>
        <pc:picChg chg="add del mod">
          <ac:chgData name="Jeyaganeshan Jeyatharsini" userId="1f5b32e9-34a4-4bb5-84e1-2ba8c19af3ca" providerId="ADAL" clId="{275B7C22-A380-472A-9371-5BD445924106}" dt="2025-05-30T20:31:15.020" v="1100" actId="478"/>
          <ac:picMkLst>
            <pc:docMk/>
            <pc:sldMk cId="1459806386" sldId="265"/>
            <ac:picMk id="5122" creationId="{EA462096-7EB3-8CA3-7D53-F36135471874}"/>
          </ac:picMkLst>
        </pc:picChg>
        <pc:picChg chg="add mod">
          <ac:chgData name="Jeyaganeshan Jeyatharsini" userId="1f5b32e9-34a4-4bb5-84e1-2ba8c19af3ca" providerId="ADAL" clId="{275B7C22-A380-472A-9371-5BD445924106}" dt="2025-05-30T20:34:42.850" v="1103" actId="26606"/>
          <ac:picMkLst>
            <pc:docMk/>
            <pc:sldMk cId="1459806386" sldId="265"/>
            <ac:picMk id="5124" creationId="{1F8EF375-77AE-EA48-442E-646EA2D20ACA}"/>
          </ac:picMkLst>
        </pc:picChg>
      </pc:sldChg>
      <pc:sldChg chg="addSp delSp modSp add mod ord setBg delAnim modAnim delDesignElem">
        <pc:chgData name="Jeyaganeshan Jeyatharsini" userId="1f5b32e9-34a4-4bb5-84e1-2ba8c19af3ca" providerId="ADAL" clId="{275B7C22-A380-472A-9371-5BD445924106}" dt="2025-05-30T21:25:47.322" v="1408" actId="20577"/>
        <pc:sldMkLst>
          <pc:docMk/>
          <pc:sldMk cId="922380290" sldId="266"/>
        </pc:sldMkLst>
        <pc:spChg chg="mod">
          <ac:chgData name="Jeyaganeshan Jeyatharsini" userId="1f5b32e9-34a4-4bb5-84e1-2ba8c19af3ca" providerId="ADAL" clId="{275B7C22-A380-472A-9371-5BD445924106}" dt="2025-05-30T21:06:11.906" v="1403" actId="20577"/>
          <ac:spMkLst>
            <pc:docMk/>
            <pc:sldMk cId="922380290" sldId="266"/>
            <ac:spMk id="2" creationId="{CBB3C3C1-F64A-F287-4431-6F2CA9EBCA4A}"/>
          </ac:spMkLst>
        </pc:spChg>
        <pc:spChg chg="add mod">
          <ac:chgData name="Jeyaganeshan Jeyatharsini" userId="1f5b32e9-34a4-4bb5-84e1-2ba8c19af3ca" providerId="ADAL" clId="{275B7C22-A380-472A-9371-5BD445924106}" dt="2025-05-30T21:25:47.322" v="1408" actId="20577"/>
          <ac:spMkLst>
            <pc:docMk/>
            <pc:sldMk cId="922380290" sldId="266"/>
            <ac:spMk id="3" creationId="{E5AB6801-74D0-FBB1-1DC7-4924DEB43807}"/>
          </ac:spMkLst>
        </pc:spChg>
        <pc:spChg chg="del">
          <ac:chgData name="Jeyaganeshan Jeyatharsini" userId="1f5b32e9-34a4-4bb5-84e1-2ba8c19af3ca" providerId="ADAL" clId="{275B7C22-A380-472A-9371-5BD445924106}" dt="2025-05-30T20:56:06.255" v="1286" actId="478"/>
          <ac:spMkLst>
            <pc:docMk/>
            <pc:sldMk cId="922380290" sldId="266"/>
            <ac:spMk id="6" creationId="{3151F353-5CBE-C140-E281-F3962C4C2FED}"/>
          </ac:spMkLst>
        </pc:spChg>
        <pc:spChg chg="del">
          <ac:chgData name="Jeyaganeshan Jeyatharsini" userId="1f5b32e9-34a4-4bb5-84e1-2ba8c19af3ca" providerId="ADAL" clId="{275B7C22-A380-472A-9371-5BD445924106}" dt="2025-05-30T20:52:26.896" v="1240"/>
          <ac:spMkLst>
            <pc:docMk/>
            <pc:sldMk cId="922380290" sldId="266"/>
            <ac:spMk id="2075" creationId="{4E6C6FB4-44A3-255D-32D3-9DD7705D58CB}"/>
          </ac:spMkLst>
        </pc:spChg>
        <pc:spChg chg="del">
          <ac:chgData name="Jeyaganeshan Jeyatharsini" userId="1f5b32e9-34a4-4bb5-84e1-2ba8c19af3ca" providerId="ADAL" clId="{275B7C22-A380-472A-9371-5BD445924106}" dt="2025-05-30T20:52:26.896" v="1240"/>
          <ac:spMkLst>
            <pc:docMk/>
            <pc:sldMk cId="922380290" sldId="266"/>
            <ac:spMk id="2076" creationId="{33EF9B1A-B8B2-A6D9-1CFF-A827E4BF3B42}"/>
          </ac:spMkLst>
        </pc:spChg>
        <pc:spChg chg="del">
          <ac:chgData name="Jeyaganeshan Jeyatharsini" userId="1f5b32e9-34a4-4bb5-84e1-2ba8c19af3ca" providerId="ADAL" clId="{275B7C22-A380-472A-9371-5BD445924106}" dt="2025-05-30T20:52:26.896" v="1240"/>
          <ac:spMkLst>
            <pc:docMk/>
            <pc:sldMk cId="922380290" sldId="266"/>
            <ac:spMk id="2077" creationId="{80E8E949-AA43-6352-F4B7-945FD5C6E548}"/>
          </ac:spMkLst>
        </pc:spChg>
        <pc:spChg chg="del">
          <ac:chgData name="Jeyaganeshan Jeyatharsini" userId="1f5b32e9-34a4-4bb5-84e1-2ba8c19af3ca" providerId="ADAL" clId="{275B7C22-A380-472A-9371-5BD445924106}" dt="2025-05-30T20:52:26.896" v="1240"/>
          <ac:spMkLst>
            <pc:docMk/>
            <pc:sldMk cId="922380290" sldId="266"/>
            <ac:spMk id="2078" creationId="{267A5C52-976E-4FEF-4A97-ABE2951EBAF0}"/>
          </ac:spMkLst>
        </pc:spChg>
        <pc:spChg chg="del">
          <ac:chgData name="Jeyaganeshan Jeyatharsini" userId="1f5b32e9-34a4-4bb5-84e1-2ba8c19af3ca" providerId="ADAL" clId="{275B7C22-A380-472A-9371-5BD445924106}" dt="2025-05-30T20:52:26.896" v="1240"/>
          <ac:spMkLst>
            <pc:docMk/>
            <pc:sldMk cId="922380290" sldId="266"/>
            <ac:spMk id="2079" creationId="{9ABEEE56-8AB4-4604-8308-97A9C075AC26}"/>
          </ac:spMkLst>
        </pc:spChg>
      </pc:sldChg>
      <pc:sldChg chg="addSp delSp modSp add mod">
        <pc:chgData name="Jeyaganeshan Jeyatharsini" userId="1f5b32e9-34a4-4bb5-84e1-2ba8c19af3ca" providerId="ADAL" clId="{275B7C22-A380-472A-9371-5BD445924106}" dt="2025-05-30T21:30:11.344" v="1495" actId="1035"/>
        <pc:sldMkLst>
          <pc:docMk/>
          <pc:sldMk cId="2946021961" sldId="267"/>
        </pc:sldMkLst>
        <pc:spChg chg="del">
          <ac:chgData name="Jeyaganeshan Jeyatharsini" userId="1f5b32e9-34a4-4bb5-84e1-2ba8c19af3ca" providerId="ADAL" clId="{275B7C22-A380-472A-9371-5BD445924106}" dt="2025-05-30T21:26:08.907" v="1414" actId="478"/>
          <ac:spMkLst>
            <pc:docMk/>
            <pc:sldMk cId="2946021961" sldId="267"/>
            <ac:spMk id="2" creationId="{6DA61909-486B-A9DB-7B71-81BC7F7CCEAC}"/>
          </ac:spMkLst>
        </pc:spChg>
        <pc:spChg chg="mod">
          <ac:chgData name="Jeyaganeshan Jeyatharsini" userId="1f5b32e9-34a4-4bb5-84e1-2ba8c19af3ca" providerId="ADAL" clId="{275B7C22-A380-472A-9371-5BD445924106}" dt="2025-05-30T21:25:57.422" v="1410" actId="20577"/>
          <ac:spMkLst>
            <pc:docMk/>
            <pc:sldMk cId="2946021961" sldId="267"/>
            <ac:spMk id="3" creationId="{0574137B-0846-D57E-7E00-34F15D121D81}"/>
          </ac:spMkLst>
        </pc:spChg>
        <pc:spChg chg="add del mod">
          <ac:chgData name="Jeyaganeshan Jeyatharsini" userId="1f5b32e9-34a4-4bb5-84e1-2ba8c19af3ca" providerId="ADAL" clId="{275B7C22-A380-472A-9371-5BD445924106}" dt="2025-05-30T21:26:10.872" v="1415" actId="478"/>
          <ac:spMkLst>
            <pc:docMk/>
            <pc:sldMk cId="2946021961" sldId="267"/>
            <ac:spMk id="5" creationId="{7186C782-8A39-91FC-FAAE-9E4EF5DC6D7F}"/>
          </ac:spMkLst>
        </pc:spChg>
        <pc:spChg chg="add">
          <ac:chgData name="Jeyaganeshan Jeyatharsini" userId="1f5b32e9-34a4-4bb5-84e1-2ba8c19af3ca" providerId="ADAL" clId="{275B7C22-A380-472A-9371-5BD445924106}" dt="2025-05-30T21:28:33.461" v="1430" actId="11529"/>
          <ac:spMkLst>
            <pc:docMk/>
            <pc:sldMk cId="2946021961" sldId="267"/>
            <ac:spMk id="18" creationId="{24D574C8-06B9-D198-9624-5C228A5B38A0}"/>
          </ac:spMkLst>
        </pc:spChg>
        <pc:spChg chg="add mod">
          <ac:chgData name="Jeyaganeshan Jeyatharsini" userId="1f5b32e9-34a4-4bb5-84e1-2ba8c19af3ca" providerId="ADAL" clId="{275B7C22-A380-472A-9371-5BD445924106}" dt="2025-05-30T21:28:58.487" v="1440" actId="1076"/>
          <ac:spMkLst>
            <pc:docMk/>
            <pc:sldMk cId="2946021961" sldId="267"/>
            <ac:spMk id="19" creationId="{DB1A2425-AC41-2820-9C12-3DB5EE5794C7}"/>
          </ac:spMkLst>
        </pc:spChg>
        <pc:spChg chg="add mod">
          <ac:chgData name="Jeyaganeshan Jeyatharsini" userId="1f5b32e9-34a4-4bb5-84e1-2ba8c19af3ca" providerId="ADAL" clId="{275B7C22-A380-472A-9371-5BD445924106}" dt="2025-05-30T21:29:25.626" v="1452" actId="1035"/>
          <ac:spMkLst>
            <pc:docMk/>
            <pc:sldMk cId="2946021961" sldId="267"/>
            <ac:spMk id="20" creationId="{22C5B5BF-E6B1-3C4E-B70F-6DB084DC9BA5}"/>
          </ac:spMkLst>
        </pc:spChg>
        <pc:spChg chg="add mod">
          <ac:chgData name="Jeyaganeshan Jeyatharsini" userId="1f5b32e9-34a4-4bb5-84e1-2ba8c19af3ca" providerId="ADAL" clId="{275B7C22-A380-472A-9371-5BD445924106}" dt="2025-05-30T21:29:47.044" v="1469" actId="1036"/>
          <ac:spMkLst>
            <pc:docMk/>
            <pc:sldMk cId="2946021961" sldId="267"/>
            <ac:spMk id="21" creationId="{6279AC6B-635A-08F2-9710-B100BA59096D}"/>
          </ac:spMkLst>
        </pc:spChg>
        <pc:spChg chg="add mod">
          <ac:chgData name="Jeyaganeshan Jeyatharsini" userId="1f5b32e9-34a4-4bb5-84e1-2ba8c19af3ca" providerId="ADAL" clId="{275B7C22-A380-472A-9371-5BD445924106}" dt="2025-05-30T21:30:11.344" v="1495" actId="1035"/>
          <ac:spMkLst>
            <pc:docMk/>
            <pc:sldMk cId="2946021961" sldId="267"/>
            <ac:spMk id="22" creationId="{86A52928-7EDE-0B3D-18C0-8686B7646AD5}"/>
          </ac:spMkLst>
        </pc:spChg>
        <pc:picChg chg="add mod">
          <ac:chgData name="Jeyaganeshan Jeyatharsini" userId="1f5b32e9-34a4-4bb5-84e1-2ba8c19af3ca" providerId="ADAL" clId="{275B7C22-A380-472A-9371-5BD445924106}" dt="2025-05-30T21:26:30.080" v="1418" actId="1076"/>
          <ac:picMkLst>
            <pc:docMk/>
            <pc:sldMk cId="2946021961" sldId="267"/>
            <ac:picMk id="7" creationId="{DACAEABE-3FF2-176F-BE5C-1EF29E499A1A}"/>
          </ac:picMkLst>
        </pc:picChg>
        <pc:picChg chg="add mod">
          <ac:chgData name="Jeyaganeshan Jeyatharsini" userId="1f5b32e9-34a4-4bb5-84e1-2ba8c19af3ca" providerId="ADAL" clId="{275B7C22-A380-472A-9371-5BD445924106}" dt="2025-05-30T21:28:36.068" v="1431" actId="1076"/>
          <ac:picMkLst>
            <pc:docMk/>
            <pc:sldMk cId="2946021961" sldId="267"/>
            <ac:picMk id="9" creationId="{C8F62A7D-3297-48A7-5459-A70E8E27EDE9}"/>
          </ac:picMkLst>
        </pc:picChg>
        <pc:picChg chg="add mod">
          <ac:chgData name="Jeyaganeshan Jeyatharsini" userId="1f5b32e9-34a4-4bb5-84e1-2ba8c19af3ca" providerId="ADAL" clId="{275B7C22-A380-472A-9371-5BD445924106}" dt="2025-05-30T21:28:47.118" v="1435" actId="1076"/>
          <ac:picMkLst>
            <pc:docMk/>
            <pc:sldMk cId="2946021961" sldId="267"/>
            <ac:picMk id="11" creationId="{B915A582-8985-3E55-ECDA-3A7AA3086FEF}"/>
          </ac:picMkLst>
        </pc:picChg>
        <pc:picChg chg="add mod">
          <ac:chgData name="Jeyaganeshan Jeyatharsini" userId="1f5b32e9-34a4-4bb5-84e1-2ba8c19af3ca" providerId="ADAL" clId="{275B7C22-A380-472A-9371-5BD445924106}" dt="2025-05-30T21:29:23.518" v="1446" actId="1076"/>
          <ac:picMkLst>
            <pc:docMk/>
            <pc:sldMk cId="2946021961" sldId="267"/>
            <ac:picMk id="13" creationId="{337C67FB-E444-F8B1-E60C-B4A186D591E6}"/>
          </ac:picMkLst>
        </pc:picChg>
        <pc:picChg chg="add mod">
          <ac:chgData name="Jeyaganeshan Jeyatharsini" userId="1f5b32e9-34a4-4bb5-84e1-2ba8c19af3ca" providerId="ADAL" clId="{275B7C22-A380-472A-9371-5BD445924106}" dt="2025-05-30T21:29:33.485" v="1455" actId="1076"/>
          <ac:picMkLst>
            <pc:docMk/>
            <pc:sldMk cId="2946021961" sldId="267"/>
            <ac:picMk id="15" creationId="{4A65310B-D252-F5C3-3F06-A54EB194D43C}"/>
          </ac:picMkLst>
        </pc:picChg>
        <pc:picChg chg="add mod">
          <ac:chgData name="Jeyaganeshan Jeyatharsini" userId="1f5b32e9-34a4-4bb5-84e1-2ba8c19af3ca" providerId="ADAL" clId="{275B7C22-A380-472A-9371-5BD445924106}" dt="2025-05-30T21:29:31.411" v="1454" actId="1076"/>
          <ac:picMkLst>
            <pc:docMk/>
            <pc:sldMk cId="2946021961" sldId="267"/>
            <ac:picMk id="17" creationId="{01B1EB4F-A257-0227-19E4-EDE126108A2A}"/>
          </ac:picMkLst>
        </pc:picChg>
        <pc:picChg chg="del">
          <ac:chgData name="Jeyaganeshan Jeyatharsini" userId="1f5b32e9-34a4-4bb5-84e1-2ba8c19af3ca" providerId="ADAL" clId="{275B7C22-A380-472A-9371-5BD445924106}" dt="2025-05-30T21:26:01.097" v="1411" actId="478"/>
          <ac:picMkLst>
            <pc:docMk/>
            <pc:sldMk cId="2946021961" sldId="267"/>
            <ac:picMk id="2050" creationId="{101D6D1C-19F7-822A-72C8-284F067336E1}"/>
          </ac:picMkLst>
        </pc:picChg>
        <pc:picChg chg="del">
          <ac:chgData name="Jeyaganeshan Jeyatharsini" userId="1f5b32e9-34a4-4bb5-84e1-2ba8c19af3ca" providerId="ADAL" clId="{275B7C22-A380-472A-9371-5BD445924106}" dt="2025-05-30T21:26:02.576" v="1412" actId="478"/>
          <ac:picMkLst>
            <pc:docMk/>
            <pc:sldMk cId="2946021961" sldId="267"/>
            <ac:picMk id="2052" creationId="{A92AA414-FEF2-A779-4FF8-11D17580E7ED}"/>
          </ac:picMkLst>
        </pc:picChg>
        <pc:picChg chg="del">
          <ac:chgData name="Jeyaganeshan Jeyatharsini" userId="1f5b32e9-34a4-4bb5-84e1-2ba8c19af3ca" providerId="ADAL" clId="{275B7C22-A380-472A-9371-5BD445924106}" dt="2025-05-30T21:26:03.989" v="1413" actId="478"/>
          <ac:picMkLst>
            <pc:docMk/>
            <pc:sldMk cId="2946021961" sldId="267"/>
            <ac:picMk id="2054" creationId="{5E2ED8F3-C319-70B1-FCCE-8103AD9622C0}"/>
          </ac:picMkLst>
        </pc:picChg>
      </pc:sldChg>
      <pc:sldChg chg="add">
        <pc:chgData name="Jeyaganeshan Jeyatharsini" userId="1f5b32e9-34a4-4bb5-84e1-2ba8c19af3ca" providerId="ADAL" clId="{275B7C22-A380-472A-9371-5BD445924106}" dt="2025-05-30T21:31:26.979" v="1498" actId="2890"/>
        <pc:sldMkLst>
          <pc:docMk/>
          <pc:sldMk cId="797952904" sldId="268"/>
        </pc:sldMkLst>
      </pc:sldChg>
      <pc:sldChg chg="new del">
        <pc:chgData name="Jeyaganeshan Jeyatharsini" userId="1f5b32e9-34a4-4bb5-84e1-2ba8c19af3ca" providerId="ADAL" clId="{275B7C22-A380-472A-9371-5BD445924106}" dt="2025-05-30T21:31:23.327" v="1497" actId="680"/>
        <pc:sldMkLst>
          <pc:docMk/>
          <pc:sldMk cId="3103795642" sldId="268"/>
        </pc:sldMkLst>
      </pc:sldChg>
      <pc:sldChg chg="addSp delSp modSp new mod setBg">
        <pc:chgData name="Jeyaganeshan Jeyatharsini" userId="1f5b32e9-34a4-4bb5-84e1-2ba8c19af3ca" providerId="ADAL" clId="{275B7C22-A380-472A-9371-5BD445924106}" dt="2025-05-30T21:50:32.004" v="1605" actId="207"/>
        <pc:sldMkLst>
          <pc:docMk/>
          <pc:sldMk cId="1381997985" sldId="269"/>
        </pc:sldMkLst>
        <pc:spChg chg="add del mod">
          <ac:chgData name="Jeyaganeshan Jeyatharsini" userId="1f5b32e9-34a4-4bb5-84e1-2ba8c19af3ca" providerId="ADAL" clId="{275B7C22-A380-472A-9371-5BD445924106}" dt="2025-05-30T21:50:25.231" v="1604" actId="207"/>
          <ac:spMkLst>
            <pc:docMk/>
            <pc:sldMk cId="1381997985" sldId="269"/>
            <ac:spMk id="2" creationId="{5E4992C3-CF62-B5BD-1382-55E483156C65}"/>
          </ac:spMkLst>
        </pc:spChg>
        <pc:spChg chg="mod">
          <ac:chgData name="Jeyaganeshan Jeyatharsini" userId="1f5b32e9-34a4-4bb5-84e1-2ba8c19af3ca" providerId="ADAL" clId="{275B7C22-A380-472A-9371-5BD445924106}" dt="2025-05-30T21:50:32.004" v="1605" actId="207"/>
          <ac:spMkLst>
            <pc:docMk/>
            <pc:sldMk cId="1381997985" sldId="269"/>
            <ac:spMk id="3" creationId="{321B1C5A-4A3C-3051-C38F-6FA529EB0074}"/>
          </ac:spMkLst>
        </pc:spChg>
        <pc:spChg chg="add">
          <ac:chgData name="Jeyaganeshan Jeyatharsini" userId="1f5b32e9-34a4-4bb5-84e1-2ba8c19af3ca" providerId="ADAL" clId="{275B7C22-A380-472A-9371-5BD445924106}" dt="2025-05-30T21:49:30.303" v="1595" actId="26606"/>
          <ac:spMkLst>
            <pc:docMk/>
            <pc:sldMk cId="1381997985" sldId="269"/>
            <ac:spMk id="8" creationId="{18873D23-2DCF-4B31-A009-95721C06E8E1}"/>
          </ac:spMkLst>
        </pc:spChg>
        <pc:spChg chg="add">
          <ac:chgData name="Jeyaganeshan Jeyatharsini" userId="1f5b32e9-34a4-4bb5-84e1-2ba8c19af3ca" providerId="ADAL" clId="{275B7C22-A380-472A-9371-5BD445924106}" dt="2025-05-30T21:49:30.303" v="1595" actId="26606"/>
          <ac:spMkLst>
            <pc:docMk/>
            <pc:sldMk cId="1381997985" sldId="269"/>
            <ac:spMk id="10" creationId="{C13EF075-D4EF-4929-ADBC-91B27DA19955}"/>
          </ac:spMkLst>
        </pc:spChg>
        <pc:grpChg chg="add">
          <ac:chgData name="Jeyaganeshan Jeyatharsini" userId="1f5b32e9-34a4-4bb5-84e1-2ba8c19af3ca" providerId="ADAL" clId="{275B7C22-A380-472A-9371-5BD445924106}" dt="2025-05-30T21:49:30.303" v="1595" actId="26606"/>
          <ac:grpSpMkLst>
            <pc:docMk/>
            <pc:sldMk cId="1381997985" sldId="269"/>
            <ac:grpSpMk id="12" creationId="{DAA26DFA-AAB2-4973-9C17-16D587C7B198}"/>
          </ac:grpSpMkLst>
        </pc:grpChg>
      </pc:sldChg>
      <pc:sldChg chg="addSp delSp modSp new mod setBg modAnim">
        <pc:chgData name="Jeyaganeshan Jeyatharsini" userId="1f5b32e9-34a4-4bb5-84e1-2ba8c19af3ca" providerId="ADAL" clId="{275B7C22-A380-472A-9371-5BD445924106}" dt="2025-05-30T21:55:35.516" v="1709"/>
        <pc:sldMkLst>
          <pc:docMk/>
          <pc:sldMk cId="1097656727" sldId="270"/>
        </pc:sldMkLst>
        <pc:spChg chg="mod ord">
          <ac:chgData name="Jeyaganeshan Jeyatharsini" userId="1f5b32e9-34a4-4bb5-84e1-2ba8c19af3ca" providerId="ADAL" clId="{275B7C22-A380-472A-9371-5BD445924106}" dt="2025-05-30T21:55:10.636" v="1703" actId="255"/>
          <ac:spMkLst>
            <pc:docMk/>
            <pc:sldMk cId="1097656727" sldId="270"/>
            <ac:spMk id="2" creationId="{2DA5E577-B7DF-6ABB-9DB7-0E060662D8EE}"/>
          </ac:spMkLst>
        </pc:spChg>
        <pc:spChg chg="del">
          <ac:chgData name="Jeyaganeshan Jeyatharsini" userId="1f5b32e9-34a4-4bb5-84e1-2ba8c19af3ca" providerId="ADAL" clId="{275B7C22-A380-472A-9371-5BD445924106}" dt="2025-05-30T21:51:00.503" v="1607" actId="22"/>
          <ac:spMkLst>
            <pc:docMk/>
            <pc:sldMk cId="1097656727" sldId="270"/>
            <ac:spMk id="3" creationId="{76A423C0-E602-A6BC-5ADC-DEBFCA65D0AA}"/>
          </ac:spMkLst>
        </pc:spChg>
        <pc:spChg chg="add">
          <ac:chgData name="Jeyaganeshan Jeyatharsini" userId="1f5b32e9-34a4-4bb5-84e1-2ba8c19af3ca" providerId="ADAL" clId="{275B7C22-A380-472A-9371-5BD445924106}" dt="2025-05-30T21:53:03.606" v="1645" actId="26606"/>
          <ac:spMkLst>
            <pc:docMk/>
            <pc:sldMk cId="1097656727" sldId="270"/>
            <ac:spMk id="8199" creationId="{398F3DEE-0E56-499F-AFAE-C2DA7C2C815B}"/>
          </ac:spMkLst>
        </pc:spChg>
        <pc:spChg chg="add">
          <ac:chgData name="Jeyaganeshan Jeyatharsini" userId="1f5b32e9-34a4-4bb5-84e1-2ba8c19af3ca" providerId="ADAL" clId="{275B7C22-A380-472A-9371-5BD445924106}" dt="2025-05-30T21:53:03.606" v="1645" actId="26606"/>
          <ac:spMkLst>
            <pc:docMk/>
            <pc:sldMk cId="1097656727" sldId="270"/>
            <ac:spMk id="8201" creationId="{D4054751-1972-4218-A5AC-06366AB23823}"/>
          </ac:spMkLst>
        </pc:spChg>
        <pc:spChg chg="add">
          <ac:chgData name="Jeyaganeshan Jeyatharsini" userId="1f5b32e9-34a4-4bb5-84e1-2ba8c19af3ca" providerId="ADAL" clId="{275B7C22-A380-472A-9371-5BD445924106}" dt="2025-05-30T21:53:03.606" v="1645" actId="26606"/>
          <ac:spMkLst>
            <pc:docMk/>
            <pc:sldMk cId="1097656727" sldId="270"/>
            <ac:spMk id="8203" creationId="{53F16F31-4871-4294-AA34-E451DD4CD2D2}"/>
          </ac:spMkLst>
        </pc:spChg>
        <pc:spChg chg="add">
          <ac:chgData name="Jeyaganeshan Jeyatharsini" userId="1f5b32e9-34a4-4bb5-84e1-2ba8c19af3ca" providerId="ADAL" clId="{275B7C22-A380-472A-9371-5BD445924106}" dt="2025-05-30T21:53:03.606" v="1645" actId="26606"/>
          <ac:spMkLst>
            <pc:docMk/>
            <pc:sldMk cId="1097656727" sldId="270"/>
            <ac:spMk id="8205" creationId="{ABD3FB0A-8C48-462D-82B4-C52CDB3F076A}"/>
          </ac:spMkLst>
        </pc:spChg>
        <pc:picChg chg="add mod ord">
          <ac:chgData name="Jeyaganeshan Jeyatharsini" userId="1f5b32e9-34a4-4bb5-84e1-2ba8c19af3ca" providerId="ADAL" clId="{275B7C22-A380-472A-9371-5BD445924106}" dt="2025-05-30T21:53:13.046" v="1648" actId="27614"/>
          <ac:picMkLst>
            <pc:docMk/>
            <pc:sldMk cId="1097656727" sldId="270"/>
            <ac:picMk id="5" creationId="{DFD3742C-0F75-8401-8BF0-36B34CA3EDC2}"/>
          </ac:picMkLst>
        </pc:picChg>
        <pc:picChg chg="add mod">
          <ac:chgData name="Jeyaganeshan Jeyatharsini" userId="1f5b32e9-34a4-4bb5-84e1-2ba8c19af3ca" providerId="ADAL" clId="{275B7C22-A380-472A-9371-5BD445924106}" dt="2025-05-30T21:53:03.606" v="1645" actId="26606"/>
          <ac:picMkLst>
            <pc:docMk/>
            <pc:sldMk cId="1097656727" sldId="270"/>
            <ac:picMk id="7" creationId="{3E6CFD1E-CDE5-0FAE-C29F-B0BCD5B6E9BA}"/>
          </ac:picMkLst>
        </pc:picChg>
        <pc:picChg chg="add mod">
          <ac:chgData name="Jeyaganeshan Jeyatharsini" userId="1f5b32e9-34a4-4bb5-84e1-2ba8c19af3ca" providerId="ADAL" clId="{275B7C22-A380-472A-9371-5BD445924106}" dt="2025-05-30T21:53:12.716" v="1646" actId="27614"/>
          <ac:picMkLst>
            <pc:docMk/>
            <pc:sldMk cId="1097656727" sldId="270"/>
            <ac:picMk id="9" creationId="{444E3DA9-A38D-9AB8-FE07-E39A04FC3639}"/>
          </ac:picMkLst>
        </pc:picChg>
        <pc:picChg chg="add mod ord">
          <ac:chgData name="Jeyaganeshan Jeyatharsini" userId="1f5b32e9-34a4-4bb5-84e1-2ba8c19af3ca" providerId="ADAL" clId="{275B7C22-A380-472A-9371-5BD445924106}" dt="2025-05-30T21:53:03.606" v="1645" actId="26606"/>
          <ac:picMkLst>
            <pc:docMk/>
            <pc:sldMk cId="1097656727" sldId="270"/>
            <ac:picMk id="8194" creationId="{2A51A036-03FD-A594-69DA-24327315E875}"/>
          </ac:picMkLst>
        </pc:picChg>
      </pc:sldChg>
      <pc:sldChg chg="addSp delSp modSp new mod setBg">
        <pc:chgData name="Jeyaganeshan Jeyatharsini" userId="1f5b32e9-34a4-4bb5-84e1-2ba8c19af3ca" providerId="ADAL" clId="{275B7C22-A380-472A-9371-5BD445924106}" dt="2025-05-30T22:04:40.749" v="1807" actId="207"/>
        <pc:sldMkLst>
          <pc:docMk/>
          <pc:sldMk cId="24558374" sldId="271"/>
        </pc:sldMkLst>
        <pc:spChg chg="del">
          <ac:chgData name="Jeyaganeshan Jeyatharsini" userId="1f5b32e9-34a4-4bb5-84e1-2ba8c19af3ca" providerId="ADAL" clId="{275B7C22-A380-472A-9371-5BD445924106}" dt="2025-05-30T22:03:28.561" v="1795" actId="478"/>
          <ac:spMkLst>
            <pc:docMk/>
            <pc:sldMk cId="24558374" sldId="271"/>
            <ac:spMk id="2" creationId="{F22D95B3-D806-38D7-2198-66F79E0B1C3F}"/>
          </ac:spMkLst>
        </pc:spChg>
        <pc:spChg chg="mod">
          <ac:chgData name="Jeyaganeshan Jeyatharsini" userId="1f5b32e9-34a4-4bb5-84e1-2ba8c19af3ca" providerId="ADAL" clId="{275B7C22-A380-472A-9371-5BD445924106}" dt="2025-05-30T22:04:40.749" v="1807" actId="207"/>
          <ac:spMkLst>
            <pc:docMk/>
            <pc:sldMk cId="24558374" sldId="271"/>
            <ac:spMk id="3" creationId="{0504D435-081F-AE35-88B6-491E1D233844}"/>
          </ac:spMkLst>
        </pc:spChg>
        <pc:spChg chg="add del">
          <ac:chgData name="Jeyaganeshan Jeyatharsini" userId="1f5b32e9-34a4-4bb5-84e1-2ba8c19af3ca" providerId="ADAL" clId="{275B7C22-A380-472A-9371-5BD445924106}" dt="2025-05-30T22:04:10.811" v="1798" actId="26606"/>
          <ac:spMkLst>
            <pc:docMk/>
            <pc:sldMk cId="24558374" sldId="271"/>
            <ac:spMk id="8" creationId="{4BC99CB9-DDAD-44A2-8A1C-E3AF4E72DF5C}"/>
          </ac:spMkLst>
        </pc:spChg>
        <pc:spChg chg="add">
          <ac:chgData name="Jeyaganeshan Jeyatharsini" userId="1f5b32e9-34a4-4bb5-84e1-2ba8c19af3ca" providerId="ADAL" clId="{275B7C22-A380-472A-9371-5BD445924106}" dt="2025-05-30T22:04:10.827" v="1799" actId="26606"/>
          <ac:spMkLst>
            <pc:docMk/>
            <pc:sldMk cId="24558374" sldId="271"/>
            <ac:spMk id="16" creationId="{53E5B1A8-3AC9-4BD1-9BBC-78CA94F2D1BA}"/>
          </ac:spMkLst>
        </pc:spChg>
        <pc:spChg chg="add">
          <ac:chgData name="Jeyaganeshan Jeyatharsini" userId="1f5b32e9-34a4-4bb5-84e1-2ba8c19af3ca" providerId="ADAL" clId="{275B7C22-A380-472A-9371-5BD445924106}" dt="2025-05-30T22:04:10.827" v="1799" actId="26606"/>
          <ac:spMkLst>
            <pc:docMk/>
            <pc:sldMk cId="24558374" sldId="271"/>
            <ac:spMk id="17" creationId="{1B15ED52-F352-441B-82BF-E0EA34836D08}"/>
          </ac:spMkLst>
        </pc:spChg>
        <pc:spChg chg="add">
          <ac:chgData name="Jeyaganeshan Jeyatharsini" userId="1f5b32e9-34a4-4bb5-84e1-2ba8c19af3ca" providerId="ADAL" clId="{275B7C22-A380-472A-9371-5BD445924106}" dt="2025-05-30T22:04:10.827" v="1799" actId="26606"/>
          <ac:spMkLst>
            <pc:docMk/>
            <pc:sldMk cId="24558374" sldId="271"/>
            <ac:spMk id="18" creationId="{3B2E3793-BFE6-45A2-9B7B-E18844431C99}"/>
          </ac:spMkLst>
        </pc:spChg>
        <pc:spChg chg="add">
          <ac:chgData name="Jeyaganeshan Jeyatharsini" userId="1f5b32e9-34a4-4bb5-84e1-2ba8c19af3ca" providerId="ADAL" clId="{275B7C22-A380-472A-9371-5BD445924106}" dt="2025-05-30T22:04:10.827" v="1799" actId="26606"/>
          <ac:spMkLst>
            <pc:docMk/>
            <pc:sldMk cId="24558374" sldId="271"/>
            <ac:spMk id="19" creationId="{BC4C4868-CB8F-4AF9-9CDB-8108F2C19B67}"/>
          </ac:spMkLst>
        </pc:spChg>
        <pc:spChg chg="add">
          <ac:chgData name="Jeyaganeshan Jeyatharsini" userId="1f5b32e9-34a4-4bb5-84e1-2ba8c19af3ca" providerId="ADAL" clId="{275B7C22-A380-472A-9371-5BD445924106}" dt="2025-05-30T22:04:10.827" v="1799" actId="26606"/>
          <ac:spMkLst>
            <pc:docMk/>
            <pc:sldMk cId="24558374" sldId="271"/>
            <ac:spMk id="20" creationId="{375E0459-6403-40CD-989D-56A4407CA12E}"/>
          </ac:spMkLst>
        </pc:spChg>
        <pc:grpChg chg="add del">
          <ac:chgData name="Jeyaganeshan Jeyatharsini" userId="1f5b32e9-34a4-4bb5-84e1-2ba8c19af3ca" providerId="ADAL" clId="{275B7C22-A380-472A-9371-5BD445924106}" dt="2025-05-30T22:04:10.811" v="1798" actId="26606"/>
          <ac:grpSpMkLst>
            <pc:docMk/>
            <pc:sldMk cId="24558374" sldId="271"/>
            <ac:grpSpMk id="10" creationId="{5C3921CD-DDE5-4B57-8FDF-B37ADE4EDAC7}"/>
          </ac:grpSpMkLst>
        </pc:grpChg>
      </pc:sldChg>
      <pc:sldChg chg="modSp new mod setBg">
        <pc:chgData name="Jeyaganeshan Jeyatharsini" userId="1f5b32e9-34a4-4bb5-84e1-2ba8c19af3ca" providerId="ADAL" clId="{275B7C22-A380-472A-9371-5BD445924106}" dt="2025-05-30T23:29:40.200" v="3145" actId="113"/>
        <pc:sldMkLst>
          <pc:docMk/>
          <pc:sldMk cId="251509635" sldId="272"/>
        </pc:sldMkLst>
        <pc:spChg chg="mod">
          <ac:chgData name="Jeyaganeshan Jeyatharsini" userId="1f5b32e9-34a4-4bb5-84e1-2ba8c19af3ca" providerId="ADAL" clId="{275B7C22-A380-472A-9371-5BD445924106}" dt="2025-05-30T22:15:22.993" v="1987" actId="14100"/>
          <ac:spMkLst>
            <pc:docMk/>
            <pc:sldMk cId="251509635" sldId="272"/>
            <ac:spMk id="2" creationId="{F2B2F8F6-796A-7D97-9AE9-3CF201EDFE13}"/>
          </ac:spMkLst>
        </pc:spChg>
        <pc:spChg chg="mod">
          <ac:chgData name="Jeyaganeshan Jeyatharsini" userId="1f5b32e9-34a4-4bb5-84e1-2ba8c19af3ca" providerId="ADAL" clId="{275B7C22-A380-472A-9371-5BD445924106}" dt="2025-05-30T23:29:40.200" v="3145" actId="113"/>
          <ac:spMkLst>
            <pc:docMk/>
            <pc:sldMk cId="251509635" sldId="272"/>
            <ac:spMk id="3" creationId="{22A3CC60-1820-14DC-48FE-71519FF71471}"/>
          </ac:spMkLst>
        </pc:spChg>
      </pc:sldChg>
      <pc:sldChg chg="add del setBg">
        <pc:chgData name="Jeyaganeshan Jeyatharsini" userId="1f5b32e9-34a4-4bb5-84e1-2ba8c19af3ca" providerId="ADAL" clId="{275B7C22-A380-472A-9371-5BD445924106}" dt="2025-05-30T22:16:14.807" v="1989"/>
        <pc:sldMkLst>
          <pc:docMk/>
          <pc:sldMk cId="745290983" sldId="273"/>
        </pc:sldMkLst>
      </pc:sldChg>
      <pc:sldChg chg="addSp modSp add mod">
        <pc:chgData name="Jeyaganeshan Jeyatharsini" userId="1f5b32e9-34a4-4bb5-84e1-2ba8c19af3ca" providerId="ADAL" clId="{275B7C22-A380-472A-9371-5BD445924106}" dt="2025-05-30T23:29:44.456" v="3146" actId="113"/>
        <pc:sldMkLst>
          <pc:docMk/>
          <pc:sldMk cId="3242988464" sldId="273"/>
        </pc:sldMkLst>
        <pc:spChg chg="mod">
          <ac:chgData name="Jeyaganeshan Jeyatharsini" userId="1f5b32e9-34a4-4bb5-84e1-2ba8c19af3ca" providerId="ADAL" clId="{275B7C22-A380-472A-9371-5BD445924106}" dt="2025-05-30T22:17:13.710" v="1998" actId="20577"/>
          <ac:spMkLst>
            <pc:docMk/>
            <pc:sldMk cId="3242988464" sldId="273"/>
            <ac:spMk id="2" creationId="{ABDA0B25-FF9E-CCD1-9E53-84B2C78292F8}"/>
          </ac:spMkLst>
        </pc:spChg>
        <pc:spChg chg="mod">
          <ac:chgData name="Jeyaganeshan Jeyatharsini" userId="1f5b32e9-34a4-4bb5-84e1-2ba8c19af3ca" providerId="ADAL" clId="{275B7C22-A380-472A-9371-5BD445924106}" dt="2025-05-30T23:29:44.456" v="3146" actId="113"/>
          <ac:spMkLst>
            <pc:docMk/>
            <pc:sldMk cId="3242988464" sldId="273"/>
            <ac:spMk id="3" creationId="{36323514-9A7D-1C7C-D53F-15BA5BB7B122}"/>
          </ac:spMkLst>
        </pc:spChg>
        <pc:spChg chg="add">
          <ac:chgData name="Jeyaganeshan Jeyatharsini" userId="1f5b32e9-34a4-4bb5-84e1-2ba8c19af3ca" providerId="ADAL" clId="{275B7C22-A380-472A-9371-5BD445924106}" dt="2025-05-30T22:16:52.119" v="1995"/>
          <ac:spMkLst>
            <pc:docMk/>
            <pc:sldMk cId="3242988464" sldId="273"/>
            <ac:spMk id="4" creationId="{D9AD8632-9803-C5E8-49BB-99246E0F287E}"/>
          </ac:spMkLst>
        </pc:spChg>
      </pc:sldChg>
      <pc:sldChg chg="addSp modSp add mod">
        <pc:chgData name="Jeyaganeshan Jeyatharsini" userId="1f5b32e9-34a4-4bb5-84e1-2ba8c19af3ca" providerId="ADAL" clId="{275B7C22-A380-472A-9371-5BD445924106}" dt="2025-05-30T23:29:48.197" v="3147" actId="113"/>
        <pc:sldMkLst>
          <pc:docMk/>
          <pc:sldMk cId="2012671470" sldId="274"/>
        </pc:sldMkLst>
        <pc:spChg chg="mod">
          <ac:chgData name="Jeyaganeshan Jeyatharsini" userId="1f5b32e9-34a4-4bb5-84e1-2ba8c19af3ca" providerId="ADAL" clId="{275B7C22-A380-472A-9371-5BD445924106}" dt="2025-05-30T22:39:41.059" v="2476" actId="20577"/>
          <ac:spMkLst>
            <pc:docMk/>
            <pc:sldMk cId="2012671470" sldId="274"/>
            <ac:spMk id="2" creationId="{20D00E05-F133-C5E0-DF8F-278D86679C4A}"/>
          </ac:spMkLst>
        </pc:spChg>
        <pc:spChg chg="mod">
          <ac:chgData name="Jeyaganeshan Jeyatharsini" userId="1f5b32e9-34a4-4bb5-84e1-2ba8c19af3ca" providerId="ADAL" clId="{275B7C22-A380-472A-9371-5BD445924106}" dt="2025-05-30T23:29:48.197" v="3147" actId="113"/>
          <ac:spMkLst>
            <pc:docMk/>
            <pc:sldMk cId="2012671470" sldId="274"/>
            <ac:spMk id="3" creationId="{593592AE-CF4B-E4EE-42FD-81ACB2E25A62}"/>
          </ac:spMkLst>
        </pc:spChg>
        <pc:spChg chg="add">
          <ac:chgData name="Jeyaganeshan Jeyatharsini" userId="1f5b32e9-34a4-4bb5-84e1-2ba8c19af3ca" providerId="ADAL" clId="{275B7C22-A380-472A-9371-5BD445924106}" dt="2025-05-30T22:27:39.841" v="2228"/>
          <ac:spMkLst>
            <pc:docMk/>
            <pc:sldMk cId="2012671470" sldId="274"/>
            <ac:spMk id="4" creationId="{63B5D0AF-64B9-1BC0-9591-2E13C681D6F0}"/>
          </ac:spMkLst>
        </pc:spChg>
      </pc:sldChg>
      <pc:sldChg chg="addSp modSp add mod">
        <pc:chgData name="Jeyaganeshan Jeyatharsini" userId="1f5b32e9-34a4-4bb5-84e1-2ba8c19af3ca" providerId="ADAL" clId="{275B7C22-A380-472A-9371-5BD445924106}" dt="2025-05-30T23:31:02.656" v="3153" actId="20577"/>
        <pc:sldMkLst>
          <pc:docMk/>
          <pc:sldMk cId="1674943742" sldId="275"/>
        </pc:sldMkLst>
        <pc:spChg chg="mod">
          <ac:chgData name="Jeyaganeshan Jeyatharsini" userId="1f5b32e9-34a4-4bb5-84e1-2ba8c19af3ca" providerId="ADAL" clId="{275B7C22-A380-472A-9371-5BD445924106}" dt="2025-05-30T23:03:13.085" v="2865" actId="20577"/>
          <ac:spMkLst>
            <pc:docMk/>
            <pc:sldMk cId="1674943742" sldId="275"/>
            <ac:spMk id="2" creationId="{C652D3D1-613D-969A-1C8E-54710E267675}"/>
          </ac:spMkLst>
        </pc:spChg>
        <pc:spChg chg="mod">
          <ac:chgData name="Jeyaganeshan Jeyatharsini" userId="1f5b32e9-34a4-4bb5-84e1-2ba8c19af3ca" providerId="ADAL" clId="{275B7C22-A380-472A-9371-5BD445924106}" dt="2025-05-30T23:31:02.656" v="3153" actId="20577"/>
          <ac:spMkLst>
            <pc:docMk/>
            <pc:sldMk cId="1674943742" sldId="275"/>
            <ac:spMk id="3" creationId="{AE363760-8E39-2388-A417-E1587375163D}"/>
          </ac:spMkLst>
        </pc:spChg>
        <pc:graphicFrameChg chg="add mod">
          <ac:chgData name="Jeyaganeshan Jeyatharsini" userId="1f5b32e9-34a4-4bb5-84e1-2ba8c19af3ca" providerId="ADAL" clId="{275B7C22-A380-472A-9371-5BD445924106}" dt="2025-05-30T22:40:51.635" v="2478"/>
          <ac:graphicFrameMkLst>
            <pc:docMk/>
            <pc:sldMk cId="1674943742" sldId="275"/>
            <ac:graphicFrameMk id="4" creationId="{A0E27618-22E2-AF1E-3C9E-D906CA87C84B}"/>
          </ac:graphicFrameMkLst>
        </pc:graphicFrameChg>
        <pc:graphicFrameChg chg="add mod">
          <ac:chgData name="Jeyaganeshan Jeyatharsini" userId="1f5b32e9-34a4-4bb5-84e1-2ba8c19af3ca" providerId="ADAL" clId="{275B7C22-A380-472A-9371-5BD445924106}" dt="2025-05-30T22:40:51.635" v="2478"/>
          <ac:graphicFrameMkLst>
            <pc:docMk/>
            <pc:sldMk cId="1674943742" sldId="275"/>
            <ac:graphicFrameMk id="5" creationId="{3A33C710-EE90-A1EF-2637-D6993548F21F}"/>
          </ac:graphicFrameMkLst>
        </pc:graphicFrameChg>
      </pc:sldChg>
      <pc:sldChg chg="modSp add mod">
        <pc:chgData name="Jeyaganeshan Jeyatharsini" userId="1f5b32e9-34a4-4bb5-84e1-2ba8c19af3ca" providerId="ADAL" clId="{275B7C22-A380-472A-9371-5BD445924106}" dt="2025-05-30T23:31:28.505" v="3166" actId="20577"/>
        <pc:sldMkLst>
          <pc:docMk/>
          <pc:sldMk cId="1113757138" sldId="276"/>
        </pc:sldMkLst>
        <pc:spChg chg="mod">
          <ac:chgData name="Jeyaganeshan Jeyatharsini" userId="1f5b32e9-34a4-4bb5-84e1-2ba8c19af3ca" providerId="ADAL" clId="{275B7C22-A380-472A-9371-5BD445924106}" dt="2025-05-30T23:19:10.225" v="3063" actId="20577"/>
          <ac:spMkLst>
            <pc:docMk/>
            <pc:sldMk cId="1113757138" sldId="276"/>
            <ac:spMk id="2" creationId="{8BD63F49-E13A-4FF0-80B3-75737C4767E2}"/>
          </ac:spMkLst>
        </pc:spChg>
        <pc:spChg chg="mod">
          <ac:chgData name="Jeyaganeshan Jeyatharsini" userId="1f5b32e9-34a4-4bb5-84e1-2ba8c19af3ca" providerId="ADAL" clId="{275B7C22-A380-472A-9371-5BD445924106}" dt="2025-05-30T23:31:28.505" v="3166" actId="20577"/>
          <ac:spMkLst>
            <pc:docMk/>
            <pc:sldMk cId="1113757138" sldId="276"/>
            <ac:spMk id="3" creationId="{B3C7C7AC-0654-C3F5-F7BE-13CF7D174A81}"/>
          </ac:spMkLst>
        </pc:spChg>
      </pc:sldChg>
      <pc:sldChg chg="modSp add mod">
        <pc:chgData name="Jeyaganeshan Jeyatharsini" userId="1f5b32e9-34a4-4bb5-84e1-2ba8c19af3ca" providerId="ADAL" clId="{275B7C22-A380-472A-9371-5BD445924106}" dt="2025-05-30T23:49:10.189" v="3334" actId="20577"/>
        <pc:sldMkLst>
          <pc:docMk/>
          <pc:sldMk cId="1348844886" sldId="277"/>
        </pc:sldMkLst>
        <pc:spChg chg="mod">
          <ac:chgData name="Jeyaganeshan Jeyatharsini" userId="1f5b32e9-34a4-4bb5-84e1-2ba8c19af3ca" providerId="ADAL" clId="{275B7C22-A380-472A-9371-5BD445924106}" dt="2025-05-30T23:34:11.825" v="3168" actId="20577"/>
          <ac:spMkLst>
            <pc:docMk/>
            <pc:sldMk cId="1348844886" sldId="277"/>
            <ac:spMk id="2" creationId="{A9103356-B80B-2F9B-2947-A2CE6C900C36}"/>
          </ac:spMkLst>
        </pc:spChg>
        <pc:spChg chg="mod">
          <ac:chgData name="Jeyaganeshan Jeyatharsini" userId="1f5b32e9-34a4-4bb5-84e1-2ba8c19af3ca" providerId="ADAL" clId="{275B7C22-A380-472A-9371-5BD445924106}" dt="2025-05-30T23:49:10.189" v="3334" actId="20577"/>
          <ac:spMkLst>
            <pc:docMk/>
            <pc:sldMk cId="1348844886" sldId="277"/>
            <ac:spMk id="3" creationId="{3FC4D5D1-AD88-4C5B-A993-951BCE228A82}"/>
          </ac:spMkLst>
        </pc:spChg>
      </pc:sldChg>
      <pc:sldChg chg="add del setBg">
        <pc:chgData name="Jeyaganeshan Jeyatharsini" userId="1f5b32e9-34a4-4bb5-84e1-2ba8c19af3ca" providerId="ADAL" clId="{275B7C22-A380-472A-9371-5BD445924106}" dt="2025-05-30T23:54:19.092" v="3338" actId="47"/>
        <pc:sldMkLst>
          <pc:docMk/>
          <pc:sldMk cId="172748747" sldId="278"/>
        </pc:sldMkLst>
      </pc:sldChg>
      <pc:sldChg chg="add del setBg">
        <pc:chgData name="Jeyaganeshan Jeyatharsini" userId="1f5b32e9-34a4-4bb5-84e1-2ba8c19af3ca" providerId="ADAL" clId="{275B7C22-A380-472A-9371-5BD445924106}" dt="2025-05-30T23:54:24.327" v="3340"/>
        <pc:sldMkLst>
          <pc:docMk/>
          <pc:sldMk cId="613130138" sldId="278"/>
        </pc:sldMkLst>
      </pc:sldChg>
      <pc:sldChg chg="add">
        <pc:chgData name="Jeyaganeshan Jeyatharsini" userId="1f5b32e9-34a4-4bb5-84e1-2ba8c19af3ca" providerId="ADAL" clId="{275B7C22-A380-472A-9371-5BD445924106}" dt="2025-05-30T23:54:27.987" v="3341" actId="2890"/>
        <pc:sldMkLst>
          <pc:docMk/>
          <pc:sldMk cId="1617241591" sldId="278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EE1FF4-71D8-4396-A4C9-48C74678F13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F68E0AE-1A47-468D-B49A-DBC64040F624}">
      <dgm:prSet custT="1"/>
      <dgm:spPr/>
      <dgm:t>
        <a:bodyPr/>
        <a:lstStyle/>
        <a:p>
          <a:r>
            <a:rPr lang="en-US" sz="2000" dirty="0">
              <a:latin typeface="Vijaya" panose="02020604020202020204" pitchFamily="18" charset="0"/>
              <a:cs typeface="Vijaya" panose="02020604020202020204" pitchFamily="18" charset="0"/>
            </a:rPr>
            <a:t>Algorithms and flowcharts</a:t>
          </a:r>
        </a:p>
      </dgm:t>
    </dgm:pt>
    <dgm:pt modelId="{C58FD62E-42B9-424D-9A0B-DC6E044042C8}" type="parTrans" cxnId="{A5D264E4-6BA5-4BE4-BD03-85347AA5D5CB}">
      <dgm:prSet/>
      <dgm:spPr/>
      <dgm:t>
        <a:bodyPr/>
        <a:lstStyle/>
        <a:p>
          <a:endParaRPr lang="en-US"/>
        </a:p>
      </dgm:t>
    </dgm:pt>
    <dgm:pt modelId="{EBE13DB8-2D92-4A31-92F9-5C3322FA6E51}" type="sibTrans" cxnId="{A5D264E4-6BA5-4BE4-BD03-85347AA5D5CB}">
      <dgm:prSet/>
      <dgm:spPr/>
      <dgm:t>
        <a:bodyPr/>
        <a:lstStyle/>
        <a:p>
          <a:endParaRPr lang="en-US"/>
        </a:p>
      </dgm:t>
    </dgm:pt>
    <dgm:pt modelId="{AF00B245-DF18-4B07-AE56-B8DA83A5FEF7}">
      <dgm:prSet custT="1"/>
      <dgm:spPr/>
      <dgm:t>
        <a:bodyPr/>
        <a:lstStyle/>
        <a:p>
          <a:r>
            <a:rPr lang="en-US" sz="2000" b="1" dirty="0">
              <a:latin typeface="Vijaya" panose="02020604020202020204" pitchFamily="18" charset="0"/>
              <a:cs typeface="Vijaya" panose="02020604020202020204" pitchFamily="18" charset="0"/>
            </a:rPr>
            <a:t>Control structures</a:t>
          </a:r>
          <a:endParaRPr lang="en-US" sz="2000" dirty="0">
            <a:latin typeface="Vijaya" panose="02020604020202020204" pitchFamily="18" charset="0"/>
            <a:cs typeface="Vijaya" panose="02020604020202020204" pitchFamily="18" charset="0"/>
          </a:endParaRPr>
        </a:p>
      </dgm:t>
    </dgm:pt>
    <dgm:pt modelId="{5758704B-8C14-4F32-B179-23EEC076E7EB}" type="parTrans" cxnId="{6D69958A-652E-4337-A30E-A15A3BA06D96}">
      <dgm:prSet/>
      <dgm:spPr/>
      <dgm:t>
        <a:bodyPr/>
        <a:lstStyle/>
        <a:p>
          <a:endParaRPr lang="en-US"/>
        </a:p>
      </dgm:t>
    </dgm:pt>
    <dgm:pt modelId="{6F1BD970-FB01-44F5-AFC2-832326F7863E}" type="sibTrans" cxnId="{6D69958A-652E-4337-A30E-A15A3BA06D96}">
      <dgm:prSet/>
      <dgm:spPr/>
      <dgm:t>
        <a:bodyPr/>
        <a:lstStyle/>
        <a:p>
          <a:endParaRPr lang="en-US"/>
        </a:p>
      </dgm:t>
    </dgm:pt>
    <dgm:pt modelId="{3B72A590-4FA2-4067-BEA3-A6D4D81142CA}">
      <dgm:prSet custT="1"/>
      <dgm:spPr/>
      <dgm:t>
        <a:bodyPr/>
        <a:lstStyle/>
        <a:p>
          <a:r>
            <a:rPr lang="en-US" sz="2000" b="1" dirty="0">
              <a:latin typeface="Vijaya" panose="02020604020202020204" pitchFamily="18" charset="0"/>
              <a:cs typeface="Vijaya" panose="02020604020202020204" pitchFamily="18" charset="0"/>
            </a:rPr>
            <a:t>Variables, data types &amp; operators</a:t>
          </a:r>
          <a:endParaRPr lang="en-US" sz="2000" dirty="0">
            <a:latin typeface="Vijaya" panose="02020604020202020204" pitchFamily="18" charset="0"/>
            <a:cs typeface="Vijaya" panose="02020604020202020204" pitchFamily="18" charset="0"/>
          </a:endParaRPr>
        </a:p>
      </dgm:t>
    </dgm:pt>
    <dgm:pt modelId="{73A7E807-AEBE-4DF7-97DE-7E8874B53279}" type="parTrans" cxnId="{546EBA66-B7BC-483C-8E1A-CC458A15792F}">
      <dgm:prSet/>
      <dgm:spPr/>
      <dgm:t>
        <a:bodyPr/>
        <a:lstStyle/>
        <a:p>
          <a:endParaRPr lang="en-US"/>
        </a:p>
      </dgm:t>
    </dgm:pt>
    <dgm:pt modelId="{D2A8F887-C09A-41C7-AEE8-1D983E7FCFD4}" type="sibTrans" cxnId="{546EBA66-B7BC-483C-8E1A-CC458A15792F}">
      <dgm:prSet/>
      <dgm:spPr/>
      <dgm:t>
        <a:bodyPr/>
        <a:lstStyle/>
        <a:p>
          <a:endParaRPr lang="en-US"/>
        </a:p>
      </dgm:t>
    </dgm:pt>
    <dgm:pt modelId="{ED3529F3-2A37-48E9-9BF0-6BED1F1F1774}">
      <dgm:prSet/>
      <dgm:spPr/>
      <dgm:t>
        <a:bodyPr/>
        <a:lstStyle/>
        <a:p>
          <a:r>
            <a:rPr lang="en-US" b="1" dirty="0">
              <a:latin typeface="Vijaya" panose="02020604020202020204" pitchFamily="18" charset="0"/>
              <a:cs typeface="Vijaya" panose="02020604020202020204" pitchFamily="18" charset="0"/>
            </a:rPr>
            <a:t>Debugging and testing</a:t>
          </a:r>
          <a:endParaRPr lang="en-US" dirty="0">
            <a:latin typeface="Vijaya" panose="02020604020202020204" pitchFamily="18" charset="0"/>
            <a:cs typeface="Vijaya" panose="02020604020202020204" pitchFamily="18" charset="0"/>
          </a:endParaRPr>
        </a:p>
      </dgm:t>
    </dgm:pt>
    <dgm:pt modelId="{D5104B9E-0E6C-4608-9D07-E9B0AD6A081B}" type="parTrans" cxnId="{3845D605-9307-4873-8F7D-957C4AD1EDD3}">
      <dgm:prSet/>
      <dgm:spPr/>
      <dgm:t>
        <a:bodyPr/>
        <a:lstStyle/>
        <a:p>
          <a:endParaRPr lang="en-US"/>
        </a:p>
      </dgm:t>
    </dgm:pt>
    <dgm:pt modelId="{5A12AF82-50BA-493B-9210-CBBDDAE74390}" type="sibTrans" cxnId="{3845D605-9307-4873-8F7D-957C4AD1EDD3}">
      <dgm:prSet/>
      <dgm:spPr/>
      <dgm:t>
        <a:bodyPr/>
        <a:lstStyle/>
        <a:p>
          <a:endParaRPr lang="en-US"/>
        </a:p>
      </dgm:t>
    </dgm:pt>
    <dgm:pt modelId="{81D15F36-58AE-4E5B-9E58-0F340686B3BE}" type="pres">
      <dgm:prSet presAssocID="{AFEE1FF4-71D8-4396-A4C9-48C74678F13C}" presName="linear" presStyleCnt="0">
        <dgm:presLayoutVars>
          <dgm:animLvl val="lvl"/>
          <dgm:resizeHandles val="exact"/>
        </dgm:presLayoutVars>
      </dgm:prSet>
      <dgm:spPr/>
    </dgm:pt>
    <dgm:pt modelId="{E40584FF-2489-4FCC-AD3D-6398D1560A6A}" type="pres">
      <dgm:prSet presAssocID="{CF68E0AE-1A47-468D-B49A-DBC64040F62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DEFEF16-44E0-4DF0-B085-319F6F1AEC47}" type="pres">
      <dgm:prSet presAssocID="{EBE13DB8-2D92-4A31-92F9-5C3322FA6E51}" presName="spacer" presStyleCnt="0"/>
      <dgm:spPr/>
    </dgm:pt>
    <dgm:pt modelId="{2C392DFA-674E-4B9B-BAE2-1C17CB09098B}" type="pres">
      <dgm:prSet presAssocID="{AF00B245-DF18-4B07-AE56-B8DA83A5FEF7}" presName="parentText" presStyleLbl="node1" presStyleIdx="1" presStyleCnt="4" custLinFactY="100000" custLinFactNeighborY="103998">
        <dgm:presLayoutVars>
          <dgm:chMax val="0"/>
          <dgm:bulletEnabled val="1"/>
        </dgm:presLayoutVars>
      </dgm:prSet>
      <dgm:spPr/>
    </dgm:pt>
    <dgm:pt modelId="{D1BEFBCE-0949-4B2E-BE55-E51DAC74E052}" type="pres">
      <dgm:prSet presAssocID="{6F1BD970-FB01-44F5-AFC2-832326F7863E}" presName="spacer" presStyleCnt="0"/>
      <dgm:spPr/>
    </dgm:pt>
    <dgm:pt modelId="{13B9D75C-860E-49E5-B1C5-1A958FB91AFC}" type="pres">
      <dgm:prSet presAssocID="{3B72A590-4FA2-4067-BEA3-A6D4D81142CA}" presName="parentText" presStyleLbl="node1" presStyleIdx="2" presStyleCnt="4" custLinFactY="-96940" custLinFactNeighborY="-100000">
        <dgm:presLayoutVars>
          <dgm:chMax val="0"/>
          <dgm:bulletEnabled val="1"/>
        </dgm:presLayoutVars>
      </dgm:prSet>
      <dgm:spPr/>
    </dgm:pt>
    <dgm:pt modelId="{2BD56B40-B7BD-4254-873A-42EF25B2E210}" type="pres">
      <dgm:prSet presAssocID="{D2A8F887-C09A-41C7-AEE8-1D983E7FCFD4}" presName="spacer" presStyleCnt="0"/>
      <dgm:spPr/>
    </dgm:pt>
    <dgm:pt modelId="{C15EC141-2FE3-49AE-A193-975F17035D6F}" type="pres">
      <dgm:prSet presAssocID="{ED3529F3-2A37-48E9-9BF0-6BED1F1F177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845D605-9307-4873-8F7D-957C4AD1EDD3}" srcId="{AFEE1FF4-71D8-4396-A4C9-48C74678F13C}" destId="{ED3529F3-2A37-48E9-9BF0-6BED1F1F1774}" srcOrd="3" destOrd="0" parTransId="{D5104B9E-0E6C-4608-9D07-E9B0AD6A081B}" sibTransId="{5A12AF82-50BA-493B-9210-CBBDDAE74390}"/>
    <dgm:cxn modelId="{93297B39-3B9B-48B6-82BA-3DD06CD39CC3}" type="presOf" srcId="{AF00B245-DF18-4B07-AE56-B8DA83A5FEF7}" destId="{2C392DFA-674E-4B9B-BAE2-1C17CB09098B}" srcOrd="0" destOrd="0" presId="urn:microsoft.com/office/officeart/2005/8/layout/vList2"/>
    <dgm:cxn modelId="{136B2E61-5C42-4F28-A3DD-C5058DF7AFF1}" type="presOf" srcId="{ED3529F3-2A37-48E9-9BF0-6BED1F1F1774}" destId="{C15EC141-2FE3-49AE-A193-975F17035D6F}" srcOrd="0" destOrd="0" presId="urn:microsoft.com/office/officeart/2005/8/layout/vList2"/>
    <dgm:cxn modelId="{546EBA66-B7BC-483C-8E1A-CC458A15792F}" srcId="{AFEE1FF4-71D8-4396-A4C9-48C74678F13C}" destId="{3B72A590-4FA2-4067-BEA3-A6D4D81142CA}" srcOrd="2" destOrd="0" parTransId="{73A7E807-AEBE-4DF7-97DE-7E8874B53279}" sibTransId="{D2A8F887-C09A-41C7-AEE8-1D983E7FCFD4}"/>
    <dgm:cxn modelId="{69697488-9AE5-4D22-AFF2-C3275D2D69B7}" type="presOf" srcId="{AFEE1FF4-71D8-4396-A4C9-48C74678F13C}" destId="{81D15F36-58AE-4E5B-9E58-0F340686B3BE}" srcOrd="0" destOrd="0" presId="urn:microsoft.com/office/officeart/2005/8/layout/vList2"/>
    <dgm:cxn modelId="{6D69958A-652E-4337-A30E-A15A3BA06D96}" srcId="{AFEE1FF4-71D8-4396-A4C9-48C74678F13C}" destId="{AF00B245-DF18-4B07-AE56-B8DA83A5FEF7}" srcOrd="1" destOrd="0" parTransId="{5758704B-8C14-4F32-B179-23EEC076E7EB}" sibTransId="{6F1BD970-FB01-44F5-AFC2-832326F7863E}"/>
    <dgm:cxn modelId="{2D9CAF96-1073-4ACE-A1B5-C1BBCC58A63B}" type="presOf" srcId="{CF68E0AE-1A47-468D-B49A-DBC64040F624}" destId="{E40584FF-2489-4FCC-AD3D-6398D1560A6A}" srcOrd="0" destOrd="0" presId="urn:microsoft.com/office/officeart/2005/8/layout/vList2"/>
    <dgm:cxn modelId="{5E00D7C9-16E5-4908-87A7-64286FDE8442}" type="presOf" srcId="{3B72A590-4FA2-4067-BEA3-A6D4D81142CA}" destId="{13B9D75C-860E-49E5-B1C5-1A958FB91AFC}" srcOrd="0" destOrd="0" presId="urn:microsoft.com/office/officeart/2005/8/layout/vList2"/>
    <dgm:cxn modelId="{A5D264E4-6BA5-4BE4-BD03-85347AA5D5CB}" srcId="{AFEE1FF4-71D8-4396-A4C9-48C74678F13C}" destId="{CF68E0AE-1A47-468D-B49A-DBC64040F624}" srcOrd="0" destOrd="0" parTransId="{C58FD62E-42B9-424D-9A0B-DC6E044042C8}" sibTransId="{EBE13DB8-2D92-4A31-92F9-5C3322FA6E51}"/>
    <dgm:cxn modelId="{FBBC4A7C-1FCF-491B-B4BA-D0273DAB3374}" type="presParOf" srcId="{81D15F36-58AE-4E5B-9E58-0F340686B3BE}" destId="{E40584FF-2489-4FCC-AD3D-6398D1560A6A}" srcOrd="0" destOrd="0" presId="urn:microsoft.com/office/officeart/2005/8/layout/vList2"/>
    <dgm:cxn modelId="{6E15369B-2BB0-4C5F-813C-57AE3BC8559E}" type="presParOf" srcId="{81D15F36-58AE-4E5B-9E58-0F340686B3BE}" destId="{0DEFEF16-44E0-4DF0-B085-319F6F1AEC47}" srcOrd="1" destOrd="0" presId="urn:microsoft.com/office/officeart/2005/8/layout/vList2"/>
    <dgm:cxn modelId="{F37D8A0A-524F-496A-AB2E-44211B3D27A0}" type="presParOf" srcId="{81D15F36-58AE-4E5B-9E58-0F340686B3BE}" destId="{2C392DFA-674E-4B9B-BAE2-1C17CB09098B}" srcOrd="2" destOrd="0" presId="urn:microsoft.com/office/officeart/2005/8/layout/vList2"/>
    <dgm:cxn modelId="{131BB448-2F3F-4114-B7E6-9C8C443836CD}" type="presParOf" srcId="{81D15F36-58AE-4E5B-9E58-0F340686B3BE}" destId="{D1BEFBCE-0949-4B2E-BE55-E51DAC74E052}" srcOrd="3" destOrd="0" presId="urn:microsoft.com/office/officeart/2005/8/layout/vList2"/>
    <dgm:cxn modelId="{C5C3376F-6A46-4090-A1AF-BEC445470FA9}" type="presParOf" srcId="{81D15F36-58AE-4E5B-9E58-0F340686B3BE}" destId="{13B9D75C-860E-49E5-B1C5-1A958FB91AFC}" srcOrd="4" destOrd="0" presId="urn:microsoft.com/office/officeart/2005/8/layout/vList2"/>
    <dgm:cxn modelId="{2AD2D3F7-24BA-48AC-B0EF-8E9A395306A9}" type="presParOf" srcId="{81D15F36-58AE-4E5B-9E58-0F340686B3BE}" destId="{2BD56B40-B7BD-4254-873A-42EF25B2E210}" srcOrd="5" destOrd="0" presId="urn:microsoft.com/office/officeart/2005/8/layout/vList2"/>
    <dgm:cxn modelId="{D1AD092C-D35C-4132-920B-F1C0762C4CB8}" type="presParOf" srcId="{81D15F36-58AE-4E5B-9E58-0F340686B3BE}" destId="{C15EC141-2FE3-49AE-A193-975F17035D6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EE1FF4-71D8-4396-A4C9-48C74678F13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F68E0AE-1A47-468D-B49A-DBC64040F624}">
      <dgm:prSet custT="1"/>
      <dgm:spPr/>
      <dgm:t>
        <a:bodyPr/>
        <a:lstStyle/>
        <a:p>
          <a:r>
            <a:rPr lang="en-US" sz="2000" dirty="0">
              <a:latin typeface="Vijaya" panose="02020604020202020204" pitchFamily="18" charset="0"/>
              <a:cs typeface="Vijaya" panose="02020604020202020204" pitchFamily="18" charset="0"/>
            </a:rPr>
            <a:t>Version control with Git</a:t>
          </a:r>
        </a:p>
      </dgm:t>
    </dgm:pt>
    <dgm:pt modelId="{C58FD62E-42B9-424D-9A0B-DC6E044042C8}" type="parTrans" cxnId="{A5D264E4-6BA5-4BE4-BD03-85347AA5D5CB}">
      <dgm:prSet/>
      <dgm:spPr/>
      <dgm:t>
        <a:bodyPr/>
        <a:lstStyle/>
        <a:p>
          <a:endParaRPr lang="en-US"/>
        </a:p>
      </dgm:t>
    </dgm:pt>
    <dgm:pt modelId="{EBE13DB8-2D92-4A31-92F9-5C3322FA6E51}" type="sibTrans" cxnId="{A5D264E4-6BA5-4BE4-BD03-85347AA5D5CB}">
      <dgm:prSet/>
      <dgm:spPr/>
      <dgm:t>
        <a:bodyPr/>
        <a:lstStyle/>
        <a:p>
          <a:endParaRPr lang="en-US"/>
        </a:p>
      </dgm:t>
    </dgm:pt>
    <dgm:pt modelId="{AF00B245-DF18-4B07-AE56-B8DA83A5FEF7}">
      <dgm:prSet custT="1"/>
      <dgm:spPr/>
      <dgm:t>
        <a:bodyPr/>
        <a:lstStyle/>
        <a:p>
          <a:r>
            <a:rPr lang="en-US" sz="2000" b="1" dirty="0">
              <a:latin typeface="Vijaya" panose="02020604020202020204" pitchFamily="18" charset="0"/>
              <a:cs typeface="Vijaya" panose="02020604020202020204" pitchFamily="18" charset="0"/>
            </a:rPr>
            <a:t>Control structures</a:t>
          </a:r>
          <a:endParaRPr lang="en-US" sz="2000" dirty="0">
            <a:latin typeface="Vijaya" panose="02020604020202020204" pitchFamily="18" charset="0"/>
            <a:cs typeface="Vijaya" panose="02020604020202020204" pitchFamily="18" charset="0"/>
          </a:endParaRPr>
        </a:p>
      </dgm:t>
    </dgm:pt>
    <dgm:pt modelId="{5758704B-8C14-4F32-B179-23EEC076E7EB}" type="parTrans" cxnId="{6D69958A-652E-4337-A30E-A15A3BA06D96}">
      <dgm:prSet/>
      <dgm:spPr/>
      <dgm:t>
        <a:bodyPr/>
        <a:lstStyle/>
        <a:p>
          <a:endParaRPr lang="en-US"/>
        </a:p>
      </dgm:t>
    </dgm:pt>
    <dgm:pt modelId="{6F1BD970-FB01-44F5-AFC2-832326F7863E}" type="sibTrans" cxnId="{6D69958A-652E-4337-A30E-A15A3BA06D96}">
      <dgm:prSet/>
      <dgm:spPr/>
      <dgm:t>
        <a:bodyPr/>
        <a:lstStyle/>
        <a:p>
          <a:endParaRPr lang="en-US"/>
        </a:p>
      </dgm:t>
    </dgm:pt>
    <dgm:pt modelId="{3B72A590-4FA2-4067-BEA3-A6D4D81142CA}">
      <dgm:prSet custT="1"/>
      <dgm:spPr/>
      <dgm:t>
        <a:bodyPr/>
        <a:lstStyle/>
        <a:p>
          <a:r>
            <a:rPr lang="en-US" sz="2000" b="1" dirty="0">
              <a:latin typeface="Vijaya" panose="02020604020202020204" pitchFamily="18" charset="0"/>
              <a:cs typeface="Vijaya" panose="02020604020202020204" pitchFamily="18" charset="0"/>
            </a:rPr>
            <a:t>Basic data structures: Array: ArrayList, Stacks and Queues</a:t>
          </a:r>
          <a:endParaRPr lang="en-US" sz="2000" dirty="0">
            <a:latin typeface="Vijaya" panose="02020604020202020204" pitchFamily="18" charset="0"/>
            <a:cs typeface="Vijaya" panose="02020604020202020204" pitchFamily="18" charset="0"/>
          </a:endParaRPr>
        </a:p>
      </dgm:t>
    </dgm:pt>
    <dgm:pt modelId="{73A7E807-AEBE-4DF7-97DE-7E8874B53279}" type="parTrans" cxnId="{546EBA66-B7BC-483C-8E1A-CC458A15792F}">
      <dgm:prSet/>
      <dgm:spPr/>
      <dgm:t>
        <a:bodyPr/>
        <a:lstStyle/>
        <a:p>
          <a:endParaRPr lang="en-US"/>
        </a:p>
      </dgm:t>
    </dgm:pt>
    <dgm:pt modelId="{D2A8F887-C09A-41C7-AEE8-1D983E7FCFD4}" type="sibTrans" cxnId="{546EBA66-B7BC-483C-8E1A-CC458A15792F}">
      <dgm:prSet/>
      <dgm:spPr/>
      <dgm:t>
        <a:bodyPr/>
        <a:lstStyle/>
        <a:p>
          <a:endParaRPr lang="en-US"/>
        </a:p>
      </dgm:t>
    </dgm:pt>
    <dgm:pt modelId="{ED3529F3-2A37-48E9-9BF0-6BED1F1F1774}">
      <dgm:prSet/>
      <dgm:spPr/>
      <dgm:t>
        <a:bodyPr/>
        <a:lstStyle/>
        <a:p>
          <a:r>
            <a:rPr lang="en-US" b="1" dirty="0">
              <a:latin typeface="Vijaya" panose="02020604020202020204" pitchFamily="18" charset="0"/>
              <a:cs typeface="Vijaya" panose="02020604020202020204" pitchFamily="18" charset="0"/>
            </a:rPr>
            <a:t>Debugging and testing</a:t>
          </a:r>
          <a:endParaRPr lang="en-US" dirty="0">
            <a:latin typeface="Vijaya" panose="02020604020202020204" pitchFamily="18" charset="0"/>
            <a:cs typeface="Vijaya" panose="02020604020202020204" pitchFamily="18" charset="0"/>
          </a:endParaRPr>
        </a:p>
      </dgm:t>
    </dgm:pt>
    <dgm:pt modelId="{D5104B9E-0E6C-4608-9D07-E9B0AD6A081B}" type="parTrans" cxnId="{3845D605-9307-4873-8F7D-957C4AD1EDD3}">
      <dgm:prSet/>
      <dgm:spPr/>
      <dgm:t>
        <a:bodyPr/>
        <a:lstStyle/>
        <a:p>
          <a:endParaRPr lang="en-US"/>
        </a:p>
      </dgm:t>
    </dgm:pt>
    <dgm:pt modelId="{5A12AF82-50BA-493B-9210-CBBDDAE74390}" type="sibTrans" cxnId="{3845D605-9307-4873-8F7D-957C4AD1EDD3}">
      <dgm:prSet/>
      <dgm:spPr/>
      <dgm:t>
        <a:bodyPr/>
        <a:lstStyle/>
        <a:p>
          <a:endParaRPr lang="en-US"/>
        </a:p>
      </dgm:t>
    </dgm:pt>
    <dgm:pt modelId="{81D15F36-58AE-4E5B-9E58-0F340686B3BE}" type="pres">
      <dgm:prSet presAssocID="{AFEE1FF4-71D8-4396-A4C9-48C74678F13C}" presName="linear" presStyleCnt="0">
        <dgm:presLayoutVars>
          <dgm:animLvl val="lvl"/>
          <dgm:resizeHandles val="exact"/>
        </dgm:presLayoutVars>
      </dgm:prSet>
      <dgm:spPr/>
    </dgm:pt>
    <dgm:pt modelId="{E40584FF-2489-4FCC-AD3D-6398D1560A6A}" type="pres">
      <dgm:prSet presAssocID="{CF68E0AE-1A47-468D-B49A-DBC64040F62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DEFEF16-44E0-4DF0-B085-319F6F1AEC47}" type="pres">
      <dgm:prSet presAssocID="{EBE13DB8-2D92-4A31-92F9-5C3322FA6E51}" presName="spacer" presStyleCnt="0"/>
      <dgm:spPr/>
    </dgm:pt>
    <dgm:pt modelId="{2C392DFA-674E-4B9B-BAE2-1C17CB09098B}" type="pres">
      <dgm:prSet presAssocID="{AF00B245-DF18-4B07-AE56-B8DA83A5FEF7}" presName="parentText" presStyleLbl="node1" presStyleIdx="1" presStyleCnt="4" custLinFactY="100000" custLinFactNeighborY="103998">
        <dgm:presLayoutVars>
          <dgm:chMax val="0"/>
          <dgm:bulletEnabled val="1"/>
        </dgm:presLayoutVars>
      </dgm:prSet>
      <dgm:spPr/>
    </dgm:pt>
    <dgm:pt modelId="{D1BEFBCE-0949-4B2E-BE55-E51DAC74E052}" type="pres">
      <dgm:prSet presAssocID="{6F1BD970-FB01-44F5-AFC2-832326F7863E}" presName="spacer" presStyleCnt="0"/>
      <dgm:spPr/>
    </dgm:pt>
    <dgm:pt modelId="{13B9D75C-860E-49E5-B1C5-1A958FB91AFC}" type="pres">
      <dgm:prSet presAssocID="{3B72A590-4FA2-4067-BEA3-A6D4D81142CA}" presName="parentText" presStyleLbl="node1" presStyleIdx="2" presStyleCnt="4" custLinFactY="-96940" custLinFactNeighborY="-100000">
        <dgm:presLayoutVars>
          <dgm:chMax val="0"/>
          <dgm:bulletEnabled val="1"/>
        </dgm:presLayoutVars>
      </dgm:prSet>
      <dgm:spPr/>
    </dgm:pt>
    <dgm:pt modelId="{2BD56B40-B7BD-4254-873A-42EF25B2E210}" type="pres">
      <dgm:prSet presAssocID="{D2A8F887-C09A-41C7-AEE8-1D983E7FCFD4}" presName="spacer" presStyleCnt="0"/>
      <dgm:spPr/>
    </dgm:pt>
    <dgm:pt modelId="{C15EC141-2FE3-49AE-A193-975F17035D6F}" type="pres">
      <dgm:prSet presAssocID="{ED3529F3-2A37-48E9-9BF0-6BED1F1F177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845D605-9307-4873-8F7D-957C4AD1EDD3}" srcId="{AFEE1FF4-71D8-4396-A4C9-48C74678F13C}" destId="{ED3529F3-2A37-48E9-9BF0-6BED1F1F1774}" srcOrd="3" destOrd="0" parTransId="{D5104B9E-0E6C-4608-9D07-E9B0AD6A081B}" sibTransId="{5A12AF82-50BA-493B-9210-CBBDDAE74390}"/>
    <dgm:cxn modelId="{93297B39-3B9B-48B6-82BA-3DD06CD39CC3}" type="presOf" srcId="{AF00B245-DF18-4B07-AE56-B8DA83A5FEF7}" destId="{2C392DFA-674E-4B9B-BAE2-1C17CB09098B}" srcOrd="0" destOrd="0" presId="urn:microsoft.com/office/officeart/2005/8/layout/vList2"/>
    <dgm:cxn modelId="{136B2E61-5C42-4F28-A3DD-C5058DF7AFF1}" type="presOf" srcId="{ED3529F3-2A37-48E9-9BF0-6BED1F1F1774}" destId="{C15EC141-2FE3-49AE-A193-975F17035D6F}" srcOrd="0" destOrd="0" presId="urn:microsoft.com/office/officeart/2005/8/layout/vList2"/>
    <dgm:cxn modelId="{546EBA66-B7BC-483C-8E1A-CC458A15792F}" srcId="{AFEE1FF4-71D8-4396-A4C9-48C74678F13C}" destId="{3B72A590-4FA2-4067-BEA3-A6D4D81142CA}" srcOrd="2" destOrd="0" parTransId="{73A7E807-AEBE-4DF7-97DE-7E8874B53279}" sibTransId="{D2A8F887-C09A-41C7-AEE8-1D983E7FCFD4}"/>
    <dgm:cxn modelId="{69697488-9AE5-4D22-AFF2-C3275D2D69B7}" type="presOf" srcId="{AFEE1FF4-71D8-4396-A4C9-48C74678F13C}" destId="{81D15F36-58AE-4E5B-9E58-0F340686B3BE}" srcOrd="0" destOrd="0" presId="urn:microsoft.com/office/officeart/2005/8/layout/vList2"/>
    <dgm:cxn modelId="{6D69958A-652E-4337-A30E-A15A3BA06D96}" srcId="{AFEE1FF4-71D8-4396-A4C9-48C74678F13C}" destId="{AF00B245-DF18-4B07-AE56-B8DA83A5FEF7}" srcOrd="1" destOrd="0" parTransId="{5758704B-8C14-4F32-B179-23EEC076E7EB}" sibTransId="{6F1BD970-FB01-44F5-AFC2-832326F7863E}"/>
    <dgm:cxn modelId="{2D9CAF96-1073-4ACE-A1B5-C1BBCC58A63B}" type="presOf" srcId="{CF68E0AE-1A47-468D-B49A-DBC64040F624}" destId="{E40584FF-2489-4FCC-AD3D-6398D1560A6A}" srcOrd="0" destOrd="0" presId="urn:microsoft.com/office/officeart/2005/8/layout/vList2"/>
    <dgm:cxn modelId="{5E00D7C9-16E5-4908-87A7-64286FDE8442}" type="presOf" srcId="{3B72A590-4FA2-4067-BEA3-A6D4D81142CA}" destId="{13B9D75C-860E-49E5-B1C5-1A958FB91AFC}" srcOrd="0" destOrd="0" presId="urn:microsoft.com/office/officeart/2005/8/layout/vList2"/>
    <dgm:cxn modelId="{A5D264E4-6BA5-4BE4-BD03-85347AA5D5CB}" srcId="{AFEE1FF4-71D8-4396-A4C9-48C74678F13C}" destId="{CF68E0AE-1A47-468D-B49A-DBC64040F624}" srcOrd="0" destOrd="0" parTransId="{C58FD62E-42B9-424D-9A0B-DC6E044042C8}" sibTransId="{EBE13DB8-2D92-4A31-92F9-5C3322FA6E51}"/>
    <dgm:cxn modelId="{FBBC4A7C-1FCF-491B-B4BA-D0273DAB3374}" type="presParOf" srcId="{81D15F36-58AE-4E5B-9E58-0F340686B3BE}" destId="{E40584FF-2489-4FCC-AD3D-6398D1560A6A}" srcOrd="0" destOrd="0" presId="urn:microsoft.com/office/officeart/2005/8/layout/vList2"/>
    <dgm:cxn modelId="{6E15369B-2BB0-4C5F-813C-57AE3BC8559E}" type="presParOf" srcId="{81D15F36-58AE-4E5B-9E58-0F340686B3BE}" destId="{0DEFEF16-44E0-4DF0-B085-319F6F1AEC47}" srcOrd="1" destOrd="0" presId="urn:microsoft.com/office/officeart/2005/8/layout/vList2"/>
    <dgm:cxn modelId="{F37D8A0A-524F-496A-AB2E-44211B3D27A0}" type="presParOf" srcId="{81D15F36-58AE-4E5B-9E58-0F340686B3BE}" destId="{2C392DFA-674E-4B9B-BAE2-1C17CB09098B}" srcOrd="2" destOrd="0" presId="urn:microsoft.com/office/officeart/2005/8/layout/vList2"/>
    <dgm:cxn modelId="{131BB448-2F3F-4114-B7E6-9C8C443836CD}" type="presParOf" srcId="{81D15F36-58AE-4E5B-9E58-0F340686B3BE}" destId="{D1BEFBCE-0949-4B2E-BE55-E51DAC74E052}" srcOrd="3" destOrd="0" presId="urn:microsoft.com/office/officeart/2005/8/layout/vList2"/>
    <dgm:cxn modelId="{C5C3376F-6A46-4090-A1AF-BEC445470FA9}" type="presParOf" srcId="{81D15F36-58AE-4E5B-9E58-0F340686B3BE}" destId="{13B9D75C-860E-49E5-B1C5-1A958FB91AFC}" srcOrd="4" destOrd="0" presId="urn:microsoft.com/office/officeart/2005/8/layout/vList2"/>
    <dgm:cxn modelId="{2AD2D3F7-24BA-48AC-B0EF-8E9A395306A9}" type="presParOf" srcId="{81D15F36-58AE-4E5B-9E58-0F340686B3BE}" destId="{2BD56B40-B7BD-4254-873A-42EF25B2E210}" srcOrd="5" destOrd="0" presId="urn:microsoft.com/office/officeart/2005/8/layout/vList2"/>
    <dgm:cxn modelId="{D1AD092C-D35C-4132-920B-F1C0762C4CB8}" type="presParOf" srcId="{81D15F36-58AE-4E5B-9E58-0F340686B3BE}" destId="{C15EC141-2FE3-49AE-A193-975F17035D6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EE1FF4-71D8-4396-A4C9-48C74678F13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F68E0AE-1A47-468D-B49A-DBC64040F624}">
      <dgm:prSet custT="1"/>
      <dgm:spPr/>
      <dgm:t>
        <a:bodyPr/>
        <a:lstStyle/>
        <a:p>
          <a:r>
            <a:rPr lang="en-US" sz="2000" dirty="0">
              <a:latin typeface="Vijaya" panose="02020604020202020204" pitchFamily="18" charset="0"/>
              <a:cs typeface="Vijaya" panose="02020604020202020204" pitchFamily="18" charset="0"/>
            </a:rPr>
            <a:t>Software, hardware, middleware, operating system</a:t>
          </a:r>
        </a:p>
      </dgm:t>
    </dgm:pt>
    <dgm:pt modelId="{C58FD62E-42B9-424D-9A0B-DC6E044042C8}" type="parTrans" cxnId="{A5D264E4-6BA5-4BE4-BD03-85347AA5D5CB}">
      <dgm:prSet/>
      <dgm:spPr/>
      <dgm:t>
        <a:bodyPr/>
        <a:lstStyle/>
        <a:p>
          <a:endParaRPr lang="en-US"/>
        </a:p>
      </dgm:t>
    </dgm:pt>
    <dgm:pt modelId="{EBE13DB8-2D92-4A31-92F9-5C3322FA6E51}" type="sibTrans" cxnId="{A5D264E4-6BA5-4BE4-BD03-85347AA5D5CB}">
      <dgm:prSet/>
      <dgm:spPr/>
      <dgm:t>
        <a:bodyPr/>
        <a:lstStyle/>
        <a:p>
          <a:endParaRPr lang="en-US"/>
        </a:p>
      </dgm:t>
    </dgm:pt>
    <dgm:pt modelId="{AF00B245-DF18-4B07-AE56-B8DA83A5FEF7}">
      <dgm:prSet custT="1"/>
      <dgm:spPr/>
      <dgm:t>
        <a:bodyPr/>
        <a:lstStyle/>
        <a:p>
          <a:r>
            <a:rPr lang="en-US" sz="2000" b="1" dirty="0">
              <a:latin typeface="Vijaya" panose="02020604020202020204" pitchFamily="18" charset="0"/>
              <a:cs typeface="Vijaya" panose="02020604020202020204" pitchFamily="18" charset="0"/>
            </a:rPr>
            <a:t>Control structures</a:t>
          </a:r>
          <a:endParaRPr lang="en-US" sz="2000" dirty="0">
            <a:latin typeface="Vijaya" panose="02020604020202020204" pitchFamily="18" charset="0"/>
            <a:cs typeface="Vijaya" panose="02020604020202020204" pitchFamily="18" charset="0"/>
          </a:endParaRPr>
        </a:p>
      </dgm:t>
    </dgm:pt>
    <dgm:pt modelId="{5758704B-8C14-4F32-B179-23EEC076E7EB}" type="parTrans" cxnId="{6D69958A-652E-4337-A30E-A15A3BA06D96}">
      <dgm:prSet/>
      <dgm:spPr/>
      <dgm:t>
        <a:bodyPr/>
        <a:lstStyle/>
        <a:p>
          <a:endParaRPr lang="en-US"/>
        </a:p>
      </dgm:t>
    </dgm:pt>
    <dgm:pt modelId="{6F1BD970-FB01-44F5-AFC2-832326F7863E}" type="sibTrans" cxnId="{6D69958A-652E-4337-A30E-A15A3BA06D96}">
      <dgm:prSet/>
      <dgm:spPr/>
      <dgm:t>
        <a:bodyPr/>
        <a:lstStyle/>
        <a:p>
          <a:endParaRPr lang="en-US"/>
        </a:p>
      </dgm:t>
    </dgm:pt>
    <dgm:pt modelId="{ED3529F3-2A37-48E9-9BF0-6BED1F1F1774}">
      <dgm:prSet/>
      <dgm:spPr/>
      <dgm:t>
        <a:bodyPr/>
        <a:lstStyle/>
        <a:p>
          <a:r>
            <a:rPr lang="ta-IN" b="1" dirty="0">
              <a:latin typeface="Vijaya" panose="02020604020202020204" pitchFamily="18" charset="0"/>
              <a:cs typeface="Vijaya" panose="02020604020202020204" pitchFamily="18" charset="0"/>
            </a:rPr>
            <a:t>காட்சிப்படுத்தப்பட்ட பயனர் இடைமுகம் – பகுதிகள்</a:t>
          </a:r>
          <a:r>
            <a:rPr lang="en-US" b="1" dirty="0">
              <a:latin typeface="Vijaya" panose="02020604020202020204" pitchFamily="18" charset="0"/>
              <a:cs typeface="Vijaya" panose="02020604020202020204" pitchFamily="18" charset="0"/>
            </a:rPr>
            <a:t> (Graphical User Interface - components)</a:t>
          </a:r>
          <a:endParaRPr lang="en-US" dirty="0">
            <a:latin typeface="Vijaya" panose="02020604020202020204" pitchFamily="18" charset="0"/>
            <a:cs typeface="Vijaya" panose="02020604020202020204" pitchFamily="18" charset="0"/>
          </a:endParaRPr>
        </a:p>
      </dgm:t>
    </dgm:pt>
    <dgm:pt modelId="{D5104B9E-0E6C-4608-9D07-E9B0AD6A081B}" type="parTrans" cxnId="{3845D605-9307-4873-8F7D-957C4AD1EDD3}">
      <dgm:prSet/>
      <dgm:spPr/>
      <dgm:t>
        <a:bodyPr/>
        <a:lstStyle/>
        <a:p>
          <a:endParaRPr lang="en-US"/>
        </a:p>
      </dgm:t>
    </dgm:pt>
    <dgm:pt modelId="{5A12AF82-50BA-493B-9210-CBBDDAE74390}" type="sibTrans" cxnId="{3845D605-9307-4873-8F7D-957C4AD1EDD3}">
      <dgm:prSet/>
      <dgm:spPr/>
      <dgm:t>
        <a:bodyPr/>
        <a:lstStyle/>
        <a:p>
          <a:endParaRPr lang="en-US"/>
        </a:p>
      </dgm:t>
    </dgm:pt>
    <dgm:pt modelId="{81D15F36-58AE-4E5B-9E58-0F340686B3BE}" type="pres">
      <dgm:prSet presAssocID="{AFEE1FF4-71D8-4396-A4C9-48C74678F13C}" presName="linear" presStyleCnt="0">
        <dgm:presLayoutVars>
          <dgm:animLvl val="lvl"/>
          <dgm:resizeHandles val="exact"/>
        </dgm:presLayoutVars>
      </dgm:prSet>
      <dgm:spPr/>
    </dgm:pt>
    <dgm:pt modelId="{E40584FF-2489-4FCC-AD3D-6398D1560A6A}" type="pres">
      <dgm:prSet presAssocID="{CF68E0AE-1A47-468D-B49A-DBC64040F62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DEFEF16-44E0-4DF0-B085-319F6F1AEC47}" type="pres">
      <dgm:prSet presAssocID="{EBE13DB8-2D92-4A31-92F9-5C3322FA6E51}" presName="spacer" presStyleCnt="0"/>
      <dgm:spPr/>
    </dgm:pt>
    <dgm:pt modelId="{2C392DFA-674E-4B9B-BAE2-1C17CB09098B}" type="pres">
      <dgm:prSet presAssocID="{AF00B245-DF18-4B07-AE56-B8DA83A5FEF7}" presName="parentText" presStyleLbl="node1" presStyleIdx="1" presStyleCnt="3" custLinFactY="100000" custLinFactNeighborY="103998">
        <dgm:presLayoutVars>
          <dgm:chMax val="0"/>
          <dgm:bulletEnabled val="1"/>
        </dgm:presLayoutVars>
      </dgm:prSet>
      <dgm:spPr/>
    </dgm:pt>
    <dgm:pt modelId="{D1BEFBCE-0949-4B2E-BE55-E51DAC74E052}" type="pres">
      <dgm:prSet presAssocID="{6F1BD970-FB01-44F5-AFC2-832326F7863E}" presName="spacer" presStyleCnt="0"/>
      <dgm:spPr/>
    </dgm:pt>
    <dgm:pt modelId="{C15EC141-2FE3-49AE-A193-975F17035D6F}" type="pres">
      <dgm:prSet presAssocID="{ED3529F3-2A37-48E9-9BF0-6BED1F1F177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845D605-9307-4873-8F7D-957C4AD1EDD3}" srcId="{AFEE1FF4-71D8-4396-A4C9-48C74678F13C}" destId="{ED3529F3-2A37-48E9-9BF0-6BED1F1F1774}" srcOrd="2" destOrd="0" parTransId="{D5104B9E-0E6C-4608-9D07-E9B0AD6A081B}" sibTransId="{5A12AF82-50BA-493B-9210-CBBDDAE74390}"/>
    <dgm:cxn modelId="{93297B39-3B9B-48B6-82BA-3DD06CD39CC3}" type="presOf" srcId="{AF00B245-DF18-4B07-AE56-B8DA83A5FEF7}" destId="{2C392DFA-674E-4B9B-BAE2-1C17CB09098B}" srcOrd="0" destOrd="0" presId="urn:microsoft.com/office/officeart/2005/8/layout/vList2"/>
    <dgm:cxn modelId="{136B2E61-5C42-4F28-A3DD-C5058DF7AFF1}" type="presOf" srcId="{ED3529F3-2A37-48E9-9BF0-6BED1F1F1774}" destId="{C15EC141-2FE3-49AE-A193-975F17035D6F}" srcOrd="0" destOrd="0" presId="urn:microsoft.com/office/officeart/2005/8/layout/vList2"/>
    <dgm:cxn modelId="{69697488-9AE5-4D22-AFF2-C3275D2D69B7}" type="presOf" srcId="{AFEE1FF4-71D8-4396-A4C9-48C74678F13C}" destId="{81D15F36-58AE-4E5B-9E58-0F340686B3BE}" srcOrd="0" destOrd="0" presId="urn:microsoft.com/office/officeart/2005/8/layout/vList2"/>
    <dgm:cxn modelId="{6D69958A-652E-4337-A30E-A15A3BA06D96}" srcId="{AFEE1FF4-71D8-4396-A4C9-48C74678F13C}" destId="{AF00B245-DF18-4B07-AE56-B8DA83A5FEF7}" srcOrd="1" destOrd="0" parTransId="{5758704B-8C14-4F32-B179-23EEC076E7EB}" sibTransId="{6F1BD970-FB01-44F5-AFC2-832326F7863E}"/>
    <dgm:cxn modelId="{2D9CAF96-1073-4ACE-A1B5-C1BBCC58A63B}" type="presOf" srcId="{CF68E0AE-1A47-468D-B49A-DBC64040F624}" destId="{E40584FF-2489-4FCC-AD3D-6398D1560A6A}" srcOrd="0" destOrd="0" presId="urn:microsoft.com/office/officeart/2005/8/layout/vList2"/>
    <dgm:cxn modelId="{A5D264E4-6BA5-4BE4-BD03-85347AA5D5CB}" srcId="{AFEE1FF4-71D8-4396-A4C9-48C74678F13C}" destId="{CF68E0AE-1A47-468D-B49A-DBC64040F624}" srcOrd="0" destOrd="0" parTransId="{C58FD62E-42B9-424D-9A0B-DC6E044042C8}" sibTransId="{EBE13DB8-2D92-4A31-92F9-5C3322FA6E51}"/>
    <dgm:cxn modelId="{FBBC4A7C-1FCF-491B-B4BA-D0273DAB3374}" type="presParOf" srcId="{81D15F36-58AE-4E5B-9E58-0F340686B3BE}" destId="{E40584FF-2489-4FCC-AD3D-6398D1560A6A}" srcOrd="0" destOrd="0" presId="urn:microsoft.com/office/officeart/2005/8/layout/vList2"/>
    <dgm:cxn modelId="{6E15369B-2BB0-4C5F-813C-57AE3BC8559E}" type="presParOf" srcId="{81D15F36-58AE-4E5B-9E58-0F340686B3BE}" destId="{0DEFEF16-44E0-4DF0-B085-319F6F1AEC47}" srcOrd="1" destOrd="0" presId="urn:microsoft.com/office/officeart/2005/8/layout/vList2"/>
    <dgm:cxn modelId="{F37D8A0A-524F-496A-AB2E-44211B3D27A0}" type="presParOf" srcId="{81D15F36-58AE-4E5B-9E58-0F340686B3BE}" destId="{2C392DFA-674E-4B9B-BAE2-1C17CB09098B}" srcOrd="2" destOrd="0" presId="urn:microsoft.com/office/officeart/2005/8/layout/vList2"/>
    <dgm:cxn modelId="{131BB448-2F3F-4114-B7E6-9C8C443836CD}" type="presParOf" srcId="{81D15F36-58AE-4E5B-9E58-0F340686B3BE}" destId="{D1BEFBCE-0949-4B2E-BE55-E51DAC74E052}" srcOrd="3" destOrd="0" presId="urn:microsoft.com/office/officeart/2005/8/layout/vList2"/>
    <dgm:cxn modelId="{D1AD092C-D35C-4132-920B-F1C0762C4CB8}" type="presParOf" srcId="{81D15F36-58AE-4E5B-9E58-0F340686B3BE}" destId="{C15EC141-2FE3-49AE-A193-975F17035D6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0584FF-2489-4FCC-AD3D-6398D1560A6A}">
      <dsp:nvSpPr>
        <dsp:cNvPr id="0" name=""/>
        <dsp:cNvSpPr/>
      </dsp:nvSpPr>
      <dsp:spPr>
        <a:xfrm>
          <a:off x="0" y="97912"/>
          <a:ext cx="4780416" cy="97402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Vijaya" panose="02020604020202020204" pitchFamily="18" charset="0"/>
              <a:cs typeface="Vijaya" panose="02020604020202020204" pitchFamily="18" charset="0"/>
            </a:rPr>
            <a:t>Algorithms and flowcharts</a:t>
          </a:r>
        </a:p>
      </dsp:txBody>
      <dsp:txXfrm>
        <a:off x="47548" y="145460"/>
        <a:ext cx="4685320" cy="878929"/>
      </dsp:txXfrm>
    </dsp:sp>
    <dsp:sp modelId="{2C392DFA-674E-4B9B-BAE2-1C17CB09098B}">
      <dsp:nvSpPr>
        <dsp:cNvPr id="0" name=""/>
        <dsp:cNvSpPr/>
      </dsp:nvSpPr>
      <dsp:spPr>
        <a:xfrm>
          <a:off x="0" y="2310344"/>
          <a:ext cx="4780416" cy="974025"/>
        </a:xfrm>
        <a:prstGeom prst="roundRect">
          <a:avLst/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Vijaya" panose="02020604020202020204" pitchFamily="18" charset="0"/>
              <a:cs typeface="Vijaya" panose="02020604020202020204" pitchFamily="18" charset="0"/>
            </a:rPr>
            <a:t>Control structures</a:t>
          </a:r>
          <a:endParaRPr lang="en-US" sz="2000" kern="1200" dirty="0">
            <a:latin typeface="Vijaya" panose="02020604020202020204" pitchFamily="18" charset="0"/>
            <a:cs typeface="Vijaya" panose="02020604020202020204" pitchFamily="18" charset="0"/>
          </a:endParaRPr>
        </a:p>
      </dsp:txBody>
      <dsp:txXfrm>
        <a:off x="47548" y="2357892"/>
        <a:ext cx="4685320" cy="878929"/>
      </dsp:txXfrm>
    </dsp:sp>
    <dsp:sp modelId="{13B9D75C-860E-49E5-B1C5-1A958FB91AFC}">
      <dsp:nvSpPr>
        <dsp:cNvPr id="0" name=""/>
        <dsp:cNvSpPr/>
      </dsp:nvSpPr>
      <dsp:spPr>
        <a:xfrm>
          <a:off x="0" y="1231343"/>
          <a:ext cx="4780416" cy="974025"/>
        </a:xfrm>
        <a:prstGeom prst="roundRect">
          <a:avLst/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Vijaya" panose="02020604020202020204" pitchFamily="18" charset="0"/>
              <a:cs typeface="Vijaya" panose="02020604020202020204" pitchFamily="18" charset="0"/>
            </a:rPr>
            <a:t>Variables, data types &amp; operators</a:t>
          </a:r>
          <a:endParaRPr lang="en-US" sz="2000" kern="1200" dirty="0">
            <a:latin typeface="Vijaya" panose="02020604020202020204" pitchFamily="18" charset="0"/>
            <a:cs typeface="Vijaya" panose="02020604020202020204" pitchFamily="18" charset="0"/>
          </a:endParaRPr>
        </a:p>
      </dsp:txBody>
      <dsp:txXfrm>
        <a:off x="47548" y="1278891"/>
        <a:ext cx="4685320" cy="878929"/>
      </dsp:txXfrm>
    </dsp:sp>
    <dsp:sp modelId="{C15EC141-2FE3-49AE-A193-975F17035D6F}">
      <dsp:nvSpPr>
        <dsp:cNvPr id="0" name=""/>
        <dsp:cNvSpPr/>
      </dsp:nvSpPr>
      <dsp:spPr>
        <a:xfrm>
          <a:off x="0" y="3408788"/>
          <a:ext cx="4780416" cy="974025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b="1" kern="1200" dirty="0">
              <a:latin typeface="Vijaya" panose="02020604020202020204" pitchFamily="18" charset="0"/>
              <a:cs typeface="Vijaya" panose="02020604020202020204" pitchFamily="18" charset="0"/>
            </a:rPr>
            <a:t>Debugging and testing</a:t>
          </a:r>
          <a:endParaRPr lang="en-US" sz="4500" kern="1200" dirty="0">
            <a:latin typeface="Vijaya" panose="02020604020202020204" pitchFamily="18" charset="0"/>
            <a:cs typeface="Vijaya" panose="02020604020202020204" pitchFamily="18" charset="0"/>
          </a:endParaRPr>
        </a:p>
      </dsp:txBody>
      <dsp:txXfrm>
        <a:off x="47548" y="3456336"/>
        <a:ext cx="4685320" cy="8789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0584FF-2489-4FCC-AD3D-6398D1560A6A}">
      <dsp:nvSpPr>
        <dsp:cNvPr id="0" name=""/>
        <dsp:cNvSpPr/>
      </dsp:nvSpPr>
      <dsp:spPr>
        <a:xfrm>
          <a:off x="0" y="97912"/>
          <a:ext cx="4780416" cy="97402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Vijaya" panose="02020604020202020204" pitchFamily="18" charset="0"/>
              <a:cs typeface="Vijaya" panose="02020604020202020204" pitchFamily="18" charset="0"/>
            </a:rPr>
            <a:t>Version control with Git</a:t>
          </a:r>
        </a:p>
      </dsp:txBody>
      <dsp:txXfrm>
        <a:off x="47548" y="145460"/>
        <a:ext cx="4685320" cy="878929"/>
      </dsp:txXfrm>
    </dsp:sp>
    <dsp:sp modelId="{2C392DFA-674E-4B9B-BAE2-1C17CB09098B}">
      <dsp:nvSpPr>
        <dsp:cNvPr id="0" name=""/>
        <dsp:cNvSpPr/>
      </dsp:nvSpPr>
      <dsp:spPr>
        <a:xfrm>
          <a:off x="0" y="2310344"/>
          <a:ext cx="4780416" cy="974025"/>
        </a:xfrm>
        <a:prstGeom prst="roundRect">
          <a:avLst/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Vijaya" panose="02020604020202020204" pitchFamily="18" charset="0"/>
              <a:cs typeface="Vijaya" panose="02020604020202020204" pitchFamily="18" charset="0"/>
            </a:rPr>
            <a:t>Control structures</a:t>
          </a:r>
          <a:endParaRPr lang="en-US" sz="2000" kern="1200" dirty="0">
            <a:latin typeface="Vijaya" panose="02020604020202020204" pitchFamily="18" charset="0"/>
            <a:cs typeface="Vijaya" panose="02020604020202020204" pitchFamily="18" charset="0"/>
          </a:endParaRPr>
        </a:p>
      </dsp:txBody>
      <dsp:txXfrm>
        <a:off x="47548" y="2357892"/>
        <a:ext cx="4685320" cy="878929"/>
      </dsp:txXfrm>
    </dsp:sp>
    <dsp:sp modelId="{13B9D75C-860E-49E5-B1C5-1A958FB91AFC}">
      <dsp:nvSpPr>
        <dsp:cNvPr id="0" name=""/>
        <dsp:cNvSpPr/>
      </dsp:nvSpPr>
      <dsp:spPr>
        <a:xfrm>
          <a:off x="0" y="1231343"/>
          <a:ext cx="4780416" cy="974025"/>
        </a:xfrm>
        <a:prstGeom prst="roundRect">
          <a:avLst/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Vijaya" panose="02020604020202020204" pitchFamily="18" charset="0"/>
              <a:cs typeface="Vijaya" panose="02020604020202020204" pitchFamily="18" charset="0"/>
            </a:rPr>
            <a:t>Basic data structures: Array: ArrayList, Stacks and Queues</a:t>
          </a:r>
          <a:endParaRPr lang="en-US" sz="2000" kern="1200" dirty="0">
            <a:latin typeface="Vijaya" panose="02020604020202020204" pitchFamily="18" charset="0"/>
            <a:cs typeface="Vijaya" panose="02020604020202020204" pitchFamily="18" charset="0"/>
          </a:endParaRPr>
        </a:p>
      </dsp:txBody>
      <dsp:txXfrm>
        <a:off x="47548" y="1278891"/>
        <a:ext cx="4685320" cy="878929"/>
      </dsp:txXfrm>
    </dsp:sp>
    <dsp:sp modelId="{C15EC141-2FE3-49AE-A193-975F17035D6F}">
      <dsp:nvSpPr>
        <dsp:cNvPr id="0" name=""/>
        <dsp:cNvSpPr/>
      </dsp:nvSpPr>
      <dsp:spPr>
        <a:xfrm>
          <a:off x="0" y="3408788"/>
          <a:ext cx="4780416" cy="974025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b="1" kern="1200" dirty="0">
              <a:latin typeface="Vijaya" panose="02020604020202020204" pitchFamily="18" charset="0"/>
              <a:cs typeface="Vijaya" panose="02020604020202020204" pitchFamily="18" charset="0"/>
            </a:rPr>
            <a:t>Debugging and testing</a:t>
          </a:r>
          <a:endParaRPr lang="en-US" sz="4500" kern="1200" dirty="0">
            <a:latin typeface="Vijaya" panose="02020604020202020204" pitchFamily="18" charset="0"/>
            <a:cs typeface="Vijaya" panose="02020604020202020204" pitchFamily="18" charset="0"/>
          </a:endParaRPr>
        </a:p>
      </dsp:txBody>
      <dsp:txXfrm>
        <a:off x="47548" y="3456336"/>
        <a:ext cx="4685320" cy="8789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0584FF-2489-4FCC-AD3D-6398D1560A6A}">
      <dsp:nvSpPr>
        <dsp:cNvPr id="0" name=""/>
        <dsp:cNvSpPr/>
      </dsp:nvSpPr>
      <dsp:spPr>
        <a:xfrm>
          <a:off x="0" y="219818"/>
          <a:ext cx="4780416" cy="129519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Vijaya" panose="02020604020202020204" pitchFamily="18" charset="0"/>
              <a:cs typeface="Vijaya" panose="02020604020202020204" pitchFamily="18" charset="0"/>
            </a:rPr>
            <a:t>Software, hardware, middleware, operating system</a:t>
          </a:r>
        </a:p>
      </dsp:txBody>
      <dsp:txXfrm>
        <a:off x="63226" y="283044"/>
        <a:ext cx="4653964" cy="1168738"/>
      </dsp:txXfrm>
    </dsp:sp>
    <dsp:sp modelId="{2C392DFA-674E-4B9B-BAE2-1C17CB09098B}">
      <dsp:nvSpPr>
        <dsp:cNvPr id="0" name=""/>
        <dsp:cNvSpPr/>
      </dsp:nvSpPr>
      <dsp:spPr>
        <a:xfrm>
          <a:off x="0" y="2968826"/>
          <a:ext cx="4780416" cy="1295190"/>
        </a:xfrm>
        <a:prstGeom prst="roundRect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Vijaya" panose="02020604020202020204" pitchFamily="18" charset="0"/>
              <a:cs typeface="Vijaya" panose="02020604020202020204" pitchFamily="18" charset="0"/>
            </a:rPr>
            <a:t>Control structures</a:t>
          </a:r>
          <a:endParaRPr lang="en-US" sz="2000" kern="1200" dirty="0">
            <a:latin typeface="Vijaya" panose="02020604020202020204" pitchFamily="18" charset="0"/>
            <a:cs typeface="Vijaya" panose="02020604020202020204" pitchFamily="18" charset="0"/>
          </a:endParaRPr>
        </a:p>
      </dsp:txBody>
      <dsp:txXfrm>
        <a:off x="63226" y="3032052"/>
        <a:ext cx="4653964" cy="1168738"/>
      </dsp:txXfrm>
    </dsp:sp>
    <dsp:sp modelId="{C15EC141-2FE3-49AE-A193-975F17035D6F}">
      <dsp:nvSpPr>
        <dsp:cNvPr id="0" name=""/>
        <dsp:cNvSpPr/>
      </dsp:nvSpPr>
      <dsp:spPr>
        <a:xfrm>
          <a:off x="0" y="2965718"/>
          <a:ext cx="4780416" cy="1295190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a-IN" sz="2700" b="1" kern="1200" dirty="0">
              <a:latin typeface="Vijaya" panose="02020604020202020204" pitchFamily="18" charset="0"/>
              <a:cs typeface="Vijaya" panose="02020604020202020204" pitchFamily="18" charset="0"/>
            </a:rPr>
            <a:t>காட்சிப்படுத்தப்பட்ட பயனர் இடைமுகம் – பகுதிகள்</a:t>
          </a:r>
          <a:r>
            <a:rPr lang="en-US" sz="2700" b="1" kern="1200" dirty="0">
              <a:latin typeface="Vijaya" panose="02020604020202020204" pitchFamily="18" charset="0"/>
              <a:cs typeface="Vijaya" panose="02020604020202020204" pitchFamily="18" charset="0"/>
            </a:rPr>
            <a:t> (Graphical User Interface - components)</a:t>
          </a:r>
          <a:endParaRPr lang="en-US" sz="2700" kern="1200" dirty="0">
            <a:latin typeface="Vijaya" panose="02020604020202020204" pitchFamily="18" charset="0"/>
            <a:cs typeface="Vijaya" panose="02020604020202020204" pitchFamily="18" charset="0"/>
          </a:endParaRPr>
        </a:p>
      </dsp:txBody>
      <dsp:txXfrm>
        <a:off x="63226" y="3028944"/>
        <a:ext cx="4653964" cy="11687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93E88C-B8E5-4D39-B955-7034E589D04D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32918-29E9-417B-956A-4A30AAD7C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653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8C39-8B60-E9E6-BAF1-E5C7CD21E8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27274F-60E6-977B-2F86-22D5D8E8E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A4934-2317-B745-3875-E2BE13052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5BC76-8C65-45D5-8B67-61364176CCA2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AB866-8555-138B-19BD-195E11B9C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5611C-6FC0-2CE3-37BB-5BB9E2E3B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892E2-127D-4959-B951-AD6E66353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6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C9488-CC97-30C4-BCA9-E02CC4EAB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497579-6AD6-271B-FEFC-114C3B779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34379-13E4-D199-DCF8-F654C6AE8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5BC76-8C65-45D5-8B67-61364176CCA2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265FE-232C-2F11-0B46-444EA1850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EBDE7-7301-0E37-8C86-5EF211C57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892E2-127D-4959-B951-AD6E66353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00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D457CA-36D5-E670-2D67-7B906F1FE4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E9C478-C196-9C3D-2582-8E41F5607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C3574-03E4-6EB6-1CBA-04B6A4E2A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5BC76-8C65-45D5-8B67-61364176CCA2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DC261-B1C4-4A1E-61D6-113ED4569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0D40A-AB34-698B-84CB-20C711FA4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892E2-127D-4959-B951-AD6E66353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382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EDC75-5031-7C89-2E54-E30EA80DD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68CA9-9F90-3B8D-3CE3-9561F40C6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09BA7-54FD-5504-214E-25424BEA2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5BC76-8C65-45D5-8B67-61364176CCA2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437A1-4381-D8E2-D3F5-DFA712D8E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ED022-09F4-91F4-A96A-A85A80769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892E2-127D-4959-B951-AD6E66353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0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605D2-0FC5-2A8A-6D1A-7EEDF8C5B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ACDDB-FA03-7E3F-74FC-7E5457142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AB9A4-429A-250C-535E-3C5FB9C76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5BC76-8C65-45D5-8B67-61364176CCA2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52E6B-18AF-9962-8E83-BEC87155F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05AE7-0C37-3619-A6A6-D7784016E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892E2-127D-4959-B951-AD6E66353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42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07149-8874-F991-3D4B-6F7F05248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AE1AD-5659-DDA7-8D64-2BFBE7F26F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771FCC-090D-F209-B5BC-23B80206A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F21750-503E-A925-3F8F-4A88DA5E1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5BC76-8C65-45D5-8B67-61364176CCA2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366BBA-FF27-36DC-EAA4-CDF89D0A7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21E3E2-09CA-61EF-8455-7E91568A2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892E2-127D-4959-B951-AD6E66353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820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E3ADA-DD5A-7527-378B-1DE149358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61D8F-0626-DA9A-D77B-4502E6E39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8FA58E-84D9-7B1C-A5F8-C82718DF7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813AA1-75A7-2FF7-C90A-2978BB20A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658F6F-4B63-11B5-DA6A-723FA30CC4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49011D-23B1-9410-C974-7EECFE030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5BC76-8C65-45D5-8B67-61364176CCA2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50FC64-5570-2FA9-5779-F31F2F406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988179-D42A-B53F-60C9-28DFDEE3F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892E2-127D-4959-B951-AD6E66353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947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9FEA9-AF6F-859F-B4D1-9D5FEDA3A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03E09-DB11-ADD0-1EB4-327F98324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5BC76-8C65-45D5-8B67-61364176CCA2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518E26-3194-39ED-ACAB-297625AB4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899B67-38E5-E2A0-0E28-FEBECE518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892E2-127D-4959-B951-AD6E66353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853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608E57-1ABC-8338-8BF3-DC7CC3EB8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5BC76-8C65-45D5-8B67-61364176CCA2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16DE8D-E0E5-6862-66E3-A9E55C21B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390BF4-BA83-8C17-DEDA-CDBA404E9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892E2-127D-4959-B951-AD6E66353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79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E3C54-DC14-F1D4-8F0B-4A696EFA8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3D7E9-3446-F239-F23A-41C04E8A8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3CBE8-A872-F352-AAC8-7D4674D4F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94EBC-BC93-D2C3-A537-DF33C2823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5BC76-8C65-45D5-8B67-61364176CCA2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91E1BE-6DF5-6C7A-F505-AA7042B84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DDCA6D-E0AD-C0AB-C17F-D602143C0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892E2-127D-4959-B951-AD6E66353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94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EDBC2-C1EF-3843-5B73-FC25F2D62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0EDF68-59FF-14D5-455A-1A29DABEC5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26E91D-90FF-1A11-A137-5B94BC26E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91E79-06D9-C0C1-976C-95AEDA266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5BC76-8C65-45D5-8B67-61364176CCA2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D2BF1E-4D01-7982-DC65-43D45DF5D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3AC482-3800-1CFC-6FE6-D20CBFEB6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892E2-127D-4959-B951-AD6E66353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85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1FA2F1-0950-33B6-9C8D-DBA0260D4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F3368-16A8-3290-AD10-485AA13E0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D4910-E66C-732C-6983-8427B93968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D5BC76-8C65-45D5-8B67-61364176CCA2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E9A29-6E85-08C8-B882-2E44B3564C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DC4C9-5DAD-9CCA-EFCB-36A249023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2892E2-127D-4959-B951-AD6E66353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49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1FD46B-0DD2-DBFD-468C-7F3D38AAC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Triangle 2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2AB297-DC43-2B77-0087-237617EF6E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5767" y="1188637"/>
            <a:ext cx="2988234" cy="44807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100" b="1" kern="1200" dirty="0" err="1">
                <a:solidFill>
                  <a:srgbClr val="0F9ED5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கணினி</a:t>
            </a:r>
            <a:r>
              <a:rPr lang="en-US" sz="4100" b="1" kern="1200" dirty="0">
                <a:solidFill>
                  <a:srgbClr val="0F9ED5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</a:t>
            </a:r>
            <a:r>
              <a:rPr lang="en-US" sz="4100" b="1" kern="1200" dirty="0" err="1">
                <a:solidFill>
                  <a:srgbClr val="0F9ED5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அறிவியல்</a:t>
            </a:r>
            <a:r>
              <a:rPr lang="en-US" sz="4100" b="1" kern="1200" dirty="0">
                <a:solidFill>
                  <a:srgbClr val="0F9ED5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</a:t>
            </a:r>
            <a:r>
              <a:rPr lang="en-US" sz="4100" b="1" kern="1200" dirty="0" err="1">
                <a:solidFill>
                  <a:srgbClr val="0F9ED5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பொறியியல்</a:t>
            </a:r>
            <a:br>
              <a:rPr lang="en-US" sz="4100" b="1" kern="1200" dirty="0">
                <a:solidFill>
                  <a:srgbClr val="0F9ED5"/>
                </a:solidFill>
                <a:latin typeface="Vijaya" panose="02020604020202020204" pitchFamily="18" charset="0"/>
                <a:cs typeface="Vijaya" panose="02020604020202020204" pitchFamily="18" charset="0"/>
              </a:rPr>
            </a:br>
            <a:r>
              <a:rPr lang="en-US" sz="4100" b="1" kern="1200" dirty="0">
                <a:solidFill>
                  <a:srgbClr val="0F9ED5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Computer Science Engineering</a:t>
            </a:r>
            <a:br>
              <a:rPr lang="en-US" sz="4100" b="1" kern="1200" dirty="0">
                <a:solidFill>
                  <a:srgbClr val="0F9ED5"/>
                </a:solidFill>
                <a:latin typeface="Vijaya" panose="02020604020202020204" pitchFamily="18" charset="0"/>
                <a:cs typeface="Vijaya" panose="02020604020202020204" pitchFamily="18" charset="0"/>
              </a:rPr>
            </a:br>
            <a:r>
              <a:rPr lang="en-US" sz="4100" b="1" dirty="0">
                <a:solidFill>
                  <a:srgbClr val="0F9ED5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(2)</a:t>
            </a:r>
            <a:endParaRPr lang="en-US" sz="4100" b="1" kern="1200" dirty="0">
              <a:solidFill>
                <a:srgbClr val="0F9ED5"/>
              </a:solidFill>
              <a:latin typeface="Vijaya" panose="02020604020202020204" pitchFamily="18" charset="0"/>
              <a:cs typeface="Vijaya" panose="02020604020202020204" pitchFamily="18" charset="0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7720585D-8097-BDAC-6191-E46CF453D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5260" y="1648870"/>
            <a:ext cx="4702848" cy="35602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b="1" kern="1200" dirty="0" err="1">
                <a:solidFill>
                  <a:srgbClr val="0F9ED5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கணினி</a:t>
            </a:r>
            <a:r>
              <a:rPr lang="en-US" sz="5000" dirty="0">
                <a:solidFill>
                  <a:srgbClr val="0F9ED5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(Computer)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5000" dirty="0">
              <a:solidFill>
                <a:srgbClr val="0F9ED5"/>
              </a:solidFill>
              <a:latin typeface="Vijaya" panose="02020604020202020204" pitchFamily="18" charset="0"/>
              <a:cs typeface="Vijaya" panose="02020604020202020204" pitchFamily="18" charset="0"/>
            </a:endParaRPr>
          </a:p>
          <a:p>
            <a:pPr algn="l"/>
            <a:r>
              <a:rPr lang="ta-IN" sz="5000" dirty="0">
                <a:solidFill>
                  <a:srgbClr val="0F9ED5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ஜெயதர்சினி</a:t>
            </a:r>
            <a:endParaRPr lang="en-US" sz="5000" dirty="0">
              <a:solidFill>
                <a:srgbClr val="0F9ED5"/>
              </a:solidFill>
              <a:latin typeface="Vijaya" panose="02020604020202020204" pitchFamily="18" charset="0"/>
              <a:cs typeface="Vijaya" panose="02020604020202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979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E5D4AF-3497-B7BB-1240-245C75DEAE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2D3D1-613D-969A-1C8E-54710E267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0" y="12019"/>
            <a:ext cx="4114800" cy="669018"/>
          </a:xfrm>
        </p:spPr>
        <p:txBody>
          <a:bodyPr>
            <a:normAutofit/>
          </a:bodyPr>
          <a:lstStyle/>
          <a:p>
            <a:r>
              <a:rPr lang="ta-IN" sz="3200" dirty="0">
                <a:solidFill>
                  <a:srgbClr val="0C3648"/>
                </a:solidFill>
              </a:rPr>
              <a:t>கணினி</a:t>
            </a:r>
            <a:r>
              <a:rPr lang="en-US" sz="3200" dirty="0">
                <a:solidFill>
                  <a:srgbClr val="0C3648"/>
                </a:solidFill>
              </a:rPr>
              <a:t> Computer (4)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63760-8E39-2388-A417-E15873751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7"/>
            <a:ext cx="10972800" cy="59701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a-IN" sz="1600" b="1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கணினியின் சக்தி</a:t>
            </a:r>
            <a:r>
              <a:rPr lang="en-US" sz="1600" b="1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/ </a:t>
            </a:r>
            <a:r>
              <a:rPr lang="ta-IN" sz="1600" b="1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வலு</a:t>
            </a:r>
            <a:r>
              <a:rPr lang="en-US" sz="1600" b="1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(Power of Computers):</a:t>
            </a:r>
          </a:p>
          <a:p>
            <a:pPr marL="0" indent="0">
              <a:buNone/>
            </a:pPr>
            <a:endParaRPr lang="en-US" sz="1400" dirty="0">
              <a:solidFill>
                <a:srgbClr val="0C3648"/>
              </a:solidFill>
              <a:latin typeface="Vijaya" panose="02020604020202020204" pitchFamily="18" charset="0"/>
              <a:cs typeface="Vijaya" panose="02020604020202020204" pitchFamily="18" charset="0"/>
            </a:endParaRPr>
          </a:p>
          <a:p>
            <a:r>
              <a:rPr lang="ta-IN" sz="14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வேகம்</a:t>
            </a:r>
            <a:r>
              <a:rPr lang="en-US" sz="14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(Speed) : </a:t>
            </a:r>
            <a:r>
              <a:rPr lang="ta-IN" sz="14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மிக விரைவாக வேலைகளை செய்யும். மைக்ரோ செக்கன்கள் அல்லது அதை விடவும் குறைவான நேரத்தில் செய்யும்.</a:t>
            </a:r>
          </a:p>
          <a:p>
            <a:endParaRPr lang="ta-IN" sz="1400" dirty="0">
              <a:solidFill>
                <a:srgbClr val="0C3648"/>
              </a:solidFill>
              <a:latin typeface="Vijaya" panose="02020604020202020204" pitchFamily="18" charset="0"/>
              <a:cs typeface="Vijaya" panose="02020604020202020204" pitchFamily="18" charset="0"/>
            </a:endParaRPr>
          </a:p>
          <a:p>
            <a:r>
              <a:rPr lang="ta-IN" sz="14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துல்லியம்</a:t>
            </a:r>
            <a:r>
              <a:rPr lang="en-US" sz="14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(Accuracy): </a:t>
            </a:r>
            <a:r>
              <a:rPr lang="ta-IN" sz="14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மிகச்சரியான</a:t>
            </a:r>
            <a:r>
              <a:rPr lang="en-US" sz="14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(precise)</a:t>
            </a:r>
            <a:r>
              <a:rPr lang="ta-IN" sz="14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விளைவுகளை</a:t>
            </a:r>
            <a:r>
              <a:rPr lang="en-US" sz="14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(results)</a:t>
            </a:r>
            <a:r>
              <a:rPr lang="ta-IN" sz="14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குறைந்த</a:t>
            </a:r>
            <a:r>
              <a:rPr lang="en-US" sz="14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(minimal)</a:t>
            </a:r>
            <a:r>
              <a:rPr lang="ta-IN" sz="14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பிழைகளுடன்</a:t>
            </a:r>
            <a:r>
              <a:rPr lang="en-US" sz="14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(errors)</a:t>
            </a:r>
            <a:r>
              <a:rPr lang="ta-IN" sz="14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தரும் </a:t>
            </a:r>
          </a:p>
          <a:p>
            <a:endParaRPr lang="ta-IN" sz="1400" dirty="0">
              <a:solidFill>
                <a:srgbClr val="0C3648"/>
              </a:solidFill>
              <a:latin typeface="Vijaya" panose="02020604020202020204" pitchFamily="18" charset="0"/>
              <a:cs typeface="Vijaya" panose="02020604020202020204" pitchFamily="18" charset="0"/>
            </a:endParaRPr>
          </a:p>
          <a:p>
            <a:r>
              <a:rPr lang="ta-IN" sz="14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தானாக செயல்படுதல்</a:t>
            </a:r>
            <a:r>
              <a:rPr lang="en-US" sz="14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(Automation): </a:t>
            </a:r>
            <a:r>
              <a:rPr lang="ta-IN" sz="14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மனிதத் தலையீடு இன்றி தானாகவே கட்டளைகளை</a:t>
            </a:r>
            <a:r>
              <a:rPr lang="en-US" sz="14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(instructions)</a:t>
            </a:r>
            <a:r>
              <a:rPr lang="ta-IN" sz="14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நிறைவேற்றும்</a:t>
            </a:r>
          </a:p>
          <a:p>
            <a:endParaRPr lang="ta-IN" sz="1400" dirty="0">
              <a:solidFill>
                <a:srgbClr val="0C3648"/>
              </a:solidFill>
              <a:latin typeface="Vijaya" panose="02020604020202020204" pitchFamily="18" charset="0"/>
              <a:cs typeface="Vijaya" panose="02020604020202020204" pitchFamily="18" charset="0"/>
            </a:endParaRPr>
          </a:p>
          <a:p>
            <a:r>
              <a:rPr lang="ta-IN" sz="14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சேமிப்புத் திறன் </a:t>
            </a:r>
            <a:r>
              <a:rPr lang="en-US" sz="14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(Storage): </a:t>
            </a:r>
            <a:r>
              <a:rPr lang="ta-IN" sz="14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நிறைய தரவுகளை பின்னர் மீளப்பெறுவதற்கும்</a:t>
            </a:r>
            <a:r>
              <a:rPr lang="en-US" sz="14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(retrieval)</a:t>
            </a:r>
            <a:r>
              <a:rPr lang="ta-IN" sz="14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மீளப்பாவிப்பதற்கும்</a:t>
            </a:r>
            <a:r>
              <a:rPr lang="en-US" sz="14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(reuse)</a:t>
            </a:r>
            <a:r>
              <a:rPr lang="ta-IN" sz="14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சேமித்து வைக்க முடியும்.</a:t>
            </a:r>
          </a:p>
          <a:p>
            <a:endParaRPr lang="ta-IN" sz="1400" dirty="0">
              <a:solidFill>
                <a:srgbClr val="0C3648"/>
              </a:solidFill>
              <a:latin typeface="Vijaya" panose="02020604020202020204" pitchFamily="18" charset="0"/>
              <a:cs typeface="Vijaya" panose="02020604020202020204" pitchFamily="18" charset="0"/>
            </a:endParaRPr>
          </a:p>
          <a:p>
            <a:r>
              <a:rPr lang="ta-IN" sz="14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பன்முகத் தன்மை</a:t>
            </a:r>
            <a:r>
              <a:rPr lang="en-US" sz="14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(</a:t>
            </a:r>
            <a:r>
              <a:rPr lang="en-US" sz="1400" dirty="0">
                <a:latin typeface="Vijaya" panose="02020604020202020204" pitchFamily="18" charset="0"/>
                <a:cs typeface="Vijaya" panose="02020604020202020204" pitchFamily="18" charset="0"/>
              </a:rPr>
              <a:t>Versatility): </a:t>
            </a:r>
            <a:r>
              <a:rPr lang="ta-IN" sz="1400" dirty="0">
                <a:latin typeface="Vijaya" panose="02020604020202020204" pitchFamily="18" charset="0"/>
                <a:cs typeface="Vijaya" panose="02020604020202020204" pitchFamily="18" charset="0"/>
              </a:rPr>
              <a:t>நிறைய விதமான வேலைகளை செய்யப் பயன்படும். (எழுதுவதற்கு</a:t>
            </a:r>
            <a:r>
              <a:rPr lang="en-US" sz="1400" dirty="0">
                <a:latin typeface="Vijaya" panose="02020604020202020204" pitchFamily="18" charset="0"/>
                <a:cs typeface="Vijaya" panose="02020604020202020204" pitchFamily="18" charset="0"/>
              </a:rPr>
              <a:t> (writing)</a:t>
            </a:r>
            <a:r>
              <a:rPr lang="ta-IN" sz="1400" dirty="0">
                <a:latin typeface="Vijaya" panose="02020604020202020204" pitchFamily="18" charset="0"/>
                <a:cs typeface="Vijaya" panose="02020604020202020204" pitchFamily="18" charset="0"/>
              </a:rPr>
              <a:t>, நெறி உருவாக்குவதற்கு</a:t>
            </a:r>
            <a:r>
              <a:rPr lang="en-US" sz="1400" dirty="0">
                <a:latin typeface="Vijaya" panose="02020604020202020204" pitchFamily="18" charset="0"/>
                <a:cs typeface="Vijaya" panose="02020604020202020204" pitchFamily="18" charset="0"/>
              </a:rPr>
              <a:t> (coding)</a:t>
            </a:r>
            <a:r>
              <a:rPr lang="ta-IN" sz="1400" dirty="0">
                <a:latin typeface="Vijaya" panose="02020604020202020204" pitchFamily="18" charset="0"/>
                <a:cs typeface="Vijaya" panose="02020604020202020204" pitchFamily="18" charset="0"/>
              </a:rPr>
              <a:t>)</a:t>
            </a:r>
          </a:p>
          <a:p>
            <a:pPr marL="0" indent="0">
              <a:buNone/>
            </a:pPr>
            <a:endParaRPr lang="ta-IN" sz="1400" dirty="0">
              <a:solidFill>
                <a:srgbClr val="0C3648"/>
              </a:solidFill>
              <a:latin typeface="Vijaya" panose="02020604020202020204" pitchFamily="18" charset="0"/>
              <a:cs typeface="Vijaya" panose="02020604020202020204" pitchFamily="18" charset="0"/>
            </a:endParaRPr>
          </a:p>
          <a:p>
            <a:r>
              <a:rPr lang="ta-IN" sz="14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பல வேலைகளை ஒன்றாகச் செய்யும் திறன்</a:t>
            </a:r>
            <a:r>
              <a:rPr lang="en-US" sz="14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(Multi-tasking): </a:t>
            </a:r>
            <a:r>
              <a:rPr lang="ta-IN" sz="14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நிறைய வேலைகளை ஒரேயடியாக செய்ய உதவும்</a:t>
            </a:r>
          </a:p>
          <a:p>
            <a:endParaRPr lang="ta-IN" sz="1400" dirty="0">
              <a:solidFill>
                <a:srgbClr val="0C3648"/>
              </a:solidFill>
              <a:latin typeface="Vijaya" panose="02020604020202020204" pitchFamily="18" charset="0"/>
              <a:cs typeface="Vijaya" panose="02020604020202020204" pitchFamily="18" charset="0"/>
            </a:endParaRPr>
          </a:p>
          <a:p>
            <a:r>
              <a:rPr lang="ta-IN" sz="14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களைப்பு இன்மை</a:t>
            </a:r>
            <a:r>
              <a:rPr lang="en-US" sz="14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(</a:t>
            </a:r>
            <a:r>
              <a:rPr lang="en-US" sz="1400" dirty="0">
                <a:latin typeface="Vijaya" panose="02020604020202020204" pitchFamily="18" charset="0"/>
                <a:cs typeface="Vijaya" panose="02020604020202020204" pitchFamily="18" charset="0"/>
              </a:rPr>
              <a:t>Diligence): </a:t>
            </a:r>
            <a:r>
              <a:rPr lang="ta-IN" sz="1400" dirty="0">
                <a:latin typeface="Vijaya" panose="02020604020202020204" pitchFamily="18" charset="0"/>
                <a:cs typeface="Vijaya" panose="02020604020202020204" pitchFamily="18" charset="0"/>
              </a:rPr>
              <a:t>மனிதர்கள் போல களைப்படையாது</a:t>
            </a:r>
            <a:r>
              <a:rPr lang="en-US" sz="1400" dirty="0">
                <a:latin typeface="Vijaya" panose="02020604020202020204" pitchFamily="18" charset="0"/>
                <a:cs typeface="Vijaya" panose="02020604020202020204" pitchFamily="18" charset="0"/>
              </a:rPr>
              <a:t> </a:t>
            </a:r>
            <a:endParaRPr lang="ta-IN" sz="1400" dirty="0">
              <a:solidFill>
                <a:srgbClr val="0C3648"/>
              </a:solidFill>
              <a:latin typeface="Vijaya" panose="02020604020202020204" pitchFamily="18" charset="0"/>
              <a:cs typeface="Vijaya" panose="02020604020202020204" pitchFamily="18" charset="0"/>
            </a:endParaRPr>
          </a:p>
          <a:p>
            <a:endParaRPr lang="ta-IN" sz="1400" dirty="0">
              <a:solidFill>
                <a:srgbClr val="0C3648"/>
              </a:solidFill>
              <a:latin typeface="Vijaya" panose="02020604020202020204" pitchFamily="18" charset="0"/>
              <a:cs typeface="Vijaya" panose="02020604020202020204" pitchFamily="18" charset="0"/>
            </a:endParaRPr>
          </a:p>
          <a:p>
            <a:r>
              <a:rPr lang="ta-IN" sz="14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தகவல் பரிமாற்றத்திறன்</a:t>
            </a:r>
            <a:r>
              <a:rPr lang="en-US" sz="14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(Communication): </a:t>
            </a:r>
            <a:r>
              <a:rPr lang="ta-IN" sz="14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உலகம் முழுவதற்கும் தரவுகளை பகிரலாம்</a:t>
            </a:r>
          </a:p>
          <a:p>
            <a:endParaRPr lang="ta-IN" sz="1400" dirty="0">
              <a:solidFill>
                <a:srgbClr val="0C3648"/>
              </a:solidFill>
              <a:latin typeface="Vijaya" panose="02020604020202020204" pitchFamily="18" charset="0"/>
              <a:cs typeface="Vijaya" panose="02020604020202020204" pitchFamily="18" charset="0"/>
            </a:endParaRPr>
          </a:p>
          <a:p>
            <a:r>
              <a:rPr lang="ta-IN" sz="14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வரையறைக்குட்பட்டு முடிவெடுக்கும் திறன்</a:t>
            </a:r>
            <a:r>
              <a:rPr lang="en-US" sz="14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: </a:t>
            </a:r>
            <a:r>
              <a:rPr lang="ta-IN" sz="14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விதிமுறைகள்</a:t>
            </a:r>
            <a:r>
              <a:rPr lang="en-US" sz="14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(rules)</a:t>
            </a:r>
            <a:r>
              <a:rPr lang="ta-IN" sz="14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, தர்க்கத்துக்கு</a:t>
            </a:r>
            <a:r>
              <a:rPr lang="en-US" sz="14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(logic)</a:t>
            </a:r>
            <a:r>
              <a:rPr lang="ta-IN" sz="14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உட்பட்டு முடிவுகளை எடுக்கக் கூடியது</a:t>
            </a:r>
            <a:r>
              <a:rPr lang="en-US" sz="14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(decision making)</a:t>
            </a:r>
          </a:p>
        </p:txBody>
      </p:sp>
    </p:spTree>
    <p:extLst>
      <p:ext uri="{BB962C8B-B14F-4D97-AF65-F5344CB8AC3E}">
        <p14:creationId xmlns:p14="http://schemas.microsoft.com/office/powerpoint/2010/main" val="1674943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Free New Cliparts, Download Free New Cliparts png images, Free #3509158">
            <a:extLst>
              <a:ext uri="{FF2B5EF4-FFF2-40B4-BE49-F238E27FC236}">
                <a16:creationId xmlns:a16="http://schemas.microsoft.com/office/drawing/2014/main" id="{CC5FC5FC-6274-D030-EA80-4C5C04E2BBB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4200" y="457200"/>
            <a:ext cx="594360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7857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6FE99D-54F3-8B98-74AA-26202AE8EF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63F49-E13A-4FF0-80B3-75737C47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0" y="12019"/>
            <a:ext cx="4114800" cy="669018"/>
          </a:xfrm>
        </p:spPr>
        <p:txBody>
          <a:bodyPr>
            <a:normAutofit/>
          </a:bodyPr>
          <a:lstStyle/>
          <a:p>
            <a:r>
              <a:rPr lang="ta-IN" sz="3200" dirty="0">
                <a:solidFill>
                  <a:srgbClr val="0C3648"/>
                </a:solidFill>
              </a:rPr>
              <a:t>கணினி</a:t>
            </a:r>
            <a:r>
              <a:rPr lang="en-US" sz="3200" dirty="0">
                <a:solidFill>
                  <a:srgbClr val="0C3648"/>
                </a:solidFill>
              </a:rPr>
              <a:t> Computer (5)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7C7AC-0654-C3F5-F7BE-13CF7D174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7"/>
            <a:ext cx="10972800" cy="597013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a-IN" sz="3800" b="1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கணினி கையாளுகின்ற தரவுகளின்</a:t>
            </a:r>
            <a:r>
              <a:rPr lang="en-US" sz="3800" b="1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</a:t>
            </a:r>
            <a:r>
              <a:rPr lang="ta-IN" sz="3800" b="1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பிரதான</a:t>
            </a:r>
            <a:r>
              <a:rPr lang="en-US" sz="3800" b="1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</a:t>
            </a:r>
            <a:r>
              <a:rPr lang="ta-IN" sz="3800" b="1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வகைகள்</a:t>
            </a:r>
            <a:r>
              <a:rPr lang="en-US" sz="3800" b="1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:</a:t>
            </a:r>
          </a:p>
          <a:p>
            <a:pPr marL="0" indent="0">
              <a:buNone/>
            </a:pPr>
            <a:endParaRPr lang="en-US" dirty="0">
              <a:solidFill>
                <a:srgbClr val="0C3648"/>
              </a:solidFill>
              <a:latin typeface="Vijaya" panose="02020604020202020204" pitchFamily="18" charset="0"/>
              <a:cs typeface="Vijaya" panose="02020604020202020204" pitchFamily="18" charset="0"/>
            </a:endParaRPr>
          </a:p>
          <a:p>
            <a:r>
              <a:rPr lang="ta-IN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முதற்படிவம்</a:t>
            </a:r>
            <a:r>
              <a:rPr lang="en-US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(Text): </a:t>
            </a:r>
            <a:r>
              <a:rPr lang="ta-IN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அகராதி எழுத்துக்களும் எண்களும்</a:t>
            </a:r>
            <a:r>
              <a:rPr lang="en-US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(Alpha-numeric characters)</a:t>
            </a:r>
          </a:p>
          <a:p>
            <a:endParaRPr lang="en-US" dirty="0">
              <a:solidFill>
                <a:srgbClr val="0C3648"/>
              </a:solidFill>
              <a:latin typeface="Vijaya" panose="02020604020202020204" pitchFamily="18" charset="0"/>
              <a:cs typeface="Vijaya" panose="02020604020202020204" pitchFamily="18" charset="0"/>
            </a:endParaRPr>
          </a:p>
          <a:p>
            <a:r>
              <a:rPr lang="ta-IN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படம்</a:t>
            </a:r>
            <a:r>
              <a:rPr lang="en-US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(Image)</a:t>
            </a:r>
          </a:p>
          <a:p>
            <a:endParaRPr lang="en-US" dirty="0">
              <a:solidFill>
                <a:srgbClr val="0C3648"/>
              </a:solidFill>
              <a:latin typeface="Vijaya" panose="02020604020202020204" pitchFamily="18" charset="0"/>
              <a:cs typeface="Vijaya" panose="02020604020202020204" pitchFamily="18" charset="0"/>
            </a:endParaRPr>
          </a:p>
          <a:p>
            <a:r>
              <a:rPr lang="ta-IN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ஒலி</a:t>
            </a:r>
            <a:r>
              <a:rPr lang="en-US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(Audio)</a:t>
            </a:r>
          </a:p>
          <a:p>
            <a:endParaRPr lang="en-US" dirty="0">
              <a:solidFill>
                <a:srgbClr val="0C3648"/>
              </a:solidFill>
              <a:latin typeface="Vijaya" panose="02020604020202020204" pitchFamily="18" charset="0"/>
              <a:cs typeface="Vijaya" panose="02020604020202020204" pitchFamily="18" charset="0"/>
            </a:endParaRPr>
          </a:p>
          <a:p>
            <a:r>
              <a:rPr lang="ta-IN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வீடியோ</a:t>
            </a:r>
            <a:r>
              <a:rPr lang="en-US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(Video): </a:t>
            </a:r>
            <a:r>
              <a:rPr lang="ta-IN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வரிசையாக ஓட்டப்படும் படங்களினதும் ஒலியினதும் கலவை</a:t>
            </a:r>
            <a:endParaRPr lang="en-US" dirty="0">
              <a:solidFill>
                <a:srgbClr val="0C3648"/>
              </a:solidFill>
              <a:latin typeface="Vijaya" panose="02020604020202020204" pitchFamily="18" charset="0"/>
              <a:cs typeface="Vijaya" panose="02020604020202020204" pitchFamily="18" charset="0"/>
            </a:endParaRPr>
          </a:p>
          <a:p>
            <a:endParaRPr lang="en-US" dirty="0">
              <a:solidFill>
                <a:srgbClr val="0C3648"/>
              </a:solidFill>
              <a:latin typeface="Vijaya" panose="02020604020202020204" pitchFamily="18" charset="0"/>
              <a:cs typeface="Vijaya" panose="02020604020202020204" pitchFamily="18" charset="0"/>
            </a:endParaRPr>
          </a:p>
          <a:p>
            <a:r>
              <a:rPr lang="ta-IN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இருமுறை</a:t>
            </a:r>
            <a:r>
              <a:rPr lang="en-US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(Binary)</a:t>
            </a:r>
            <a:r>
              <a:rPr lang="ta-IN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அல்லது செயற்பாட்டுக்கூறு</a:t>
            </a:r>
            <a:r>
              <a:rPr lang="en-US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(Executable): </a:t>
            </a:r>
            <a:r>
              <a:rPr lang="ta-IN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இயந்திரம் மட்டும் புரிந்து கொள்ளக் கூடிய</a:t>
            </a:r>
            <a:r>
              <a:rPr lang="en-US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(Machine level)</a:t>
            </a:r>
            <a:r>
              <a:rPr lang="ta-IN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- மனிதர்கள் புரிந்து கொள்ள முடியாத</a:t>
            </a:r>
            <a:r>
              <a:rPr lang="en-US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- </a:t>
            </a:r>
            <a:r>
              <a:rPr lang="ta-IN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பல கோப்புகள் ஒன்றாகச்</a:t>
            </a:r>
            <a:r>
              <a:rPr lang="en-US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</a:t>
            </a:r>
            <a:r>
              <a:rPr lang="ta-IN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சேகரிக்கப்பட்ட</a:t>
            </a:r>
            <a:r>
              <a:rPr lang="en-US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(compiled)</a:t>
            </a:r>
            <a:r>
              <a:rPr lang="ta-IN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தரவு</a:t>
            </a:r>
            <a:endParaRPr lang="en-US" dirty="0">
              <a:solidFill>
                <a:srgbClr val="0C3648"/>
              </a:solidFill>
              <a:latin typeface="Vijaya" panose="02020604020202020204" pitchFamily="18" charset="0"/>
              <a:cs typeface="Vijaya" panose="020206040202020202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rgbClr val="0C3648"/>
              </a:solidFill>
              <a:latin typeface="Vijaya" panose="02020604020202020204" pitchFamily="18" charset="0"/>
              <a:cs typeface="Vijaya" panose="02020604020202020204" pitchFamily="18" charset="0"/>
            </a:endParaRPr>
          </a:p>
          <a:p>
            <a:endParaRPr lang="en-US" dirty="0">
              <a:solidFill>
                <a:srgbClr val="0C3648"/>
              </a:solidFill>
              <a:latin typeface="Vijaya" panose="02020604020202020204" pitchFamily="18" charset="0"/>
              <a:cs typeface="Vijaya" panose="02020604020202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757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BF2A4D-8825-90D6-9E4C-73848DA23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03356-B80B-2F9B-2947-A2CE6C900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0" y="12019"/>
            <a:ext cx="4114800" cy="669018"/>
          </a:xfrm>
        </p:spPr>
        <p:txBody>
          <a:bodyPr>
            <a:normAutofit/>
          </a:bodyPr>
          <a:lstStyle/>
          <a:p>
            <a:r>
              <a:rPr lang="ta-IN" sz="3200" dirty="0">
                <a:solidFill>
                  <a:srgbClr val="0C3648"/>
                </a:solidFill>
              </a:rPr>
              <a:t>கணினி</a:t>
            </a:r>
            <a:r>
              <a:rPr lang="en-US" sz="3200" dirty="0">
                <a:solidFill>
                  <a:srgbClr val="0C3648"/>
                </a:solidFill>
              </a:rPr>
              <a:t> Computer (6)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4D5D1-AD88-4C5B-A993-951BCE228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7"/>
            <a:ext cx="10972800" cy="59701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a-IN" sz="3800" b="1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கணினி அகக்காட்சி</a:t>
            </a:r>
            <a:r>
              <a:rPr lang="en-US" sz="3800" b="1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(Insight):</a:t>
            </a:r>
            <a:endParaRPr lang="en-US" dirty="0">
              <a:solidFill>
                <a:srgbClr val="0C3648"/>
              </a:solidFill>
              <a:latin typeface="Vijaya" panose="02020604020202020204" pitchFamily="18" charset="0"/>
              <a:cs typeface="Vijaya" panose="02020604020202020204" pitchFamily="18" charset="0"/>
            </a:endParaRPr>
          </a:p>
          <a:p>
            <a:r>
              <a:rPr lang="ta-IN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கணினி கடத்திகள்</a:t>
            </a:r>
            <a:r>
              <a:rPr lang="en-US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(conductors/wires)</a:t>
            </a:r>
            <a:r>
              <a:rPr lang="ta-IN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மற்றும் இலத்திரனியல் (ஒரு திசைக் கடத்தி</a:t>
            </a:r>
            <a:r>
              <a:rPr lang="en-US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(transistor)</a:t>
            </a:r>
            <a:r>
              <a:rPr lang="ta-IN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, கொள்ளளவி</a:t>
            </a:r>
            <a:r>
              <a:rPr lang="en-US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(capacitor)</a:t>
            </a:r>
            <a:r>
              <a:rPr lang="ta-IN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, இருமுனையம்</a:t>
            </a:r>
            <a:r>
              <a:rPr lang="en-US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(diode)</a:t>
            </a:r>
            <a:r>
              <a:rPr lang="ta-IN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, தடை</a:t>
            </a:r>
            <a:r>
              <a:rPr lang="en-US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(resistor)</a:t>
            </a:r>
            <a:r>
              <a:rPr lang="ta-IN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) பகுப்புகளால்</a:t>
            </a:r>
            <a:r>
              <a:rPr lang="en-US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(components)</a:t>
            </a:r>
            <a:r>
              <a:rPr lang="ta-IN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ஆனது. கணினியின் வன்-கலனால்</a:t>
            </a:r>
            <a:r>
              <a:rPr lang="en-US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(hardware)</a:t>
            </a:r>
            <a:r>
              <a:rPr lang="ta-IN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மின்னழுத்த</a:t>
            </a:r>
            <a:r>
              <a:rPr lang="en-US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(voltage)</a:t>
            </a:r>
            <a:r>
              <a:rPr lang="ta-IN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வித்தியாசங்களை</a:t>
            </a:r>
            <a:r>
              <a:rPr lang="en-US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(difference)</a:t>
            </a:r>
            <a:r>
              <a:rPr lang="ta-IN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மட்டுமே புரிந்து கொள்ள முடியும். எனில் எவ்வாறு கணினியால் வித்தியாசமான தரவுகளைப் புரிந்து கொள்ள முடிகிறது?</a:t>
            </a:r>
          </a:p>
          <a:p>
            <a:endParaRPr lang="ta-IN" dirty="0">
              <a:solidFill>
                <a:srgbClr val="0C3648"/>
              </a:solidFill>
              <a:latin typeface="Vijaya" panose="02020604020202020204" pitchFamily="18" charset="0"/>
              <a:cs typeface="Vijaya" panose="02020604020202020204" pitchFamily="18" charset="0"/>
            </a:endParaRPr>
          </a:p>
          <a:p>
            <a:r>
              <a:rPr lang="ta-IN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குறைந்த மின்னழுத்த வேறுபாட்டை 0 ஆகவும் கூடிய மின்னழுத்த வேறுபாட்டை 1 ஆகவும் குறித்தால்  கணினியால் 0 ஐயும் 1 ஐயும் இனங்காண முடியும் என்று கொள்ளலாம். இந்த இரண்டு மதிப்புகளைக்</a:t>
            </a:r>
            <a:r>
              <a:rPr lang="en-US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(value)</a:t>
            </a:r>
            <a:r>
              <a:rPr lang="ta-IN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கொண்டே இப்போதைய கணினி அனைத்து தரவுகளையும் வகைக்குறிக்கிறது.</a:t>
            </a:r>
            <a:endParaRPr lang="en-US" dirty="0">
              <a:solidFill>
                <a:srgbClr val="0C3648"/>
              </a:solidFill>
              <a:latin typeface="Vijaya" panose="02020604020202020204" pitchFamily="18" charset="0"/>
              <a:cs typeface="Vijaya" panose="02020604020202020204" pitchFamily="18" charset="0"/>
            </a:endParaRPr>
          </a:p>
          <a:p>
            <a:endParaRPr lang="en-US" dirty="0">
              <a:solidFill>
                <a:srgbClr val="0C3648"/>
              </a:solidFill>
              <a:latin typeface="Vijaya" panose="02020604020202020204" pitchFamily="18" charset="0"/>
              <a:cs typeface="Vijaya" panose="02020604020202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844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3FD3A4-5077-A0B2-E832-E5204CB3B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C22A4A0-B2A0-D950-0CE6-26245C6C5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323955" cy="4480726"/>
          </a:xfrm>
        </p:spPr>
        <p:txBody>
          <a:bodyPr>
            <a:normAutofit/>
          </a:bodyPr>
          <a:lstStyle/>
          <a:p>
            <a:pPr lvl="0"/>
            <a:r>
              <a:rPr lang="en-US" sz="3200" b="1" dirty="0">
                <a:latin typeface="Vijaya" panose="02020604020202020204" pitchFamily="18" charset="0"/>
                <a:cs typeface="Vijaya" panose="02020604020202020204" pitchFamily="18" charset="0"/>
              </a:rPr>
              <a:t>Computer intro</a:t>
            </a:r>
            <a:endParaRPr lang="en-US" sz="3200" dirty="0">
              <a:latin typeface="Vijaya" panose="02020604020202020204" pitchFamily="18" charset="0"/>
              <a:cs typeface="Vijaya" panose="02020604020202020204" pitchFamily="18" charset="0"/>
            </a:endParaRPr>
          </a:p>
        </p:txBody>
      </p:sp>
      <p:graphicFrame>
        <p:nvGraphicFramePr>
          <p:cNvPr id="18" name="Content Placeholder 8">
            <a:extLst>
              <a:ext uri="{FF2B5EF4-FFF2-40B4-BE49-F238E27FC236}">
                <a16:creationId xmlns:a16="http://schemas.microsoft.com/office/drawing/2014/main" id="{135EDEA9-DCE9-16AF-355E-26BF135263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3912911"/>
              </p:ext>
            </p:extLst>
          </p:nvPr>
        </p:nvGraphicFramePr>
        <p:xfrm>
          <a:off x="5170778" y="1188637"/>
          <a:ext cx="4780416" cy="4480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5131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479579-1C4F-64D9-5F62-96F85D8955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C3DACC3-1F39-01B4-A9BE-F21C5605D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323955" cy="4480726"/>
          </a:xfrm>
        </p:spPr>
        <p:txBody>
          <a:bodyPr>
            <a:normAutofit/>
          </a:bodyPr>
          <a:lstStyle/>
          <a:p>
            <a:pPr lvl="0"/>
            <a:r>
              <a:rPr lang="ta-IN" sz="3200" b="1" dirty="0">
                <a:latin typeface="Vijaya" panose="02020604020202020204" pitchFamily="18" charset="0"/>
                <a:cs typeface="Vijaya" panose="02020604020202020204" pitchFamily="18" charset="0"/>
              </a:rPr>
              <a:t>நிரலாக்கத்துக்கான அறிமுகம்</a:t>
            </a:r>
            <a:r>
              <a:rPr lang="en-US" sz="3200" b="1" dirty="0">
                <a:latin typeface="Vijaya" panose="02020604020202020204" pitchFamily="18" charset="0"/>
                <a:cs typeface="Vijaya" panose="02020604020202020204" pitchFamily="18" charset="0"/>
              </a:rPr>
              <a:t>- (Introduction for programming)</a:t>
            </a:r>
            <a:endParaRPr lang="en-US" sz="3200" dirty="0">
              <a:latin typeface="Vijaya" panose="02020604020202020204" pitchFamily="18" charset="0"/>
              <a:cs typeface="Vijaya" panose="02020604020202020204" pitchFamily="18" charset="0"/>
            </a:endParaRPr>
          </a:p>
        </p:txBody>
      </p:sp>
      <p:graphicFrame>
        <p:nvGraphicFramePr>
          <p:cNvPr id="18" name="Content Placeholder 8">
            <a:extLst>
              <a:ext uri="{FF2B5EF4-FFF2-40B4-BE49-F238E27FC236}">
                <a16:creationId xmlns:a16="http://schemas.microsoft.com/office/drawing/2014/main" id="{22053E59-B99E-8FB7-D055-E804C8F55D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2111233"/>
              </p:ext>
            </p:extLst>
          </p:nvPr>
        </p:nvGraphicFramePr>
        <p:xfrm>
          <a:off x="5170778" y="1188637"/>
          <a:ext cx="4780416" cy="4480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0615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8EA1EB-E6C4-5B01-AB01-69F4934AF4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12459B8-FBD9-7EBF-9661-8AE38526A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323955" cy="4480726"/>
          </a:xfrm>
        </p:spPr>
        <p:txBody>
          <a:bodyPr>
            <a:normAutofit/>
          </a:bodyPr>
          <a:lstStyle/>
          <a:p>
            <a:pPr lvl="0"/>
            <a:r>
              <a:rPr lang="ta-IN" sz="3200" b="1" dirty="0">
                <a:latin typeface="Vijaya" panose="02020604020202020204" pitchFamily="18" charset="0"/>
                <a:cs typeface="Vijaya" panose="02020604020202020204" pitchFamily="18" charset="0"/>
              </a:rPr>
              <a:t>நிரலாக்கத்துக்கான அறிமுகம்</a:t>
            </a:r>
            <a:r>
              <a:rPr lang="en-US" sz="3200" b="1" dirty="0">
                <a:latin typeface="Vijaya" panose="02020604020202020204" pitchFamily="18" charset="0"/>
                <a:cs typeface="Vijaya" panose="02020604020202020204" pitchFamily="18" charset="0"/>
              </a:rPr>
              <a:t>- (Introduction for programming)</a:t>
            </a:r>
            <a:endParaRPr lang="en-US" sz="3200" dirty="0">
              <a:latin typeface="Vijaya" panose="02020604020202020204" pitchFamily="18" charset="0"/>
              <a:cs typeface="Vijaya" panose="02020604020202020204" pitchFamily="18" charset="0"/>
            </a:endParaRPr>
          </a:p>
        </p:txBody>
      </p:sp>
      <p:graphicFrame>
        <p:nvGraphicFramePr>
          <p:cNvPr id="18" name="Content Placeholder 8">
            <a:extLst>
              <a:ext uri="{FF2B5EF4-FFF2-40B4-BE49-F238E27FC236}">
                <a16:creationId xmlns:a16="http://schemas.microsoft.com/office/drawing/2014/main" id="{332E98AB-2A97-E230-F0B7-92CBD66460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518919"/>
              </p:ext>
            </p:extLst>
          </p:nvPr>
        </p:nvGraphicFramePr>
        <p:xfrm>
          <a:off x="5170778" y="1188637"/>
          <a:ext cx="4780416" cy="4480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4076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5B4D7C-9E65-6879-C546-81C595312A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BF672-867B-1708-2DFA-3D1CD2FA04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1628"/>
            <a:ext cx="9144000" cy="3172506"/>
          </a:xfrm>
        </p:spPr>
        <p:txBody>
          <a:bodyPr>
            <a:normAutofit fontScale="90000"/>
          </a:bodyPr>
          <a:lstStyle/>
          <a:p>
            <a:r>
              <a:rPr lang="ta-IN" dirty="0">
                <a:solidFill>
                  <a:schemeClr val="accent3"/>
                </a:solidFill>
                <a:latin typeface="Noto Sans Tamil"/>
              </a:rPr>
              <a:t>கணினி</a:t>
            </a:r>
            <a:r>
              <a:rPr lang="en-US" dirty="0">
                <a:solidFill>
                  <a:schemeClr val="accent3"/>
                </a:solidFill>
                <a:latin typeface="Noto Sans Tamil"/>
              </a:rPr>
              <a:t> </a:t>
            </a:r>
            <a:r>
              <a:rPr lang="ta-IN" dirty="0">
                <a:solidFill>
                  <a:schemeClr val="accent3"/>
                </a:solidFill>
                <a:latin typeface="Noto Sans Tamil"/>
              </a:rPr>
              <a:t>அறிவியல் பொறியியல்</a:t>
            </a:r>
            <a:br>
              <a:rPr lang="en-US" dirty="0">
                <a:solidFill>
                  <a:schemeClr val="accent3"/>
                </a:solidFill>
              </a:rPr>
            </a:br>
            <a:r>
              <a:rPr lang="en-US" dirty="0">
                <a:solidFill>
                  <a:schemeClr val="accent3"/>
                </a:solidFill>
                <a:latin typeface="Georgia" panose="02040502050405020303" pitchFamily="18" charset="0"/>
              </a:rPr>
              <a:t>Computer Science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2D4CC6-BD98-72CD-8F87-C860B034FE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74179"/>
            <a:ext cx="9372600" cy="2232707"/>
          </a:xfrm>
        </p:spPr>
        <p:txBody>
          <a:bodyPr>
            <a:noAutofit/>
          </a:bodyPr>
          <a:lstStyle/>
          <a:p>
            <a:endParaRPr lang="en-US" sz="3000" dirty="0">
              <a:solidFill>
                <a:schemeClr val="accent3"/>
              </a:solidFill>
              <a:latin typeface="Catamaran"/>
              <a:cs typeface="Vijaya" panose="02020604020202020204" pitchFamily="18" charset="0"/>
            </a:endParaRPr>
          </a:p>
          <a:p>
            <a:r>
              <a:rPr lang="ta-IN" sz="3000" dirty="0">
                <a:solidFill>
                  <a:schemeClr val="accent3"/>
                </a:solidFill>
                <a:latin typeface="Catamaran"/>
                <a:cs typeface="Vijaya" panose="02020604020202020204" pitchFamily="18" charset="0"/>
              </a:rPr>
              <a:t>கணினி அறிவியல் பொறியியல் என்பது வெறுமனே நீளமான பெயர் இல்லை. அது கணினி, அறிவியல் மற்றும் பொறியியல்</a:t>
            </a:r>
            <a:r>
              <a:rPr lang="en-US" sz="3000" dirty="0">
                <a:solidFill>
                  <a:schemeClr val="accent3"/>
                </a:solidFill>
                <a:latin typeface="Catamaran"/>
                <a:cs typeface="Vijaya" panose="02020604020202020204" pitchFamily="18" charset="0"/>
              </a:rPr>
              <a:t> </a:t>
            </a:r>
            <a:r>
              <a:rPr lang="ta-IN" sz="3000" dirty="0">
                <a:solidFill>
                  <a:schemeClr val="accent3"/>
                </a:solidFill>
                <a:latin typeface="Catamaran"/>
                <a:cs typeface="Vijaya" panose="02020604020202020204" pitchFamily="18" charset="0"/>
              </a:rPr>
              <a:t>என்ற மூன்று வலிமையான </a:t>
            </a:r>
            <a:r>
              <a:rPr lang="en-US" sz="3000" dirty="0">
                <a:solidFill>
                  <a:schemeClr val="accent3"/>
                </a:solidFill>
                <a:latin typeface="Catamaran"/>
                <a:cs typeface="Vijaya" panose="02020604020202020204" pitchFamily="18" charset="0"/>
              </a:rPr>
              <a:t>(powerful) </a:t>
            </a:r>
            <a:r>
              <a:rPr lang="ta-IN" sz="3000" dirty="0">
                <a:solidFill>
                  <a:schemeClr val="accent3"/>
                </a:solidFill>
                <a:latin typeface="Catamaran"/>
                <a:cs typeface="Vijaya" panose="02020604020202020204" pitchFamily="18" charset="0"/>
              </a:rPr>
              <a:t>தத்துவங்களை</a:t>
            </a:r>
            <a:r>
              <a:rPr lang="en-US" sz="3000" dirty="0">
                <a:solidFill>
                  <a:schemeClr val="accent3"/>
                </a:solidFill>
                <a:latin typeface="Catamaran"/>
                <a:cs typeface="Vijaya" panose="02020604020202020204" pitchFamily="18" charset="0"/>
              </a:rPr>
              <a:t> (ideas)</a:t>
            </a:r>
            <a:r>
              <a:rPr lang="ta-IN" sz="3000" dirty="0">
                <a:solidFill>
                  <a:schemeClr val="accent3"/>
                </a:solidFill>
                <a:latin typeface="Catamaran"/>
                <a:cs typeface="Vijaya" panose="02020604020202020204" pitchFamily="18" charset="0"/>
              </a:rPr>
              <a:t> அடிப்படையாகக் கொண்டது. </a:t>
            </a:r>
            <a:endParaRPr lang="en-US" sz="3000" dirty="0">
              <a:solidFill>
                <a:schemeClr val="accent3"/>
              </a:solidFill>
              <a:latin typeface="Catamaran"/>
              <a:cs typeface="Vijaya" panose="02020604020202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241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7286D3-4D14-3497-433C-65303091D5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29" name="Rectangle 4128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88A4D0-F2A4-8952-244D-835F2CDADF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810" y="2960716"/>
            <a:ext cx="4036334" cy="2387600"/>
          </a:xfrm>
          <a:prstGeom prst="ellipse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ta-IN" sz="4600" dirty="0">
                <a:solidFill>
                  <a:srgbClr val="10397A"/>
                </a:solidFill>
                <a:latin typeface="Noto Sans Tamil"/>
              </a:rPr>
              <a:t>கணினி</a:t>
            </a:r>
            <a:r>
              <a:rPr lang="en-US" sz="4600" kern="1200" dirty="0">
                <a:solidFill>
                  <a:srgbClr val="10397A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600" dirty="0">
                <a:solidFill>
                  <a:srgbClr val="10397A"/>
                </a:solidFill>
                <a:latin typeface="Georgia" panose="02040502050405020303" pitchFamily="18" charset="0"/>
              </a:rPr>
              <a:t>Computer</a:t>
            </a:r>
            <a:endParaRPr lang="en-US" sz="4600" kern="1200" dirty="0">
              <a:solidFill>
                <a:srgbClr val="10397A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4130" name="Group 412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120" name="Rectangle 4119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1" name="Rectangle 4130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2" name="Rectangle 4121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24" name="Rectangle 4123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6" name="Rectangle 412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 descr="What is Computer &amp; Main Parts of the Computer? - Computersadda">
            <a:extLst>
              <a:ext uri="{FF2B5EF4-FFF2-40B4-BE49-F238E27FC236}">
                <a16:creationId xmlns:a16="http://schemas.microsoft.com/office/drawing/2014/main" id="{CF8F0D7F-8FDE-C859-0405-B7321FF42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22492" y="1517383"/>
            <a:ext cx="5536001" cy="376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3364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E780E-09C1-81E9-FA77-08EFACDD2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9027" y="500062"/>
            <a:ext cx="7053943" cy="1325563"/>
          </a:xfrm>
        </p:spPr>
        <p:txBody>
          <a:bodyPr/>
          <a:lstStyle/>
          <a:p>
            <a:r>
              <a:rPr lang="ta-IN" dirty="0">
                <a:solidFill>
                  <a:srgbClr val="3F488D"/>
                </a:solidFill>
              </a:rPr>
              <a:t>சுருக்கமான மீளாய்வு</a:t>
            </a:r>
            <a:endParaRPr lang="en-US" dirty="0">
              <a:solidFill>
                <a:srgbClr val="3F488D"/>
              </a:solidFill>
            </a:endParaRPr>
          </a:p>
        </p:txBody>
      </p:sp>
      <p:pic>
        <p:nvPicPr>
          <p:cNvPr id="1026" name="Picture 2" descr="Recap Stock Illustrations – 1,428 Recap Stock Illustrations, Vectors ...">
            <a:extLst>
              <a:ext uri="{FF2B5EF4-FFF2-40B4-BE49-F238E27FC236}">
                <a16:creationId xmlns:a16="http://schemas.microsoft.com/office/drawing/2014/main" id="{47C0052C-F7FF-2E5B-22F6-4766A87F67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852" y="1825625"/>
            <a:ext cx="932429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53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2F8F6-796A-7D97-9AE9-3CF201EDF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0" y="12019"/>
            <a:ext cx="4114800" cy="669018"/>
          </a:xfrm>
        </p:spPr>
        <p:txBody>
          <a:bodyPr>
            <a:normAutofit/>
          </a:bodyPr>
          <a:lstStyle/>
          <a:p>
            <a:r>
              <a:rPr lang="ta-IN" sz="3200" dirty="0">
                <a:solidFill>
                  <a:srgbClr val="0C3648"/>
                </a:solidFill>
              </a:rPr>
              <a:t>கணினி</a:t>
            </a:r>
            <a:r>
              <a:rPr lang="en-US" sz="3200" dirty="0">
                <a:solidFill>
                  <a:srgbClr val="0C3648"/>
                </a:solidFill>
              </a:rPr>
              <a:t> Computer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3CC60-1820-14DC-48FE-71519FF71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343"/>
            <a:ext cx="10515600" cy="50666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a-IN" sz="3700" b="1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கணினி என்பது ஒரு இலத்திரனியல்</a:t>
            </a:r>
            <a:r>
              <a:rPr lang="en-US" sz="3700" b="1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(Electronics)</a:t>
            </a:r>
            <a:r>
              <a:rPr lang="ta-IN" sz="3700" b="1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கருவி.</a:t>
            </a:r>
            <a:r>
              <a:rPr lang="en-US" sz="3700" b="1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</a:t>
            </a:r>
            <a:r>
              <a:rPr lang="ta-IN" sz="3700" b="1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அது:</a:t>
            </a:r>
          </a:p>
          <a:p>
            <a:endParaRPr lang="ta-IN" sz="3000" dirty="0">
              <a:solidFill>
                <a:srgbClr val="0C3648"/>
              </a:solidFill>
              <a:latin typeface="Vijaya" panose="02020604020202020204" pitchFamily="18" charset="0"/>
              <a:cs typeface="Vijaya" panose="02020604020202020204" pitchFamily="18" charset="0"/>
            </a:endParaRPr>
          </a:p>
          <a:p>
            <a:pPr lvl="1"/>
            <a:r>
              <a:rPr lang="ta-IN" sz="30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தகவலை பெற்றுக்கொள்ளும் (உள்ளீடு</a:t>
            </a:r>
            <a:r>
              <a:rPr lang="en-US" sz="30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Input</a:t>
            </a:r>
            <a:r>
              <a:rPr lang="ta-IN" sz="30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)</a:t>
            </a:r>
            <a:r>
              <a:rPr lang="en-US" sz="30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</a:t>
            </a:r>
            <a:endParaRPr lang="ta-IN" sz="3000" dirty="0">
              <a:solidFill>
                <a:srgbClr val="0C3648"/>
              </a:solidFill>
              <a:latin typeface="Vijaya" panose="02020604020202020204" pitchFamily="18" charset="0"/>
              <a:cs typeface="Vijaya" panose="02020604020202020204" pitchFamily="18" charset="0"/>
            </a:endParaRPr>
          </a:p>
          <a:p>
            <a:endParaRPr lang="ta-IN" sz="3000" dirty="0">
              <a:solidFill>
                <a:srgbClr val="0C3648"/>
              </a:solidFill>
              <a:latin typeface="Vijaya" panose="02020604020202020204" pitchFamily="18" charset="0"/>
              <a:cs typeface="Vijaya" panose="02020604020202020204" pitchFamily="18" charset="0"/>
            </a:endParaRPr>
          </a:p>
          <a:p>
            <a:pPr lvl="1"/>
            <a:r>
              <a:rPr lang="ta-IN" sz="30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அறிவுறுத்தல்களுக்கு</a:t>
            </a:r>
            <a:r>
              <a:rPr lang="en-US" sz="30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(Instructions)</a:t>
            </a:r>
            <a:r>
              <a:rPr lang="ta-IN" sz="30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அமைய தகவலைக் கையாளும்</a:t>
            </a:r>
            <a:r>
              <a:rPr lang="en-US" sz="30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(Process)</a:t>
            </a:r>
            <a:r>
              <a:rPr lang="ta-IN" sz="30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(செயலாக்கம்</a:t>
            </a:r>
            <a:r>
              <a:rPr lang="en-US" sz="30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Processing</a:t>
            </a:r>
            <a:r>
              <a:rPr lang="ta-IN" sz="30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)</a:t>
            </a:r>
          </a:p>
          <a:p>
            <a:endParaRPr lang="ta-IN" sz="3000" dirty="0">
              <a:solidFill>
                <a:srgbClr val="0C3648"/>
              </a:solidFill>
              <a:latin typeface="Vijaya" panose="02020604020202020204" pitchFamily="18" charset="0"/>
              <a:cs typeface="Vijaya" panose="02020604020202020204" pitchFamily="18" charset="0"/>
            </a:endParaRPr>
          </a:p>
          <a:p>
            <a:pPr lvl="1"/>
            <a:r>
              <a:rPr lang="ta-IN" sz="30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மீள்தரவு கொடுக்கும் (வெளியீடு</a:t>
            </a:r>
            <a:r>
              <a:rPr lang="en-US" sz="30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Output</a:t>
            </a:r>
            <a:r>
              <a:rPr lang="ta-IN" sz="30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)</a:t>
            </a:r>
          </a:p>
          <a:p>
            <a:endParaRPr lang="ta-IN" sz="3000" dirty="0">
              <a:solidFill>
                <a:srgbClr val="0C3648"/>
              </a:solidFill>
              <a:latin typeface="Vijaya" panose="02020604020202020204" pitchFamily="18" charset="0"/>
              <a:cs typeface="Vijaya" panose="02020604020202020204" pitchFamily="18" charset="0"/>
            </a:endParaRPr>
          </a:p>
          <a:p>
            <a:pPr lvl="1"/>
            <a:r>
              <a:rPr lang="ta-IN" sz="30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தகவலைச் சேமிக்கும் (நினைவகம்</a:t>
            </a:r>
            <a:r>
              <a:rPr lang="en-US" sz="30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memory or storage</a:t>
            </a:r>
            <a:r>
              <a:rPr lang="ta-IN" sz="30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)</a:t>
            </a:r>
            <a:endParaRPr lang="en-US" sz="3000" dirty="0">
              <a:solidFill>
                <a:srgbClr val="0C3648"/>
              </a:solidFill>
              <a:latin typeface="Vijaya" panose="02020604020202020204" pitchFamily="18" charset="0"/>
              <a:cs typeface="Vijaya" panose="02020604020202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09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C1E0B5-5917-7304-94FE-9A9278CB12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A0B25-FF9E-CCD1-9E53-84B2C7829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0" y="12019"/>
            <a:ext cx="4114800" cy="669018"/>
          </a:xfrm>
        </p:spPr>
        <p:txBody>
          <a:bodyPr>
            <a:normAutofit/>
          </a:bodyPr>
          <a:lstStyle/>
          <a:p>
            <a:r>
              <a:rPr lang="ta-IN" sz="3200" dirty="0">
                <a:solidFill>
                  <a:srgbClr val="0C3648"/>
                </a:solidFill>
              </a:rPr>
              <a:t>கணினி</a:t>
            </a:r>
            <a:r>
              <a:rPr lang="en-US" sz="3200" dirty="0">
                <a:solidFill>
                  <a:srgbClr val="0C3648"/>
                </a:solidFill>
              </a:rPr>
              <a:t> Computer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23514-9A7D-1C7C-D53F-15BA5BB7B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7"/>
            <a:ext cx="10972800" cy="59701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a-IN" sz="3000" b="1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கணினியின் முக்கிய கூறுகள்</a:t>
            </a:r>
            <a:endParaRPr lang="en-US" sz="3000" b="1" dirty="0">
              <a:solidFill>
                <a:srgbClr val="0C3648"/>
              </a:solidFill>
              <a:latin typeface="Vijaya" panose="02020604020202020204" pitchFamily="18" charset="0"/>
              <a:cs typeface="Vijaya" panose="02020604020202020204" pitchFamily="18" charset="0"/>
            </a:endParaRPr>
          </a:p>
          <a:p>
            <a:pPr marL="0" indent="0">
              <a:buNone/>
            </a:pPr>
            <a:endParaRPr lang="ta-IN" sz="2500" dirty="0">
              <a:solidFill>
                <a:srgbClr val="0C3648"/>
              </a:solidFill>
              <a:latin typeface="Vijaya" panose="02020604020202020204" pitchFamily="18" charset="0"/>
              <a:cs typeface="Vijaya" panose="02020604020202020204" pitchFamily="18" charset="0"/>
            </a:endParaRPr>
          </a:p>
          <a:p>
            <a:pPr lvl="1"/>
            <a:r>
              <a:rPr lang="ta-IN" sz="2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உள்ளீட்டு சாதனங்கள்</a:t>
            </a:r>
            <a:r>
              <a:rPr lang="en-US" sz="2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(Input devices): </a:t>
            </a:r>
            <a:r>
              <a:rPr lang="ta-IN" sz="2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கணினிக்கு தரவுகளைக் கொடுக்க உதவும்</a:t>
            </a:r>
            <a:endParaRPr lang="en-US" sz="2500" dirty="0">
              <a:solidFill>
                <a:srgbClr val="0C3648"/>
              </a:solidFill>
              <a:latin typeface="Vijaya" panose="02020604020202020204" pitchFamily="18" charset="0"/>
              <a:cs typeface="Vijaya" panose="02020604020202020204" pitchFamily="18" charset="0"/>
            </a:endParaRPr>
          </a:p>
          <a:p>
            <a:pPr marL="457200" lvl="1" indent="0">
              <a:buNone/>
            </a:pPr>
            <a:r>
              <a:rPr lang="en-US" sz="2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	</a:t>
            </a:r>
            <a:r>
              <a:rPr lang="ta-IN" sz="2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– விசைப்பலகை</a:t>
            </a:r>
            <a:r>
              <a:rPr lang="en-US" sz="2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(keyboard)</a:t>
            </a:r>
            <a:r>
              <a:rPr lang="ta-IN" sz="2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, சுட்டி</a:t>
            </a:r>
            <a:r>
              <a:rPr lang="en-US" sz="2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(mouse)</a:t>
            </a:r>
            <a:endParaRPr lang="ta-IN" sz="2500" dirty="0">
              <a:solidFill>
                <a:srgbClr val="0C3648"/>
              </a:solidFill>
              <a:latin typeface="Vijaya" panose="02020604020202020204" pitchFamily="18" charset="0"/>
              <a:cs typeface="Vijaya" panose="02020604020202020204" pitchFamily="18" charset="0"/>
            </a:endParaRPr>
          </a:p>
          <a:p>
            <a:pPr lvl="1"/>
            <a:endParaRPr lang="ta-IN" sz="2500" dirty="0">
              <a:solidFill>
                <a:srgbClr val="0C3648"/>
              </a:solidFill>
              <a:latin typeface="Vijaya" panose="02020604020202020204" pitchFamily="18" charset="0"/>
              <a:cs typeface="Vijaya" panose="02020604020202020204" pitchFamily="18" charset="0"/>
            </a:endParaRPr>
          </a:p>
          <a:p>
            <a:pPr lvl="1"/>
            <a:r>
              <a:rPr lang="ta-IN" sz="2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மைய செயலி (</a:t>
            </a:r>
            <a:r>
              <a:rPr lang="en-US" sz="2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CPU): </a:t>
            </a:r>
            <a:r>
              <a:rPr lang="ta-IN" sz="2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கொடுக்கும் தரவுகள் மேல்</a:t>
            </a:r>
            <a:r>
              <a:rPr lang="en-US" sz="2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</a:t>
            </a:r>
            <a:r>
              <a:rPr lang="ta-IN" sz="2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கணக்குகள்</a:t>
            </a:r>
            <a:r>
              <a:rPr lang="en-US" sz="2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(Arithmetic operations)</a:t>
            </a:r>
            <a:r>
              <a:rPr lang="ta-IN" sz="2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மற்றும் தர்க்கங்களை</a:t>
            </a:r>
            <a:r>
              <a:rPr lang="en-US" sz="2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(logical operations) </a:t>
            </a:r>
            <a:r>
              <a:rPr lang="ta-IN" sz="2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செய்யும் கருவி</a:t>
            </a:r>
          </a:p>
          <a:p>
            <a:pPr lvl="1"/>
            <a:endParaRPr lang="ta-IN" sz="2500" dirty="0">
              <a:solidFill>
                <a:srgbClr val="0C3648"/>
              </a:solidFill>
              <a:latin typeface="Vijaya" panose="02020604020202020204" pitchFamily="18" charset="0"/>
              <a:cs typeface="Vijaya" panose="02020604020202020204" pitchFamily="18" charset="0"/>
            </a:endParaRPr>
          </a:p>
          <a:p>
            <a:pPr lvl="1"/>
            <a:r>
              <a:rPr lang="ta-IN" sz="2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வெளியீட்டு சாதனங்கள்</a:t>
            </a:r>
            <a:r>
              <a:rPr lang="en-US" sz="2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(Output devices): </a:t>
            </a:r>
            <a:r>
              <a:rPr lang="ta-IN" sz="2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விளைவுகளைக் காட்டுவதற்கு உதவும்</a:t>
            </a:r>
            <a:endParaRPr lang="en-US" sz="2500" dirty="0">
              <a:solidFill>
                <a:srgbClr val="0C3648"/>
              </a:solidFill>
              <a:latin typeface="Vijaya" panose="02020604020202020204" pitchFamily="18" charset="0"/>
              <a:cs typeface="Vijaya" panose="02020604020202020204" pitchFamily="18" charset="0"/>
            </a:endParaRPr>
          </a:p>
          <a:p>
            <a:pPr marL="457200" lvl="1" indent="0">
              <a:buNone/>
            </a:pPr>
            <a:r>
              <a:rPr lang="en-US" sz="2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      </a:t>
            </a:r>
            <a:r>
              <a:rPr lang="ta-IN" sz="2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– திரை</a:t>
            </a:r>
            <a:r>
              <a:rPr lang="en-US" sz="2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(monitor)</a:t>
            </a:r>
            <a:r>
              <a:rPr lang="ta-IN" sz="2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, அச்சுப்பொறி</a:t>
            </a:r>
            <a:r>
              <a:rPr lang="en-US" sz="2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(printer)</a:t>
            </a:r>
            <a:endParaRPr lang="ta-IN" sz="2500" dirty="0">
              <a:solidFill>
                <a:srgbClr val="0C3648"/>
              </a:solidFill>
              <a:latin typeface="Vijaya" panose="02020604020202020204" pitchFamily="18" charset="0"/>
              <a:cs typeface="Vijaya" panose="02020604020202020204" pitchFamily="18" charset="0"/>
            </a:endParaRPr>
          </a:p>
          <a:p>
            <a:pPr lvl="1"/>
            <a:endParaRPr lang="ta-IN" sz="2500" dirty="0">
              <a:solidFill>
                <a:srgbClr val="0C3648"/>
              </a:solidFill>
              <a:latin typeface="Vijaya" panose="02020604020202020204" pitchFamily="18" charset="0"/>
              <a:cs typeface="Vijaya" panose="02020604020202020204" pitchFamily="18" charset="0"/>
            </a:endParaRPr>
          </a:p>
          <a:p>
            <a:pPr lvl="1"/>
            <a:r>
              <a:rPr lang="ta-IN" sz="2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சேமிப்பு சாதனங்கள்</a:t>
            </a:r>
            <a:r>
              <a:rPr lang="en-US" sz="2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(Storage devices): </a:t>
            </a:r>
            <a:r>
              <a:rPr lang="ta-IN" sz="2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தரவுகளை பின்னைய தேவைகளுக்காகச் சேமித்து வைத்தல்</a:t>
            </a:r>
            <a:endParaRPr lang="en-US" sz="2500" dirty="0">
              <a:solidFill>
                <a:srgbClr val="0C3648"/>
              </a:solidFill>
              <a:latin typeface="Vijaya" panose="02020604020202020204" pitchFamily="18" charset="0"/>
              <a:cs typeface="Vijaya" panose="02020604020202020204" pitchFamily="18" charset="0"/>
            </a:endParaRPr>
          </a:p>
          <a:p>
            <a:pPr marL="457200" lvl="1" indent="0">
              <a:buNone/>
            </a:pPr>
            <a:r>
              <a:rPr lang="en-US" sz="2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     </a:t>
            </a:r>
            <a:r>
              <a:rPr lang="ta-IN" sz="2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– வன்தட்டு</a:t>
            </a:r>
            <a:r>
              <a:rPr lang="en-US" sz="2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(Hard disk)</a:t>
            </a:r>
            <a:r>
              <a:rPr lang="ta-IN" sz="2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, </a:t>
            </a:r>
            <a:r>
              <a:rPr lang="en-US" sz="2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SSD</a:t>
            </a:r>
          </a:p>
        </p:txBody>
      </p:sp>
    </p:spTree>
    <p:extLst>
      <p:ext uri="{BB962C8B-B14F-4D97-AF65-F5344CB8AC3E}">
        <p14:creationId xmlns:p14="http://schemas.microsoft.com/office/powerpoint/2010/main" val="3242988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981204-2B1E-F7A7-86DE-F6659E21C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00E05-F133-C5E0-DF8F-278D86679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0" y="12019"/>
            <a:ext cx="4114800" cy="669018"/>
          </a:xfrm>
        </p:spPr>
        <p:txBody>
          <a:bodyPr>
            <a:normAutofit/>
          </a:bodyPr>
          <a:lstStyle/>
          <a:p>
            <a:r>
              <a:rPr lang="ta-IN" sz="3200" dirty="0">
                <a:solidFill>
                  <a:srgbClr val="0C3648"/>
                </a:solidFill>
              </a:rPr>
              <a:t>கணினி</a:t>
            </a:r>
            <a:r>
              <a:rPr lang="en-US" sz="3200" dirty="0">
                <a:solidFill>
                  <a:srgbClr val="0C3648"/>
                </a:solidFill>
              </a:rPr>
              <a:t> Computer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592AE-CF4B-E4EE-42FD-81ACB2E25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171" y="544285"/>
            <a:ext cx="11636829" cy="63016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a-IN" sz="2000" b="1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எளிய எடுத்துக்காட்டு:</a:t>
            </a:r>
            <a:endParaRPr lang="en-US" sz="2000" b="1" dirty="0">
              <a:solidFill>
                <a:srgbClr val="0C3648"/>
              </a:solidFill>
              <a:latin typeface="Vijaya" panose="02020604020202020204" pitchFamily="18" charset="0"/>
              <a:cs typeface="Vijaya" panose="02020604020202020204" pitchFamily="18" charset="0"/>
            </a:endParaRPr>
          </a:p>
          <a:p>
            <a:pPr marL="0" indent="0">
              <a:buNone/>
            </a:pPr>
            <a:endParaRPr lang="en-US" sz="1500" dirty="0">
              <a:solidFill>
                <a:srgbClr val="0C3648"/>
              </a:solidFill>
              <a:latin typeface="Vijaya" panose="02020604020202020204" pitchFamily="18" charset="0"/>
              <a:cs typeface="Vijaya" panose="02020604020202020204" pitchFamily="18" charset="0"/>
            </a:endParaRPr>
          </a:p>
          <a:p>
            <a:r>
              <a:rPr lang="ta-IN" sz="1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நீங்கள் </a:t>
            </a:r>
            <a:r>
              <a:rPr lang="en-US" sz="1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Microsoft word </a:t>
            </a:r>
            <a:r>
              <a:rPr lang="ta-IN" sz="1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செயலியை</a:t>
            </a:r>
            <a:r>
              <a:rPr lang="en-US" sz="1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(application)</a:t>
            </a:r>
            <a:r>
              <a:rPr lang="ta-IN" sz="1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திறக்கிறீர்கள்</a:t>
            </a:r>
            <a:r>
              <a:rPr lang="en-US" sz="1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(open)</a:t>
            </a:r>
          </a:p>
          <a:p>
            <a:endParaRPr lang="en-US" sz="1500" dirty="0">
              <a:solidFill>
                <a:srgbClr val="0C3648"/>
              </a:solidFill>
              <a:latin typeface="Vijaya" panose="02020604020202020204" pitchFamily="18" charset="0"/>
              <a:cs typeface="Vijaya" panose="02020604020202020204" pitchFamily="18" charset="0"/>
            </a:endParaRPr>
          </a:p>
          <a:p>
            <a:r>
              <a:rPr lang="ta-IN" sz="1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செயலியில்</a:t>
            </a:r>
            <a:r>
              <a:rPr lang="en-US" sz="1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(application) </a:t>
            </a:r>
            <a:r>
              <a:rPr lang="ta-IN" sz="1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பல பொத்தான்கள்</a:t>
            </a:r>
            <a:r>
              <a:rPr lang="en-US" sz="1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(buttons)</a:t>
            </a:r>
            <a:r>
              <a:rPr lang="ta-IN" sz="1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உள்ளன</a:t>
            </a:r>
            <a:endParaRPr lang="en-US" sz="1500" dirty="0">
              <a:solidFill>
                <a:srgbClr val="0C3648"/>
              </a:solidFill>
              <a:latin typeface="Vijaya" panose="02020604020202020204" pitchFamily="18" charset="0"/>
              <a:cs typeface="Vijaya" panose="02020604020202020204" pitchFamily="18" charset="0"/>
            </a:endParaRPr>
          </a:p>
          <a:p>
            <a:endParaRPr lang="en-US" sz="1500" dirty="0">
              <a:solidFill>
                <a:srgbClr val="0C3648"/>
              </a:solidFill>
              <a:latin typeface="Vijaya" panose="02020604020202020204" pitchFamily="18" charset="0"/>
              <a:cs typeface="Vijaya" panose="02020604020202020204" pitchFamily="18" charset="0"/>
            </a:endParaRPr>
          </a:p>
          <a:p>
            <a:r>
              <a:rPr lang="ta-IN" sz="1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ஒவ்வொன்றும் வேறு வேறு வேலைகளை</a:t>
            </a:r>
            <a:r>
              <a:rPr lang="en-US" sz="1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(instructions)</a:t>
            </a:r>
            <a:r>
              <a:rPr lang="ta-IN" sz="1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செய்யக் கூடியவை</a:t>
            </a:r>
            <a:endParaRPr lang="en-US" sz="1500" dirty="0">
              <a:solidFill>
                <a:srgbClr val="0C3648"/>
              </a:solidFill>
              <a:latin typeface="Vijaya" panose="02020604020202020204" pitchFamily="18" charset="0"/>
              <a:cs typeface="Vijaya" panose="02020604020202020204" pitchFamily="18" charset="0"/>
            </a:endParaRPr>
          </a:p>
          <a:p>
            <a:endParaRPr lang="en-US" sz="1500" dirty="0">
              <a:solidFill>
                <a:srgbClr val="0C3648"/>
              </a:solidFill>
              <a:latin typeface="Vijaya" panose="02020604020202020204" pitchFamily="18" charset="0"/>
              <a:cs typeface="Vijaya" panose="02020604020202020204" pitchFamily="18" charset="0"/>
            </a:endParaRPr>
          </a:p>
          <a:p>
            <a:r>
              <a:rPr lang="ta-IN" sz="1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புதிய</a:t>
            </a:r>
            <a:r>
              <a:rPr lang="en-US" sz="1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</a:t>
            </a:r>
            <a:r>
              <a:rPr lang="ta-IN" sz="1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கோப்பினை</a:t>
            </a:r>
            <a:r>
              <a:rPr lang="en-US" sz="1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(new file) </a:t>
            </a:r>
            <a:r>
              <a:rPr lang="ta-IN" sz="1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உருவாக்குவதற்கான பொத்தானை</a:t>
            </a:r>
            <a:r>
              <a:rPr lang="en-US" sz="1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(button)</a:t>
            </a:r>
            <a:r>
              <a:rPr lang="ta-IN" sz="1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அழுத்தி கட்டளை</a:t>
            </a:r>
            <a:r>
              <a:rPr lang="en-US" sz="1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(command)</a:t>
            </a:r>
            <a:r>
              <a:rPr lang="ta-IN" sz="1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இடுகிறீர்கள்</a:t>
            </a:r>
            <a:endParaRPr lang="en-US" sz="1500" dirty="0">
              <a:solidFill>
                <a:srgbClr val="0C3648"/>
              </a:solidFill>
              <a:latin typeface="Vijaya" panose="02020604020202020204" pitchFamily="18" charset="0"/>
              <a:cs typeface="Vijaya" panose="02020604020202020204" pitchFamily="18" charset="0"/>
            </a:endParaRPr>
          </a:p>
          <a:p>
            <a:endParaRPr lang="en-US" sz="1500" dirty="0">
              <a:solidFill>
                <a:srgbClr val="0C3648"/>
              </a:solidFill>
              <a:latin typeface="Vijaya" panose="02020604020202020204" pitchFamily="18" charset="0"/>
              <a:cs typeface="Vijaya" panose="02020604020202020204" pitchFamily="18" charset="0"/>
            </a:endParaRPr>
          </a:p>
          <a:p>
            <a:r>
              <a:rPr lang="ta-IN" sz="1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நீங்கள் விசைப்பலகையில்</a:t>
            </a:r>
            <a:r>
              <a:rPr lang="en-US" sz="1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(keyboard)</a:t>
            </a:r>
            <a:r>
              <a:rPr lang="ta-IN" sz="1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ஒரு வார்த்தையை தட்டச்சு</a:t>
            </a:r>
            <a:r>
              <a:rPr lang="en-US" sz="1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(type)</a:t>
            </a:r>
            <a:r>
              <a:rPr lang="ta-IN" sz="1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செய்கிறீர்கள்</a:t>
            </a:r>
            <a:r>
              <a:rPr lang="en-US" sz="1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.</a:t>
            </a:r>
          </a:p>
          <a:p>
            <a:endParaRPr lang="en-US" sz="1500" dirty="0">
              <a:solidFill>
                <a:srgbClr val="0C3648"/>
              </a:solidFill>
              <a:latin typeface="Vijaya" panose="02020604020202020204" pitchFamily="18" charset="0"/>
              <a:cs typeface="Vijaya" panose="02020604020202020204" pitchFamily="18" charset="0"/>
            </a:endParaRPr>
          </a:p>
          <a:p>
            <a:r>
              <a:rPr lang="ta-IN" sz="1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கணினி</a:t>
            </a:r>
            <a:r>
              <a:rPr lang="en-US" sz="1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</a:t>
            </a:r>
            <a:r>
              <a:rPr lang="ta-IN" sz="1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தட்டச்சு செய்யப் பட்ட வார்த்தையைப் புரிந்து</a:t>
            </a:r>
            <a:r>
              <a:rPr lang="en-US" sz="1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</a:t>
            </a:r>
            <a:r>
              <a:rPr lang="ta-IN" sz="1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கொள்கிறது</a:t>
            </a:r>
            <a:r>
              <a:rPr lang="en-US" sz="1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. </a:t>
            </a:r>
          </a:p>
          <a:p>
            <a:endParaRPr lang="en-US" sz="1500" dirty="0">
              <a:solidFill>
                <a:srgbClr val="0C3648"/>
              </a:solidFill>
              <a:latin typeface="Vijaya" panose="02020604020202020204" pitchFamily="18" charset="0"/>
              <a:cs typeface="Vijaya" panose="02020604020202020204" pitchFamily="18" charset="0"/>
            </a:endParaRPr>
          </a:p>
          <a:p>
            <a:r>
              <a:rPr lang="ta-IN" sz="1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திரையில்</a:t>
            </a:r>
            <a:r>
              <a:rPr lang="en-US" sz="1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(monitor)</a:t>
            </a:r>
            <a:r>
              <a:rPr lang="ta-IN" sz="1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அந்த வார்த்தையை</a:t>
            </a:r>
            <a:r>
              <a:rPr lang="en-US" sz="1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</a:t>
            </a:r>
            <a:r>
              <a:rPr lang="ta-IN" sz="1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நீங்கள் உருவாக்கிய கோப்பினுள்</a:t>
            </a:r>
            <a:r>
              <a:rPr lang="en-US" sz="1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(file)</a:t>
            </a:r>
            <a:r>
              <a:rPr lang="ta-IN" sz="1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காட்டுகிறது</a:t>
            </a:r>
            <a:endParaRPr lang="en-US" sz="1500" dirty="0">
              <a:solidFill>
                <a:srgbClr val="0C3648"/>
              </a:solidFill>
              <a:latin typeface="Vijaya" panose="02020604020202020204" pitchFamily="18" charset="0"/>
              <a:cs typeface="Vijaya" panose="02020604020202020204" pitchFamily="18" charset="0"/>
            </a:endParaRPr>
          </a:p>
          <a:p>
            <a:endParaRPr lang="en-US" sz="1500" dirty="0">
              <a:solidFill>
                <a:srgbClr val="0C3648"/>
              </a:solidFill>
              <a:latin typeface="Vijaya" panose="02020604020202020204" pitchFamily="18" charset="0"/>
              <a:cs typeface="Vijaya" panose="02020604020202020204" pitchFamily="18" charset="0"/>
            </a:endParaRPr>
          </a:p>
          <a:p>
            <a:r>
              <a:rPr lang="ta-IN" sz="1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நீங்கள் அந்த வார்த்தை உள்ள கோப்பை சேமிக்கலாம்.</a:t>
            </a:r>
            <a:endParaRPr lang="en-US" sz="1500" dirty="0">
              <a:solidFill>
                <a:srgbClr val="0C3648"/>
              </a:solidFill>
              <a:latin typeface="Vijaya" panose="02020604020202020204" pitchFamily="18" charset="0"/>
              <a:cs typeface="Vijaya" panose="02020604020202020204" pitchFamily="18" charset="0"/>
            </a:endParaRPr>
          </a:p>
          <a:p>
            <a:r>
              <a:rPr lang="ta-IN" sz="1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நீங்கள் கணினியை அணைத்தாலும்</a:t>
            </a:r>
            <a:r>
              <a:rPr lang="en-US" sz="1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(switch-off), </a:t>
            </a:r>
            <a:r>
              <a:rPr lang="ta-IN" sz="1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மீண்டும் இயக்கும் போது</a:t>
            </a:r>
            <a:r>
              <a:rPr lang="en-US" sz="1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(switch-on)</a:t>
            </a:r>
            <a:r>
              <a:rPr lang="ta-IN" sz="1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சேமித்த கோப்பினைத்</a:t>
            </a:r>
            <a:r>
              <a:rPr lang="en-US" sz="1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(file)</a:t>
            </a:r>
            <a:r>
              <a:rPr lang="ta-IN" sz="1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திறந்து</a:t>
            </a:r>
            <a:r>
              <a:rPr lang="en-US" sz="1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(open)</a:t>
            </a:r>
            <a:r>
              <a:rPr lang="ta-IN" sz="1500" dirty="0">
                <a:solidFill>
                  <a:srgbClr val="0C3648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பாவிக்கவும் தொடர்ந்து வேலை செய்யவும் முடியும்</a:t>
            </a:r>
            <a:endParaRPr lang="en-US" sz="1500" dirty="0">
              <a:solidFill>
                <a:srgbClr val="0C3648"/>
              </a:solidFill>
              <a:latin typeface="Vijaya" panose="02020604020202020204" pitchFamily="18" charset="0"/>
              <a:cs typeface="Vijaya" panose="02020604020202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671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8c760c90-81eb-45cd-b43c-ec2c4a03080b}" enabled="0" method="" siteId="{8c760c90-81eb-45cd-b43c-ec2c4a03080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733</Words>
  <Application>Microsoft Office PowerPoint</Application>
  <PresentationFormat>Widescreen</PresentationFormat>
  <Paragraphs>102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Aptos</vt:lpstr>
      <vt:lpstr>Aptos Display</vt:lpstr>
      <vt:lpstr>Arial</vt:lpstr>
      <vt:lpstr>Catamaran</vt:lpstr>
      <vt:lpstr>Georgia</vt:lpstr>
      <vt:lpstr>Noto Sans Tamil</vt:lpstr>
      <vt:lpstr>Vijaya</vt:lpstr>
      <vt:lpstr>Office Theme</vt:lpstr>
      <vt:lpstr>கணினி அறிவியல் பொறியியல் Computer Science Engineering (2)</vt:lpstr>
      <vt:lpstr>நிரலாக்கத்துக்கான அறிமுகம்- (Introduction for programming)</vt:lpstr>
      <vt:lpstr>நிரலாக்கத்துக்கான அறிமுகம்- (Introduction for programming)</vt:lpstr>
      <vt:lpstr>கணினி அறிவியல் பொறியியல் Computer Science Engineering</vt:lpstr>
      <vt:lpstr>கணினி Computer</vt:lpstr>
      <vt:lpstr>சுருக்கமான மீளாய்வு</vt:lpstr>
      <vt:lpstr>கணினி Computer (1)</vt:lpstr>
      <vt:lpstr>கணினி Computer (2)</vt:lpstr>
      <vt:lpstr>கணினி Computer (3)</vt:lpstr>
      <vt:lpstr>கணினி Computer (4)</vt:lpstr>
      <vt:lpstr>PowerPoint Presentation</vt:lpstr>
      <vt:lpstr>கணினி Computer (5)</vt:lpstr>
      <vt:lpstr>கணினி Computer (6)</vt:lpstr>
      <vt:lpstr>Computer intro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Jeyaganeshan Jeyatharsini</dc:creator>
  <cp:lastModifiedBy>Jeyaganeshan Jeyatharsini</cp:lastModifiedBy>
  <cp:revision>27</cp:revision>
  <dcterms:created xsi:type="dcterms:W3CDTF">2025-05-30T17:36:44Z</dcterms:created>
  <dcterms:modified xsi:type="dcterms:W3CDTF">2025-05-31T02:03:31Z</dcterms:modified>
</cp:coreProperties>
</file>