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A50A713-3820-493E-8CA2-A7D85A7EA7AB}"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787930-1A73-4926-B015-32320D422EE9}" type="slidenum">
              <a:rPr lang="en-IN" smtClean="0"/>
              <a:t>‹#›</a:t>
            </a:fld>
            <a:endParaRPr lang="en-IN"/>
          </a:p>
        </p:txBody>
      </p:sp>
    </p:spTree>
    <p:extLst>
      <p:ext uri="{BB962C8B-B14F-4D97-AF65-F5344CB8AC3E}">
        <p14:creationId xmlns:p14="http://schemas.microsoft.com/office/powerpoint/2010/main" val="330878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787930-1A73-4926-B015-32320D422EE9}" type="slidenum">
              <a:rPr lang="en-IN" smtClean="0"/>
              <a:t>1</a:t>
            </a:fld>
            <a:endParaRPr lang="en-IN"/>
          </a:p>
        </p:txBody>
      </p:sp>
    </p:spTree>
    <p:extLst>
      <p:ext uri="{BB962C8B-B14F-4D97-AF65-F5344CB8AC3E}">
        <p14:creationId xmlns:p14="http://schemas.microsoft.com/office/powerpoint/2010/main" val="418428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Thirishasri/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42091"/>
            <a:ext cx="10134600" cy="1001556"/>
          </a:xfrm>
          <a:prstGeom prst="rect">
            <a:avLst/>
          </a:prstGeom>
        </p:spPr>
        <p:txBody>
          <a:bodyPr vert="horz" wrap="square" lIns="0" tIns="16510" rIns="0" bIns="0" rtlCol="0">
            <a:spAutoFit/>
          </a:bodyPr>
          <a:lstStyle/>
          <a:p>
            <a:r>
              <a:rPr lang="en-US" sz="3200" b="0" i="0">
                <a:effectLst/>
                <a:latin typeface="Trebuchet MS" panose="020B0603020202020204" pitchFamily="34" charset="0"/>
              </a:rPr>
              <a:t>Animal Species Synthesis with Generative Adversarial Networks (GANs)</a:t>
            </a:r>
            <a:endParaRPr lang="en-IN" sz="3200" dirty="0">
              <a:latin typeface="Trebuchet MS" panose="020B06030202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F8D64B42-5C26-229E-BC63-4ADBCDF9260A}"/>
              </a:ext>
            </a:extLst>
          </p:cNvPr>
          <p:cNvSpPr txBox="1"/>
          <p:nvPr/>
        </p:nvSpPr>
        <p:spPr>
          <a:xfrm>
            <a:off x="2861187" y="3577434"/>
            <a:ext cx="4648200" cy="1477328"/>
          </a:xfrm>
          <a:prstGeom prst="rect">
            <a:avLst/>
          </a:prstGeom>
          <a:noFill/>
        </p:spPr>
        <p:txBody>
          <a:bodyPr wrap="square" rtlCol="0">
            <a:spAutoFit/>
          </a:bodyPr>
          <a:lstStyle/>
          <a:p>
            <a:r>
              <a:rPr lang="en-US" b="1" dirty="0"/>
              <a:t>PRESENTED BY:J.THIRISHA SRI</a:t>
            </a:r>
          </a:p>
          <a:p>
            <a:r>
              <a:rPr lang="en-US" b="1" dirty="0"/>
              <a:t>REGISTER NO:813821205053</a:t>
            </a:r>
          </a:p>
          <a:p>
            <a:r>
              <a:rPr lang="en-US" b="1" dirty="0"/>
              <a:t>DEPARTMENT:INFORMATION TECHNOLOGY</a:t>
            </a:r>
          </a:p>
          <a:p>
            <a:r>
              <a:rPr lang="en-US" b="1" dirty="0"/>
              <a:t>COLLEGE:SARANATHAN COLLEGE OF ENGINEERING</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IN" sz="1600">
                <a:latin typeface="Trebuchet MS"/>
                <a:cs typeface="Trebuchet MS"/>
                <a:hlinkClick r:id="rId3"/>
              </a:rPr>
              <a:t>https://github.com/JThirishasri/TNSDC-Generative-AI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596730" y="1588537"/>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501265" y="1738060"/>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01265" y="173806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590" y="1371600"/>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659</Words>
  <Application>Microsoft Office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Animal Species Synthesis with Generative Adversarial Networks (GANs)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sathish kumar</cp:lastModifiedBy>
  <cp:revision>7</cp:revision>
  <dcterms:created xsi:type="dcterms:W3CDTF">2024-04-01T15:34:00Z</dcterms:created>
  <dcterms:modified xsi:type="dcterms:W3CDTF">2024-04-05T05:32:18Z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