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72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35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48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46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02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72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59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30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44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72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86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8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C1B6-A4F2-5DCA-B214-1BF01882E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476434"/>
            <a:ext cx="5130798" cy="275041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Agile Presentation</a:t>
            </a:r>
          </a:p>
        </p:txBody>
      </p:sp>
      <p:pic>
        <p:nvPicPr>
          <p:cNvPr id="14" name="Picture 13" descr="A blue abstract watercolor pattern on a white background">
            <a:extLst>
              <a:ext uri="{FF2B5EF4-FFF2-40B4-BE49-F238E27FC236}">
                <a16:creationId xmlns:a16="http://schemas.microsoft.com/office/drawing/2014/main" id="{A1186DA0-74D8-DC89-DF30-C6326C331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434"/>
            <a:ext cx="5850384" cy="390513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458A7-4EBA-ADDA-26F1-37016759BA83}"/>
              </a:ext>
            </a:extLst>
          </p:cNvPr>
          <p:cNvSpPr txBox="1"/>
          <p:nvPr/>
        </p:nvSpPr>
        <p:spPr>
          <a:xfrm>
            <a:off x="6719582" y="4488756"/>
            <a:ext cx="3796018" cy="1118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Jonathan Thomas</a:t>
            </a:r>
          </a:p>
          <a:p>
            <a:pPr>
              <a:lnSpc>
                <a:spcPct val="200000"/>
              </a:lnSpc>
            </a:pPr>
            <a:r>
              <a:rPr lang="en-US" dirty="0"/>
              <a:t>CS-250</a:t>
            </a:r>
          </a:p>
        </p:txBody>
      </p:sp>
    </p:spTree>
    <p:extLst>
      <p:ext uri="{BB962C8B-B14F-4D97-AF65-F5344CB8AC3E}">
        <p14:creationId xmlns:p14="http://schemas.microsoft.com/office/powerpoint/2010/main" val="206165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95EC-65BD-D5E1-B5EC-BD2516FD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Scrum-agile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AB77-B6C7-AF65-8366-3BF34993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Scrum-agile Team is comprised of three, well-defined roles:</a:t>
            </a:r>
            <a:r>
              <a:rPr lang="en-US" sz="1000" dirty="0"/>
              <a:t>(Cobb, 2015)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Product Owner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Scrum Master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246691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75C-4111-536B-1F39-2F3A0A2A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79FC-5D96-DB8E-EF0D-5E1174DE3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The only person responsible for managing the Product Backlog </a:t>
            </a:r>
            <a:r>
              <a:rPr lang="en-US" sz="1000" dirty="0"/>
              <a:t>(Cobb, 2015)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The Product Backlog is a list of work to be done on the product organized by priority or importance.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Helps translate client requirements into technical, implementable features via User Stories.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Ensures that the Development Team properly understands items in the Product Backlog. </a:t>
            </a:r>
            <a:r>
              <a:rPr lang="en-US" sz="1000" dirty="0"/>
              <a:t>(Cobb, 2015)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Serves as the primary contact point between the Development Team and the client.</a:t>
            </a:r>
          </a:p>
        </p:txBody>
      </p:sp>
    </p:spTree>
    <p:extLst>
      <p:ext uri="{BB962C8B-B14F-4D97-AF65-F5344CB8AC3E}">
        <p14:creationId xmlns:p14="http://schemas.microsoft.com/office/powerpoint/2010/main" val="410232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6B3B-65E3-41D4-C0D9-8CD7D2EB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FAB0-1E1B-ECD4-134B-66F394205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The Scrum expert of the team who ensures that Scrum practices and rules are followed. </a:t>
            </a:r>
            <a:r>
              <a:rPr lang="en-US" sz="1000" dirty="0"/>
              <a:t>(Cobb, 2015)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Facilitator of Scrum Events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Daily Scrums, Sprints, and Retrospectives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Removes distractions and obstacles that may impede the Development Team’s progress.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Coaches organization members outside of the Scrum Team on the implementation of Scrum within the organization. </a:t>
            </a:r>
            <a:r>
              <a:rPr lang="en-US" sz="1000" dirty="0"/>
              <a:t>(Cobb, 2015)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Helps the Development Team self-organize. </a:t>
            </a:r>
            <a:r>
              <a:rPr lang="en-US" sz="1000" dirty="0"/>
              <a:t>(Cobb, 2015)</a:t>
            </a:r>
          </a:p>
        </p:txBody>
      </p:sp>
    </p:spTree>
    <p:extLst>
      <p:ext uri="{BB962C8B-B14F-4D97-AF65-F5344CB8AC3E}">
        <p14:creationId xmlns:p14="http://schemas.microsoft.com/office/powerpoint/2010/main" val="288994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B6FD-8259-B4AE-3EC3-B2FE18DE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60E1-F8BA-DDAD-766B-778C9D41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The only role that can be comprised of more than one person per team.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Self-organizing and the only role that determines how to turn Product Backlog items into releasable functionality. </a:t>
            </a:r>
            <a:r>
              <a:rPr lang="en-US" sz="1000" dirty="0"/>
              <a:t>(Cobb, 2015)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All team members given the title of Developer, regardless of the type of development work being done by each member (coding, test-writing). </a:t>
            </a:r>
            <a:r>
              <a:rPr lang="en-US" sz="1000" dirty="0"/>
              <a:t>(Cobb, 2015)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Individuals on the Development Team may be specialized in certain areas of development, but accountability lies on the Development Team as a whole. </a:t>
            </a:r>
            <a:r>
              <a:rPr lang="en-US" sz="1000" dirty="0"/>
              <a:t>(Cobb, 2015)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970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76FC-7764-F600-B5BB-33E3555E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the SDLC with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9FEB-373A-11A4-7073-D81AC987C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4724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After initial meeting(s) with the client, the Product Owner creates the Product Backlog.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The Scrum Master calls a Sprint Planning Meeting to discuss the upcoming project with the Product Owner and the Development Team.</a:t>
            </a:r>
          </a:p>
          <a:p>
            <a:pPr lvl="1">
              <a:lnSpc>
                <a:spcPct val="120000"/>
              </a:lnSpc>
            </a:pPr>
            <a:r>
              <a:rPr lang="en-US" sz="1900" dirty="0"/>
              <a:t>During this step, the Development Team is brought up to speed on the “big picture” of the project and what will be done during the project.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The Sprint</a:t>
            </a:r>
          </a:p>
          <a:p>
            <a:pPr lvl="1">
              <a:lnSpc>
                <a:spcPct val="120000"/>
              </a:lnSpc>
            </a:pPr>
            <a:r>
              <a:rPr lang="en-US" sz="1900" dirty="0"/>
              <a:t>A 1–4 week period in which the Development Team produces an MVP (minimum-viable product) or a functional yet incomplete version of the final product.</a:t>
            </a:r>
          </a:p>
          <a:p>
            <a:pPr lvl="1">
              <a:lnSpc>
                <a:spcPct val="120000"/>
              </a:lnSpc>
            </a:pPr>
            <a:r>
              <a:rPr lang="en-US" sz="1900" dirty="0"/>
              <a:t>Daily standup meetings or Daily Scrums are held at the start of every work-day for the Scrum Master and Development Team to discuss progress and impediments to progress.</a:t>
            </a:r>
          </a:p>
          <a:p>
            <a:pPr lvl="1">
              <a:lnSpc>
                <a:spcPct val="120000"/>
              </a:lnSpc>
            </a:pPr>
            <a:r>
              <a:rPr lang="en-US" sz="1900" dirty="0"/>
              <a:t>Sprint Retrospective meetings held at the end of every Sprint for the Scrum-agile Team to discuss what is left to do, what went right/wrong with the previous Sprint, and to plan for the next Sprint.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Product Delivery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(Cobb, 2015)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3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F285-C94B-7207-C9C4-C5C0AE5F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about Waterfall?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0276-A95F-80E1-48D6-AC6FEE300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955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Waterfall model is far more rigid than the Scrum-agile methodology as events happen in order with little to no room for requirements to be adjusted.</a:t>
            </a:r>
          </a:p>
          <a:p>
            <a:r>
              <a:rPr lang="en-US" sz="2400" dirty="0"/>
              <a:t>In order, the steps of Waterfall 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Determine system requirements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Determine software requirements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Analysis of requirements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Program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Coding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Operations</a:t>
            </a:r>
          </a:p>
          <a:p>
            <a:pPr marL="457200" lvl="1" indent="0">
              <a:buNone/>
            </a:pPr>
            <a:r>
              <a:rPr lang="en-US" sz="1100" dirty="0"/>
              <a:t>(Cobb, 2015)</a:t>
            </a:r>
          </a:p>
          <a:p>
            <a:r>
              <a:rPr lang="en-US" sz="2400" dirty="0"/>
              <a:t>Scrum-agile embraces failure and allows for adjustments to prevent further failure while Waterfall embraces lengthy and detailed planning periods with the intention of creating a successful product the first time.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928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458D-5277-6D7D-C316-ADF6ADE4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or Agile?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9F4A-419A-0CC3-17CA-7119F72A1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When considering which approach would best fit a particular project, the primary consideration for me is the size of the project.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If the project is very basic or limited in scope, Waterfall may be the better approach as the chance of failure can be lower.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Additionally, Waterfall may be the better approach for a project that does not require multiple iterations to produce a deliverable product.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For a project that is more feature-rich or more complex in its scope, I would choose the Scrum-agile approach as it allows for the production of multiple deliverables with each deliverable implementing more features of the final product.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Scrum-agile is especially useful for projects in which incremental development would be beneficial.</a:t>
            </a:r>
          </a:p>
        </p:txBody>
      </p:sp>
    </p:spTree>
    <p:extLst>
      <p:ext uri="{BB962C8B-B14F-4D97-AF65-F5344CB8AC3E}">
        <p14:creationId xmlns:p14="http://schemas.microsoft.com/office/powerpoint/2010/main" val="420133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D4C2-F4F2-1F43-6BBC-5A8540F0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F2E91-1988-8137-F00D-AB199AA58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Charles G. Cobb. (2015). </a:t>
            </a:r>
            <a:r>
              <a:rPr lang="en-US" sz="1800" b="0" i="1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The Project Manager’s Guide to Mastering Agile : Principles and Practices for an Adaptive Approach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. Wiley.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2969654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720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Aharoni</vt:lpstr>
      <vt:lpstr>Arial</vt:lpstr>
      <vt:lpstr>Avenir Next LT Pro</vt:lpstr>
      <vt:lpstr>Calibri</vt:lpstr>
      <vt:lpstr>Helvetica</vt:lpstr>
      <vt:lpstr>Times New Roman</vt:lpstr>
      <vt:lpstr>ShapesVTI</vt:lpstr>
      <vt:lpstr>Final Project Agile Presentation</vt:lpstr>
      <vt:lpstr>The Scrum-agile Team</vt:lpstr>
      <vt:lpstr>Product Owner</vt:lpstr>
      <vt:lpstr>Scrum Master</vt:lpstr>
      <vt:lpstr>Development Team</vt:lpstr>
      <vt:lpstr>Phases of the SDLC with Agile</vt:lpstr>
      <vt:lpstr>What about Waterfall?</vt:lpstr>
      <vt:lpstr>Waterfall or Agile?</vt:lpstr>
      <vt:lpstr>Sources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Agile Presentation</dc:title>
  <dc:creator>Thomas, Jonathan</dc:creator>
  <cp:lastModifiedBy>Thomas, Jonathan</cp:lastModifiedBy>
  <cp:revision>1</cp:revision>
  <dcterms:created xsi:type="dcterms:W3CDTF">2023-10-13T19:20:36Z</dcterms:created>
  <dcterms:modified xsi:type="dcterms:W3CDTF">2023-10-13T20:57:50Z</dcterms:modified>
</cp:coreProperties>
</file>