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57405" autoAdjust="0"/>
  </p:normalViewPr>
  <p:slideViewPr>
    <p:cSldViewPr snapToGrid="0">
      <p:cViewPr varScale="1">
        <p:scale>
          <a:sx n="47" d="100"/>
          <a:sy n="47" d="100"/>
        </p:scale>
        <p:origin x="5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a Customer completes a learning activity on the DriverPass system, this progress is automatically sent to a database that aids in tracking user activity.</a:t>
            </a:r>
          </a:p>
          <a:p>
            <a:endParaRPr lang="en-US" baseline="0" dirty="0"/>
          </a:p>
          <a:p>
            <a:r>
              <a:rPr lang="en-US" baseline="0" dirty="0"/>
              <a:t>To access the system at all, each user must enter valid credentials and then, what each user is allowed to do on the system is determined by role-based access control, a method for separating different types of users.</a:t>
            </a:r>
          </a:p>
          <a:p>
            <a:endParaRPr lang="en-US" baseline="0" dirty="0"/>
          </a:p>
          <a:p>
            <a:r>
              <a:rPr lang="en-US" baseline="0" dirty="0"/>
              <a:t>Rigorous testing ensures that no pesky code bugs make it to the final version of the system.</a:t>
            </a:r>
          </a:p>
          <a:p>
            <a:endParaRPr lang="en-US" baseline="0" dirty="0"/>
          </a:p>
          <a:p>
            <a:r>
              <a:rPr lang="en-US" baseline="0" dirty="0"/>
              <a:t>Cloud-based infrastructure means that all users can access the DriverPass system any place, any time, so long as they are connected to the internet.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three primary “users” that can perform actions within the DriverPass system.</a:t>
            </a:r>
          </a:p>
          <a:p>
            <a:endParaRPr lang="en-US" baseline="0" dirty="0"/>
          </a:p>
          <a:p>
            <a:r>
              <a:rPr lang="en-US" baseline="0" dirty="0"/>
              <a:t>Customers, the most common type of user have the capability to log in to the system given they provide valid credentials, take online courses, take practice tests, and choose lesson packages for which they can schedule lessons ahead of time, all online.</a:t>
            </a:r>
          </a:p>
          <a:p>
            <a:endParaRPr lang="en-US" baseline="0" dirty="0"/>
          </a:p>
          <a:p>
            <a:r>
              <a:rPr lang="en-US" baseline="0" dirty="0"/>
              <a:t>Administrators, specifically, Ian, the owner of DriverPass have the capability to reset or block accounts, read reservation information for customer appointments, download user reports that detail system usage, and disable or enable various lesson packages.</a:t>
            </a:r>
          </a:p>
          <a:p>
            <a:endParaRPr lang="en-US" baseline="0" dirty="0"/>
          </a:p>
          <a:p>
            <a:r>
              <a:rPr lang="en-US" baseline="0" dirty="0"/>
              <a:t>Finally, the DMV, while not an actual “user” of the DriverPass system will automatically send a notification to the appropriate DriverPass personnel when changes are made to rules, policies or sample test questions. This helps DriverPass remain up to date on the latest information from the DMV.</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at the top of the diagram with the solid black circle, we start with the assumption that the user choosing a lesson package is already logged in to the DriverPass system.</a:t>
            </a:r>
          </a:p>
          <a:p>
            <a:endParaRPr lang="en-US" dirty="0"/>
          </a:p>
          <a:p>
            <a:r>
              <a:rPr lang="en-US" dirty="0"/>
              <a:t>Moving down, the Customer can currently choose between three driving lesson packages, each with a unique amount of instruction hours split amongst many days.</a:t>
            </a:r>
          </a:p>
          <a:p>
            <a:endParaRPr lang="en-US" dirty="0"/>
          </a:p>
          <a:p>
            <a:r>
              <a:rPr lang="en-US" dirty="0"/>
              <a:t>Once the Customer has selected their desired lesson package, they will be prompted to schedule a minimum of one lesson, though they can schedule as many lessons as they have paid for.</a:t>
            </a:r>
          </a:p>
          <a:p>
            <a:endParaRPr lang="en-US" dirty="0"/>
          </a:p>
          <a:p>
            <a:r>
              <a:rPr lang="en-US" dirty="0"/>
              <a:t>Finally, one the Customer schedules their lesson(s) reservation information is automatically assigned to their user profile and updated within the DriverPass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DriverPass, security and user privacy is of the utmost importance.</a:t>
            </a:r>
          </a:p>
          <a:p>
            <a:endParaRPr lang="en-US" baseline="0" dirty="0"/>
          </a:p>
          <a:p>
            <a:r>
              <a:rPr lang="en-US" baseline="0" dirty="0"/>
              <a:t>This is why all users must provide verified credentials to access the system. These credentials are either provided by DriverPass staff or created by users when they sign up for DriverPass services.</a:t>
            </a:r>
          </a:p>
          <a:p>
            <a:endParaRPr lang="en-US" baseline="0" dirty="0"/>
          </a:p>
          <a:p>
            <a:r>
              <a:rPr lang="en-US" baseline="0" dirty="0"/>
              <a:t>Depending on what type of user a certain individual is, they will have different capabilities when they access the system. For instance, only Administrators can reset accounts if a user loses/forgets their password.</a:t>
            </a:r>
          </a:p>
          <a:p>
            <a:endParaRPr lang="en-US" baseline="0" dirty="0"/>
          </a:p>
          <a:p>
            <a:r>
              <a:rPr lang="en-US" baseline="0" dirty="0"/>
              <a:t>All data that passes through the DriverPass system is encrypted using industry-standard algorithms ensuring that all user data is protected from the moment it leaves the user’s computer, to the moment it arrives at DriverPass servers.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Due to the nature of the cloud, if a customer wishes to access the most up to date information regarding their progress or if an administrator wishes to access real time data reports, they </a:t>
            </a:r>
            <a:r>
              <a:rPr lang="en-US" b="1" u="sng" baseline="0" dirty="0"/>
              <a:t>must</a:t>
            </a:r>
            <a:r>
              <a:rPr lang="en-US" b="0" u="none" baseline="0" dirty="0"/>
              <a:t> have access to the internet. If not, the data being accessed may be out of date with no guarantee of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at DriverPass are aware that not everyone who may benefit from our system will posses the technical prowess needed to access the internet and then locate our website. While we strive to make this process as easy as possible, there is still a minute amount of technical knowledge needed to access the DriverPass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Jonathan Thomas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Two Functional Requirements:</a:t>
            </a:r>
          </a:p>
          <a:p>
            <a:pPr lvl="1"/>
            <a:r>
              <a:rPr lang="en-US" sz="2000" dirty="0">
                <a:solidFill>
                  <a:srgbClr val="000000"/>
                </a:solidFill>
              </a:rPr>
              <a:t>The system will allow users to view their progress which is automatically tracked by the system.</a:t>
            </a:r>
          </a:p>
          <a:p>
            <a:pPr lvl="1"/>
            <a:r>
              <a:rPr lang="en-US" sz="2000" dirty="0">
                <a:solidFill>
                  <a:srgbClr val="000000"/>
                </a:solidFill>
              </a:rPr>
              <a:t>User’s will access the system via role-based access control.</a:t>
            </a:r>
          </a:p>
          <a:p>
            <a:r>
              <a:rPr lang="en-US" sz="2400" dirty="0">
                <a:solidFill>
                  <a:srgbClr val="000000"/>
                </a:solidFill>
              </a:rPr>
              <a:t>Two Non-functional Requirements:</a:t>
            </a:r>
          </a:p>
          <a:p>
            <a:pPr lvl="1"/>
            <a:r>
              <a:rPr lang="en-US" sz="1600" dirty="0">
                <a:solidFill>
                  <a:srgbClr val="000000"/>
                </a:solidFill>
              </a:rPr>
              <a:t>Adequate test-cases must be created to ensure no fatal bugs are pushed to production.</a:t>
            </a:r>
          </a:p>
          <a:p>
            <a:pPr lvl="1"/>
            <a:r>
              <a:rPr lang="en-US" sz="1600" dirty="0">
                <a:solidFill>
                  <a:srgbClr val="000000"/>
                </a:solidFill>
              </a:rPr>
              <a:t>The system infrastructure is cloud-based and should be accessible via the web.</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pic>
        <p:nvPicPr>
          <p:cNvPr id="5" name="Content Placeholder 4" descr="Use Case Diagram for the DriverPass System">
            <a:extLst>
              <a:ext uri="{FF2B5EF4-FFF2-40B4-BE49-F238E27FC236}">
                <a16:creationId xmlns:a16="http://schemas.microsoft.com/office/drawing/2014/main" id="{F575B43C-3E46-02C8-1A8D-7B48CEA96CE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00679" y="1"/>
            <a:ext cx="5872752" cy="685799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Activity</a:t>
            </a:r>
            <a:br>
              <a:rPr lang="en-US">
                <a:solidFill>
                  <a:schemeClr val="bg1"/>
                </a:solidFill>
              </a:rPr>
            </a:br>
            <a:r>
              <a:rPr lang="en-US">
                <a:solidFill>
                  <a:schemeClr val="bg1"/>
                </a:solidFill>
              </a:rPr>
              <a:t>Diagram</a:t>
            </a:r>
            <a:endParaRPr lang="en-US" dirty="0">
              <a:solidFill>
                <a:schemeClr val="bg1"/>
              </a:solidFill>
            </a:endParaRPr>
          </a:p>
        </p:txBody>
      </p:sp>
      <p:pic>
        <p:nvPicPr>
          <p:cNvPr id="5" name="Content Placeholder 4" descr="A diagram of a package">
            <a:extLst>
              <a:ext uri="{FF2B5EF4-FFF2-40B4-BE49-F238E27FC236}">
                <a16:creationId xmlns:a16="http://schemas.microsoft.com/office/drawing/2014/main" id="{056F04C1-8B79-4E1E-AB23-0E31010EB4E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22188" y="1"/>
            <a:ext cx="4869873" cy="6858000"/>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To access the system, all users must provide valid credentials which are verified by the DriverPass servers</a:t>
            </a:r>
          </a:p>
          <a:p>
            <a:r>
              <a:rPr lang="en-US" sz="2400" dirty="0">
                <a:solidFill>
                  <a:srgbClr val="000000"/>
                </a:solidFill>
              </a:rPr>
              <a:t>Users are distinguished using role-based access control</a:t>
            </a:r>
          </a:p>
          <a:p>
            <a:r>
              <a:rPr lang="en-US" sz="2400" dirty="0">
                <a:solidFill>
                  <a:srgbClr val="000000"/>
                </a:solidFill>
              </a:rPr>
              <a:t>All data that traverses the client-server pipeline is secured using RSA encryption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To access real-time data, users must have internet access</a:t>
            </a:r>
          </a:p>
          <a:p>
            <a:r>
              <a:rPr lang="en-US" sz="2400" dirty="0">
                <a:solidFill>
                  <a:srgbClr val="000000"/>
                </a:solidFill>
              </a:rPr>
              <a:t>Users must possess a minute amount of technical ability to locate and access the system</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1435</TotalTime>
  <Words>797</Words>
  <Application>Microsoft Office PowerPoint</Application>
  <PresentationFormat>Widescreen</PresentationFormat>
  <Paragraphs>56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Thomas, Jonathan</cp:lastModifiedBy>
  <cp:revision>21</cp:revision>
  <dcterms:created xsi:type="dcterms:W3CDTF">2019-10-14T02:36:52Z</dcterms:created>
  <dcterms:modified xsi:type="dcterms:W3CDTF">2023-10-15T18:47:04Z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