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de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4495E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de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Relationship Id="rId5" Type="http://schemas.openxmlformats.org/officeDocument/2006/relationships/image" Target="../media/image00.png"/><Relationship Id="rId6" Type="http://schemas.openxmlformats.org/officeDocument/2006/relationships/image" Target="../media/image0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Relationship Id="rId4" Type="http://schemas.openxmlformats.org/officeDocument/2006/relationships/image" Target="../media/image0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png"/><Relationship Id="rId4" Type="http://schemas.openxmlformats.org/officeDocument/2006/relationships/image" Target="../media/image04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Relationship Id="rId4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Relationship Id="rId4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Relationship Id="rId4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Relationship Id="rId4" Type="http://schemas.openxmlformats.org/officeDocument/2006/relationships/image" Target="../media/image04.png"/><Relationship Id="rId5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Relationship Id="rId4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Relationship Id="rId4" Type="http://schemas.openxmlformats.org/officeDocument/2006/relationships/image" Target="../media/image04.png"/><Relationship Id="rId5" Type="http://schemas.openxmlformats.org/officeDocument/2006/relationships/image" Target="../media/image07.png"/><Relationship Id="rId6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Relationship Id="rId4" Type="http://schemas.openxmlformats.org/officeDocument/2006/relationships/image" Target="../media/image04.png"/><Relationship Id="rId5" Type="http://schemas.openxmlformats.org/officeDocument/2006/relationships/image" Target="../media/image08.png"/><Relationship Id="rId6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mp.png"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6325" y="928829"/>
            <a:ext cx="4000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mp.png"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2416325" y="2256900"/>
            <a:ext cx="4000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mp.png" id="101" name="Shape 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076789">
            <a:off x="7661644" y="1412000"/>
            <a:ext cx="40005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/>
          <p:nvPr/>
        </p:nvSpPr>
        <p:spPr>
          <a:xfrm>
            <a:off x="2927700" y="3137100"/>
            <a:ext cx="3288600" cy="19071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2400">
                <a:solidFill>
                  <a:schemeClr val="dk1"/>
                </a:solidFill>
              </a:rPr>
              <a:t>Team 1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de" sz="1800">
                <a:solidFill>
                  <a:schemeClr val="dk1"/>
                </a:solidFill>
              </a:rPr>
              <a:t>Bastien Baret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de" sz="1800">
                <a:solidFill>
                  <a:schemeClr val="dk1"/>
                </a:solidFill>
              </a:rPr>
              <a:t>Lou Kramer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de" sz="1800">
                <a:solidFill>
                  <a:schemeClr val="dk1"/>
                </a:solidFill>
              </a:rPr>
              <a:t>Cristoffer Sarevall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de" sz="1800">
                <a:solidFill>
                  <a:schemeClr val="dk1"/>
                </a:solidFill>
              </a:rPr>
              <a:t>Jennifer Tipecska</a:t>
            </a:r>
          </a:p>
        </p:txBody>
      </p:sp>
      <p:pic>
        <p:nvPicPr>
          <p:cNvPr descr="ppt_title.png" id="103" name="Shape 10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3162" y="1091922"/>
            <a:ext cx="7137666" cy="157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-125" y="0"/>
            <a:ext cx="9144000" cy="7077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pt_page.png"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075" y="4697900"/>
            <a:ext cx="819925" cy="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/>
          <p:nvPr/>
        </p:nvSpPr>
        <p:spPr>
          <a:xfrm>
            <a:off x="8386449" y="4776988"/>
            <a:ext cx="320700" cy="2616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209875" y="1151475"/>
            <a:ext cx="8747100" cy="3491700"/>
          </a:xfrm>
          <a:prstGeom prst="rect">
            <a:avLst/>
          </a:prstGeom>
          <a:solidFill>
            <a:srgbClr val="FFFFFF">
              <a:alpha val="323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8272457" y="4697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rgbClr val="000000"/>
                </a:solidFill>
              </a:rPr>
              <a:t>‹#›</a:t>
            </a:fld>
          </a:p>
        </p:txBody>
      </p:sp>
      <p:pic>
        <p:nvPicPr>
          <p:cNvPr descr="ppt.png" id="224" name="Shape 2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200" y="538225"/>
            <a:ext cx="8707152" cy="308378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 txBox="1"/>
          <p:nvPr/>
        </p:nvSpPr>
        <p:spPr>
          <a:xfrm>
            <a:off x="229825" y="4158225"/>
            <a:ext cx="87072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26" name="Shape 226"/>
          <p:cNvSpPr txBox="1"/>
          <p:nvPr/>
        </p:nvSpPr>
        <p:spPr>
          <a:xfrm>
            <a:off x="297525" y="152475"/>
            <a:ext cx="26010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2400">
                <a:solidFill>
                  <a:schemeClr val="lt1"/>
                </a:solidFill>
              </a:rPr>
              <a:t>Last sprint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410400" y="1349175"/>
            <a:ext cx="8250300" cy="3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de" sz="1800">
                <a:solidFill>
                  <a:schemeClr val="lt1"/>
                </a:solidFill>
              </a:rPr>
              <a:t>Add bonus and malus functions.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de" sz="1800">
                <a:solidFill>
                  <a:schemeClr val="lt1"/>
                </a:solidFill>
              </a:rPr>
              <a:t>Some way to lose the game, KILL THE PACMAN!!!!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de" sz="1800">
                <a:solidFill>
                  <a:schemeClr val="lt1"/>
                </a:solidFill>
              </a:rPr>
              <a:t>User testing, improve feel of game.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de" sz="1800">
                <a:solidFill>
                  <a:schemeClr val="lt1"/>
                </a:solidFill>
              </a:rPr>
              <a:t>Fully integrate leaderboard with the game.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-125" y="0"/>
            <a:ext cx="9144000" cy="7077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pt_page.png"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075" y="4697900"/>
            <a:ext cx="819925" cy="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x="8386449" y="4776988"/>
            <a:ext cx="320700" cy="2616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209875" y="1151475"/>
            <a:ext cx="8747100" cy="3491700"/>
          </a:xfrm>
          <a:prstGeom prst="rect">
            <a:avLst/>
          </a:prstGeom>
          <a:solidFill>
            <a:srgbClr val="FFFFFF">
              <a:alpha val="323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272457" y="4697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rgbClr val="000000"/>
                </a:solidFill>
              </a:rPr>
              <a:t>‹#›</a:t>
            </a:fld>
          </a:p>
        </p:txBody>
      </p:sp>
      <p:pic>
        <p:nvPicPr>
          <p:cNvPr descr="ppt.png"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200" y="538225"/>
            <a:ext cx="8707152" cy="30837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229825" y="4158225"/>
            <a:ext cx="87072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15" name="Shape 115"/>
          <p:cNvSpPr txBox="1"/>
          <p:nvPr/>
        </p:nvSpPr>
        <p:spPr>
          <a:xfrm>
            <a:off x="297525" y="152475"/>
            <a:ext cx="26010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2400">
                <a:solidFill>
                  <a:schemeClr val="lt1"/>
                </a:solidFill>
              </a:rPr>
              <a:t>Normal Mapping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410400" y="1349175"/>
            <a:ext cx="8250300" cy="3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1800">
                <a:solidFill>
                  <a:schemeClr val="lt1"/>
                </a:solidFill>
              </a:rPr>
              <a:t>To achieve a more interesting pattern for the tunnel, </a:t>
            </a:r>
          </a:p>
          <a:p>
            <a:pPr lvl="0" rtl="0">
              <a:spcBef>
                <a:spcPts val="0"/>
              </a:spcBef>
              <a:buNone/>
            </a:pPr>
            <a:r>
              <a:rPr lang="de" sz="1800">
                <a:solidFill>
                  <a:schemeClr val="lt1"/>
                </a:solidFill>
              </a:rPr>
              <a:t>normal mapping is applied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17" name="Shape 1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0100" y="1151474"/>
            <a:ext cx="1965689" cy="3491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 rotWithShape="1">
          <a:blip r:embed="rId6">
            <a:alphaModFix/>
          </a:blip>
          <a:srcRect b="6760" l="0" r="0" t="10792"/>
          <a:stretch/>
        </p:blipFill>
        <p:spPr>
          <a:xfrm>
            <a:off x="3839800" y="1877699"/>
            <a:ext cx="1878299" cy="275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-125" y="0"/>
            <a:ext cx="9144000" cy="7077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pt_page.png"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075" y="4697900"/>
            <a:ext cx="819925" cy="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/>
          <p:nvPr/>
        </p:nvSpPr>
        <p:spPr>
          <a:xfrm>
            <a:off x="8386449" y="4776988"/>
            <a:ext cx="320700" cy="2616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209875" y="1151475"/>
            <a:ext cx="8747100" cy="3491700"/>
          </a:xfrm>
          <a:prstGeom prst="rect">
            <a:avLst/>
          </a:prstGeom>
          <a:solidFill>
            <a:srgbClr val="FFFFFF">
              <a:alpha val="323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272457" y="4697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rgbClr val="000000"/>
                </a:solidFill>
              </a:rPr>
              <a:t>‹#›</a:t>
            </a:fld>
          </a:p>
        </p:txBody>
      </p:sp>
      <p:pic>
        <p:nvPicPr>
          <p:cNvPr descr="ppt.png"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200" y="538225"/>
            <a:ext cx="8707152" cy="308378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229825" y="4158225"/>
            <a:ext cx="87072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30" name="Shape 130"/>
          <p:cNvSpPr txBox="1"/>
          <p:nvPr/>
        </p:nvSpPr>
        <p:spPr>
          <a:xfrm>
            <a:off x="297525" y="152475"/>
            <a:ext cx="26010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2400">
                <a:solidFill>
                  <a:schemeClr val="lt1"/>
                </a:solidFill>
              </a:rPr>
              <a:t>Clean-up shaders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410400" y="1349175"/>
            <a:ext cx="8250300" cy="3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 sz="1800">
                <a:solidFill>
                  <a:schemeClr val="lt1"/>
                </a:solidFill>
              </a:rPr>
              <a:t>Furthermore …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rPr lang="de" sz="1800">
                <a:solidFill>
                  <a:schemeClr val="lt1"/>
                </a:solidFill>
              </a:rPr>
              <a:t>clean-up the shader stuff: 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de" sz="1800">
                <a:solidFill>
                  <a:schemeClr val="lt1"/>
                </a:solidFill>
              </a:rPr>
              <a:t>remove unnecessary variables from shader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de" sz="1800">
                <a:solidFill>
                  <a:schemeClr val="lt1"/>
                </a:solidFill>
              </a:rPr>
              <a:t>adjust materials, remove redundant variables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-125" y="0"/>
            <a:ext cx="9144000" cy="7077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pt_page.png"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075" y="4697900"/>
            <a:ext cx="819925" cy="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/>
          <p:nvPr/>
        </p:nvSpPr>
        <p:spPr>
          <a:xfrm>
            <a:off x="8386449" y="4776988"/>
            <a:ext cx="320700" cy="2616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209875" y="1151475"/>
            <a:ext cx="8747100" cy="3491700"/>
          </a:xfrm>
          <a:prstGeom prst="rect">
            <a:avLst/>
          </a:prstGeom>
          <a:solidFill>
            <a:srgbClr val="FFFFFF">
              <a:alpha val="323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272457" y="4697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rgbClr val="000000"/>
                </a:solidFill>
              </a:rPr>
              <a:t>‹#›</a:t>
            </a:fld>
          </a:p>
        </p:txBody>
      </p:sp>
      <p:pic>
        <p:nvPicPr>
          <p:cNvPr descr="ppt.png"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200" y="538225"/>
            <a:ext cx="8707152" cy="30837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229825" y="4158225"/>
            <a:ext cx="87072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43" name="Shape 143"/>
          <p:cNvSpPr txBox="1"/>
          <p:nvPr/>
        </p:nvSpPr>
        <p:spPr>
          <a:xfrm>
            <a:off x="297525" y="152475"/>
            <a:ext cx="6198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2400">
                <a:solidFill>
                  <a:schemeClr val="lt1"/>
                </a:solidFill>
              </a:rPr>
              <a:t>Performance improvement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410400" y="1349175"/>
            <a:ext cx="8250300" cy="3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de" sz="1800">
                <a:solidFill>
                  <a:schemeClr val="lt1"/>
                </a:solidFill>
              </a:rPr>
              <a:t>Texture is now loaded only one time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de" sz="1800">
                <a:solidFill>
                  <a:schemeClr val="lt1"/>
                </a:solidFill>
              </a:rPr>
              <a:t>Can now use all textures slots: 32*32 different textures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de" sz="1800">
                <a:solidFill>
                  <a:schemeClr val="lt1"/>
                </a:solidFill>
              </a:rPr>
              <a:t>Fixed some memory leak with Bitmap java object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-125" y="0"/>
            <a:ext cx="9144000" cy="7077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pt_page.png"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075" y="4697900"/>
            <a:ext cx="819925" cy="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/>
          <p:nvPr/>
        </p:nvSpPr>
        <p:spPr>
          <a:xfrm>
            <a:off x="8386449" y="4776988"/>
            <a:ext cx="320700" cy="2616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209875" y="1151475"/>
            <a:ext cx="8747100" cy="3491700"/>
          </a:xfrm>
          <a:prstGeom prst="rect">
            <a:avLst/>
          </a:prstGeom>
          <a:solidFill>
            <a:srgbClr val="FFFFFF">
              <a:alpha val="323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8272457" y="4697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rgbClr val="000000"/>
                </a:solidFill>
              </a:rPr>
              <a:t>‹#›</a:t>
            </a:fld>
          </a:p>
        </p:txBody>
      </p:sp>
      <p:pic>
        <p:nvPicPr>
          <p:cNvPr descr="ppt.png"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200" y="538225"/>
            <a:ext cx="8707152" cy="30837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/>
        </p:nvSpPr>
        <p:spPr>
          <a:xfrm>
            <a:off x="229825" y="4158225"/>
            <a:ext cx="87072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56" name="Shape 156"/>
          <p:cNvSpPr txBox="1"/>
          <p:nvPr/>
        </p:nvSpPr>
        <p:spPr>
          <a:xfrm>
            <a:off x="297525" y="152475"/>
            <a:ext cx="26010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2400">
                <a:solidFill>
                  <a:schemeClr val="lt1"/>
                </a:solidFill>
              </a:rPr>
              <a:t>Levelmanager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410400" y="1349175"/>
            <a:ext cx="8250300" cy="3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de" sz="1800">
                <a:solidFill>
                  <a:schemeClr val="lt1"/>
                </a:solidFill>
              </a:rPr>
              <a:t>When the scene is created all objects are preloaded, meaning we have a set number of ghosts, coins etc. to work with.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de" sz="1800">
                <a:solidFill>
                  <a:schemeClr val="lt1"/>
                </a:solidFill>
              </a:rPr>
              <a:t>Objects are stored as children to a non-rendered node.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-125" y="0"/>
            <a:ext cx="9144000" cy="7077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pt_page.png"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075" y="4697900"/>
            <a:ext cx="819925" cy="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/>
          <p:nvPr/>
        </p:nvSpPr>
        <p:spPr>
          <a:xfrm>
            <a:off x="8386449" y="4776988"/>
            <a:ext cx="320700" cy="2616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209875" y="1151475"/>
            <a:ext cx="8747100" cy="3491700"/>
          </a:xfrm>
          <a:prstGeom prst="rect">
            <a:avLst/>
          </a:prstGeom>
          <a:solidFill>
            <a:srgbClr val="FFFFFF">
              <a:alpha val="323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8272457" y="4697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rgbClr val="000000"/>
                </a:solidFill>
              </a:rPr>
              <a:t>‹#›</a:t>
            </a:fld>
          </a:p>
        </p:txBody>
      </p:sp>
      <p:pic>
        <p:nvPicPr>
          <p:cNvPr descr="ppt.png"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200" y="538225"/>
            <a:ext cx="8707152" cy="30837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/>
        </p:nvSpPr>
        <p:spPr>
          <a:xfrm>
            <a:off x="229825" y="4158225"/>
            <a:ext cx="87072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69" name="Shape 169"/>
          <p:cNvSpPr txBox="1"/>
          <p:nvPr/>
        </p:nvSpPr>
        <p:spPr>
          <a:xfrm>
            <a:off x="297525" y="152475"/>
            <a:ext cx="26010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2400">
                <a:solidFill>
                  <a:schemeClr val="lt1"/>
                </a:solidFill>
              </a:rPr>
              <a:t>Levelmanager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410400" y="1349175"/>
            <a:ext cx="8250300" cy="3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de" sz="1800">
                <a:solidFill>
                  <a:schemeClr val="lt1"/>
                </a:solidFill>
              </a:rPr>
              <a:t>Ghosts are spawned randomly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de" sz="1800">
                <a:solidFill>
                  <a:schemeClr val="lt1"/>
                </a:solidFill>
              </a:rPr>
              <a:t>Coins spawn in groups, with random size of the group.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de" sz="1800">
                <a:solidFill>
                  <a:schemeClr val="lt1"/>
                </a:solidFill>
              </a:rPr>
              <a:t>First coin spawn at random location, following coins</a:t>
            </a:r>
          </a:p>
          <a:p>
            <a:pPr lvl="0" rtl="0">
              <a:spcBef>
                <a:spcPts val="0"/>
              </a:spcBef>
              <a:buNone/>
            </a:pPr>
            <a:r>
              <a:rPr lang="de" sz="1800">
                <a:solidFill>
                  <a:schemeClr val="lt1"/>
                </a:solidFill>
              </a:rPr>
              <a:t>	spawn behind the previous coin at an angle.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de" sz="1800">
                <a:solidFill>
                  <a:schemeClr val="lt1"/>
                </a:solidFill>
              </a:rPr>
              <a:t>Bonus and malus are spawned randomly.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71" name="Shape 1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1925" y="1212312"/>
            <a:ext cx="1895624" cy="3370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-125" y="0"/>
            <a:ext cx="9144000" cy="7077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pt_page.png"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075" y="4697900"/>
            <a:ext cx="819925" cy="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/>
          <p:nvPr/>
        </p:nvSpPr>
        <p:spPr>
          <a:xfrm>
            <a:off x="8386449" y="4776988"/>
            <a:ext cx="320700" cy="2616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209875" y="1151475"/>
            <a:ext cx="8747100" cy="3491700"/>
          </a:xfrm>
          <a:prstGeom prst="rect">
            <a:avLst/>
          </a:prstGeom>
          <a:solidFill>
            <a:srgbClr val="FFFFFF">
              <a:alpha val="323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8272457" y="4697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rgbClr val="000000"/>
                </a:solidFill>
              </a:rPr>
              <a:t>‹#›</a:t>
            </a:fld>
          </a:p>
        </p:txBody>
      </p:sp>
      <p:pic>
        <p:nvPicPr>
          <p:cNvPr descr="ppt.png" id="181" name="Shape 1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200" y="538225"/>
            <a:ext cx="8707152" cy="30837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229825" y="4158225"/>
            <a:ext cx="87072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83" name="Shape 183"/>
          <p:cNvSpPr txBox="1"/>
          <p:nvPr/>
        </p:nvSpPr>
        <p:spPr>
          <a:xfrm>
            <a:off x="297525" y="152475"/>
            <a:ext cx="26010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2400">
                <a:solidFill>
                  <a:schemeClr val="lt1"/>
                </a:solidFill>
              </a:rPr>
              <a:t>Collision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410400" y="1349175"/>
            <a:ext cx="8250300" cy="3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de" sz="1800">
                <a:solidFill>
                  <a:schemeClr val="lt1"/>
                </a:solidFill>
              </a:rPr>
              <a:t>Euclidean to calculate if there is collision.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de" sz="1800">
                <a:solidFill>
                  <a:schemeClr val="lt1"/>
                </a:solidFill>
              </a:rPr>
              <a:t>When an object is created a radius is set depending on it’s size.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de" sz="1800">
                <a:solidFill>
                  <a:schemeClr val="lt1"/>
                </a:solidFill>
              </a:rPr>
              <a:t>Used to see when pacman hits objects but also to make sure new objects don’t spawn on top of existing objects.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-125" y="0"/>
            <a:ext cx="9144000" cy="7077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pt_page.png"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075" y="4697900"/>
            <a:ext cx="819925" cy="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/>
          <p:nvPr/>
        </p:nvSpPr>
        <p:spPr>
          <a:xfrm>
            <a:off x="8386449" y="4776988"/>
            <a:ext cx="320700" cy="2616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209875" y="1151475"/>
            <a:ext cx="8747100" cy="3491700"/>
          </a:xfrm>
          <a:prstGeom prst="rect">
            <a:avLst/>
          </a:prstGeom>
          <a:solidFill>
            <a:srgbClr val="FFFFFF">
              <a:alpha val="323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8272457" y="4697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rgbClr val="000000"/>
                </a:solidFill>
              </a:rPr>
              <a:t>‹#›</a:t>
            </a:fld>
          </a:p>
        </p:txBody>
      </p:sp>
      <p:pic>
        <p:nvPicPr>
          <p:cNvPr descr="ppt.png" id="194" name="Shape 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200" y="538225"/>
            <a:ext cx="8707152" cy="308378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/>
        </p:nvSpPr>
        <p:spPr>
          <a:xfrm>
            <a:off x="229825" y="4158225"/>
            <a:ext cx="87072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96" name="Shape 196"/>
          <p:cNvSpPr txBox="1"/>
          <p:nvPr/>
        </p:nvSpPr>
        <p:spPr>
          <a:xfrm>
            <a:off x="297525" y="152475"/>
            <a:ext cx="36987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2400">
                <a:solidFill>
                  <a:schemeClr val="lt1"/>
                </a:solidFill>
              </a:rPr>
              <a:t>    New 3D Models 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410400" y="1349175"/>
            <a:ext cx="8250300" cy="3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 sz="1800">
                <a:solidFill>
                  <a:schemeClr val="lt1"/>
                </a:solidFill>
              </a:rPr>
              <a:t>Different Collectible Coin Object:</a:t>
            </a:r>
            <a:br>
              <a:rPr lang="de" sz="1800">
                <a:solidFill>
                  <a:schemeClr val="lt1"/>
                </a:solidFill>
              </a:rPr>
            </a:br>
            <a:r>
              <a:rPr lang="de" sz="1800">
                <a:solidFill>
                  <a:schemeClr val="lt1"/>
                </a:solidFill>
              </a:rPr>
              <a:t> - Gold shader will be applied in game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de" sz="1800">
                <a:solidFill>
                  <a:schemeClr val="lt1"/>
                </a:solidFill>
              </a:rPr>
              <a:t>Second Bonus Object Cherry:</a:t>
            </a:r>
            <a:br>
              <a:rPr lang="de" sz="1800">
                <a:solidFill>
                  <a:schemeClr val="lt1"/>
                </a:solidFill>
              </a:rPr>
            </a:br>
            <a:r>
              <a:rPr lang="de" sz="1800">
                <a:solidFill>
                  <a:schemeClr val="lt1"/>
                </a:solidFill>
              </a:rPr>
              <a:t>- Doubles the Coins collected, while active.</a:t>
            </a:r>
            <a:br>
              <a:rPr lang="de" sz="1800">
                <a:solidFill>
                  <a:schemeClr val="lt1"/>
                </a:solidFill>
              </a:rPr>
            </a:br>
            <a:r>
              <a:rPr lang="de" sz="1800">
                <a:solidFill>
                  <a:schemeClr val="lt1"/>
                </a:solidFill>
              </a:rPr>
              <a:t>- Textured with Uv Mapping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98" name="Shape 1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99575" y="1088300"/>
            <a:ext cx="2057400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90050" y="2955200"/>
            <a:ext cx="2076450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/>
        </p:nvSpPr>
        <p:spPr>
          <a:xfrm>
            <a:off x="-125" y="0"/>
            <a:ext cx="9144000" cy="7077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pt_page.png"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075" y="4697900"/>
            <a:ext cx="819925" cy="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/>
          <p:nvPr/>
        </p:nvSpPr>
        <p:spPr>
          <a:xfrm>
            <a:off x="8386449" y="4776988"/>
            <a:ext cx="320700" cy="2616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209875" y="1151475"/>
            <a:ext cx="8747100" cy="3491700"/>
          </a:xfrm>
          <a:prstGeom prst="rect">
            <a:avLst/>
          </a:prstGeom>
          <a:solidFill>
            <a:srgbClr val="FFFFFF">
              <a:alpha val="323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8" name="Shape 208"/>
          <p:cNvSpPr txBox="1"/>
          <p:nvPr>
            <p:ph idx="12" type="sldNum"/>
          </p:nvPr>
        </p:nvSpPr>
        <p:spPr>
          <a:xfrm>
            <a:off x="8272457" y="4697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rgbClr val="000000"/>
                </a:solidFill>
              </a:rPr>
              <a:t>‹#›</a:t>
            </a:fld>
          </a:p>
        </p:txBody>
      </p:sp>
      <p:pic>
        <p:nvPicPr>
          <p:cNvPr descr="ppt.png" id="209" name="Shape 2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200" y="538225"/>
            <a:ext cx="8707152" cy="308378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/>
        </p:nvSpPr>
        <p:spPr>
          <a:xfrm>
            <a:off x="229825" y="4158225"/>
            <a:ext cx="87072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11" name="Shape 211"/>
          <p:cNvSpPr txBox="1"/>
          <p:nvPr/>
        </p:nvSpPr>
        <p:spPr>
          <a:xfrm>
            <a:off x="297525" y="152475"/>
            <a:ext cx="4464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2400">
                <a:solidFill>
                  <a:schemeClr val="lt1"/>
                </a:solidFill>
              </a:rPr>
              <a:t>    3D Model Improvements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410400" y="1349175"/>
            <a:ext cx="8250300" cy="3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de" sz="1800">
                <a:solidFill>
                  <a:schemeClr val="lt1"/>
                </a:solidFill>
              </a:rPr>
              <a:t>Pacman UV Mapping and Texturing with Eyes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de" sz="1800">
                <a:solidFill>
                  <a:schemeClr val="lt1"/>
                </a:solidFill>
              </a:rPr>
              <a:t>(4 different colored Versions)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de" sz="1800">
                <a:solidFill>
                  <a:schemeClr val="lt1"/>
                </a:solidFill>
              </a:rPr>
              <a:t>Vertice Count Reduction, </a:t>
            </a:r>
            <a:br>
              <a:rPr lang="de" sz="1800">
                <a:solidFill>
                  <a:schemeClr val="lt1"/>
                </a:solidFill>
              </a:rPr>
            </a:br>
            <a:r>
              <a:rPr lang="de" sz="1800">
                <a:solidFill>
                  <a:schemeClr val="lt1"/>
                </a:solidFill>
              </a:rPr>
              <a:t>to optimize the loading of more Ghosts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de" sz="1800">
                <a:solidFill>
                  <a:schemeClr val="lt1"/>
                </a:solidFill>
              </a:rPr>
              <a:t>In Game optimized model size changes, </a:t>
            </a:r>
            <a:br>
              <a:rPr lang="de" sz="1800">
                <a:solidFill>
                  <a:schemeClr val="lt1"/>
                </a:solidFill>
              </a:rPr>
            </a:br>
            <a:r>
              <a:rPr lang="de" sz="1800">
                <a:solidFill>
                  <a:schemeClr val="lt1"/>
                </a:solidFill>
              </a:rPr>
              <a:t>to improve the 3d models proportions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de" sz="1800">
                <a:solidFill>
                  <a:schemeClr val="lt1"/>
                </a:solidFill>
              </a:rPr>
              <a:t>to each other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213" name="Shape 2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2000" y="2624636"/>
            <a:ext cx="2203675" cy="201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95675" y="1151462"/>
            <a:ext cx="1761293" cy="179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