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cad87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cad87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Credentials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to Machine Requests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2000" y="769950"/>
            <a:ext cx="1611900" cy="22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1400" y="431200"/>
            <a:ext cx="893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123325" y="769950"/>
            <a:ext cx="1611900" cy="22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970925" y="431200"/>
            <a:ext cx="2007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 Server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2289425" y="503075"/>
            <a:ext cx="4681500" cy="410650"/>
            <a:chOff x="2289425" y="503075"/>
            <a:chExt cx="4681500" cy="410650"/>
          </a:xfrm>
        </p:grpSpPr>
        <p:cxnSp>
          <p:nvCxnSpPr>
            <p:cNvPr id="65" name="Google Shape;65;p14"/>
            <p:cNvCxnSpPr/>
            <p:nvPr/>
          </p:nvCxnSpPr>
          <p:spPr>
            <a:xfrm>
              <a:off x="2289425" y="913725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" name="Google Shape;66;p14"/>
            <p:cNvSpPr txBox="1"/>
            <p:nvPr/>
          </p:nvSpPr>
          <p:spPr>
            <a:xfrm>
              <a:off x="2289425" y="503075"/>
              <a:ext cx="4145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Request for Access Token + </a:t>
              </a:r>
              <a:r>
                <a:rPr lang="en" sz="1200"/>
                <a:t>Client Authentication</a:t>
              </a:r>
              <a:endParaRPr sz="1200"/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718800" y="1641050"/>
            <a:ext cx="1170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Microservice</a:t>
            </a:r>
            <a:endParaRPr b="1" sz="12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2073900" y="3756000"/>
            <a:ext cx="1658100" cy="1305369"/>
            <a:chOff x="3766050" y="3756000"/>
            <a:chExt cx="1658100" cy="1305369"/>
          </a:xfrm>
        </p:grpSpPr>
        <p:sp>
          <p:nvSpPr>
            <p:cNvPr id="69" name="Google Shape;69;p14"/>
            <p:cNvSpPr/>
            <p:nvPr/>
          </p:nvSpPr>
          <p:spPr>
            <a:xfrm>
              <a:off x="3766050" y="4091332"/>
              <a:ext cx="1611900" cy="97003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812250" y="3756000"/>
              <a:ext cx="16119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Resource Server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018388" y="4440345"/>
              <a:ext cx="1170300" cy="23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Microservice</a:t>
              </a:r>
              <a:endParaRPr b="1" sz="1200"/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2301825" y="913725"/>
            <a:ext cx="4593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curl --location --request POST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'http://localhost:8080/auth/realms/appsdeveloperblog/protocol/openid-connect/token'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--header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'Content-Type: application/x-www-form-urlencoded'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'grant_type=client_credentials'</a:t>
            </a:r>
            <a:endParaRPr sz="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--data-urlencode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</a:rPr>
              <a:t>'scope=email'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</a:rPr>
              <a:t> \</a:t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926225" y="1641050"/>
            <a:ext cx="627900" cy="195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192263" y="1801800"/>
            <a:ext cx="627900" cy="195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2301825" y="1996800"/>
            <a:ext cx="4145400" cy="564600"/>
            <a:chOff x="2301825" y="1996800"/>
            <a:chExt cx="4145400" cy="56460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2301825" y="1996800"/>
              <a:ext cx="41454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--data-urlencode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'client_id=photo-app-client-credentials'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\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--data-urlencode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'client_secret=91813ee4-0769-4a7f-9dd3-a12f1f67631e'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</a:t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62425" y="2073750"/>
              <a:ext cx="184800" cy="4107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2381800" y="2659025"/>
            <a:ext cx="4695200" cy="1551725"/>
            <a:chOff x="2381800" y="2659025"/>
            <a:chExt cx="4695200" cy="1551725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4572000" y="2722150"/>
              <a:ext cx="2505000" cy="14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{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 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"access_token"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: </a:t>
              </a:r>
              <a:r>
                <a:rPr lang="en" sz="900">
                  <a:solidFill>
                    <a:srgbClr val="0451A5"/>
                  </a:solidFill>
                  <a:highlight>
                    <a:srgbClr val="FFFFFE"/>
                  </a:highlight>
                </a:rPr>
                <a:t>"eyJhbGciOiJSUzI1..."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,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 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"expires_in"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: </a:t>
              </a:r>
              <a:r>
                <a:rPr lang="en" sz="900">
                  <a:solidFill>
                    <a:srgbClr val="098658"/>
                  </a:solidFill>
                  <a:highlight>
                    <a:srgbClr val="FFFFFE"/>
                  </a:highlight>
                </a:rPr>
                <a:t>300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,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  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"token_type"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: </a:t>
              </a:r>
              <a:r>
                <a:rPr lang="en" sz="900">
                  <a:solidFill>
                    <a:srgbClr val="0451A5"/>
                  </a:solidFill>
                  <a:highlight>
                    <a:srgbClr val="FFFFFE"/>
                  </a:highlight>
                </a:rPr>
                <a:t>"bearer"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,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  </a:t>
              </a:r>
              <a:r>
                <a:rPr lang="en" sz="900">
                  <a:solidFill>
                    <a:srgbClr val="A31515"/>
                  </a:solidFill>
                  <a:highlight>
                    <a:srgbClr val="FFFFFE"/>
                  </a:highlight>
                </a:rPr>
                <a:t>"scope"</a:t>
              </a: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: </a:t>
              </a:r>
              <a:r>
                <a:rPr lang="en" sz="900">
                  <a:solidFill>
                    <a:srgbClr val="0451A5"/>
                  </a:solidFill>
                  <a:highlight>
                    <a:srgbClr val="FFFFFE"/>
                  </a:highlight>
                </a:rPr>
                <a:t>"email"</a:t>
              </a:r>
              <a:endParaRPr sz="900">
                <a:solidFill>
                  <a:srgbClr val="0451A5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0451A5"/>
                  </a:solidFill>
                  <a:highlight>
                    <a:srgbClr val="FFFFFE"/>
                  </a:highlight>
                </a:rPr>
                <a:t>   ...</a:t>
              </a:r>
              <a:endParaRPr sz="900">
                <a:solidFill>
                  <a:srgbClr val="0451A5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highlight>
                    <a:srgbClr val="FFFFFE"/>
                  </a:highlight>
                </a:rPr>
                <a:t>  }</a:t>
              </a:r>
              <a:endParaRPr sz="900">
                <a:solidFill>
                  <a:schemeClr val="dk1"/>
                </a:solidFill>
                <a:highlight>
                  <a:srgbClr val="FFFFFE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4"/>
            <p:cNvCxnSpPr/>
            <p:nvPr/>
          </p:nvCxnSpPr>
          <p:spPr>
            <a:xfrm rot="10800000">
              <a:off x="2381800" y="2659025"/>
              <a:ext cx="453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1" name="Google Shape;81;p14"/>
          <p:cNvCxnSpPr/>
          <p:nvPr/>
        </p:nvCxnSpPr>
        <p:spPr>
          <a:xfrm>
            <a:off x="1160125" y="3112150"/>
            <a:ext cx="605700" cy="10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62000" y="3487000"/>
            <a:ext cx="1006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request with an a</a:t>
            </a:r>
            <a:r>
              <a:rPr lang="en" sz="1000"/>
              <a:t>ccess token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