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colors8.xml" ContentType="application/vnd.openxmlformats-officedocument.drawingml.diagramColors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colors6.xml" ContentType="application/vnd.openxmlformats-officedocument.drawingml.diagramColors+xml"/>
  <Override PartName="/ppt/notesSlides/notesSlide10.xml" ContentType="application/vnd.openxmlformats-officedocument.presentationml.notesSlide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diagrams/drawing5.xml" ContentType="application/vnd.ms-office.drawingml.diagramDrawing+xml"/>
  <Override PartName="/ppt/diagrams/drawing4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11.xml" ContentType="application/vnd.openxmlformats-officedocument.presentationml.notesSlide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drawing6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sldIdLst>
    <p:sldId id="323" r:id="rId2"/>
    <p:sldId id="257" r:id="rId3"/>
    <p:sldId id="367" r:id="rId4"/>
    <p:sldId id="349" r:id="rId5"/>
    <p:sldId id="294" r:id="rId6"/>
    <p:sldId id="366" r:id="rId7"/>
    <p:sldId id="345" r:id="rId8"/>
    <p:sldId id="306" r:id="rId9"/>
    <p:sldId id="357" r:id="rId10"/>
    <p:sldId id="364" r:id="rId11"/>
    <p:sldId id="365" r:id="rId12"/>
    <p:sldId id="282" r:id="rId13"/>
    <p:sldId id="322" r:id="rId14"/>
  </p:sldIdLst>
  <p:sldSz cx="10080625" cy="7559675"/>
  <p:notesSz cx="7559675" cy="10691813"/>
  <p:custShowLst>
    <p:custShow name="Apresentação personalizada 1" id="0">
      <p:sldLst>
        <p:sld r:id="rId2"/>
      </p:sldLst>
    </p:custShow>
  </p:custShow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8CBE98"/>
    <a:srgbClr val="0033CC"/>
    <a:srgbClr val="33EF25"/>
    <a:srgbClr val="66F35B"/>
    <a:srgbClr val="3BB33B"/>
    <a:srgbClr val="CCFFCC"/>
    <a:srgbClr val="65A775"/>
    <a:srgbClr val="00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3309" autoAdjust="0"/>
    <p:restoredTop sz="89483" autoAdjust="0"/>
  </p:normalViewPr>
  <p:slideViewPr>
    <p:cSldViewPr>
      <p:cViewPr varScale="1">
        <p:scale>
          <a:sx n="72" d="100"/>
          <a:sy n="72" d="100"/>
        </p:scale>
        <p:origin x="-1315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FD6631-1D0A-49F3-8F07-2379F2473EDD}" type="doc">
      <dgm:prSet loTypeId="urn:microsoft.com/office/officeart/2005/8/layout/cycle5" loCatId="cycle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8183C480-A27F-470B-9799-8ACC83E27286}">
      <dgm:prSet phldrT="[Texto]" custT="1"/>
      <dgm:spPr/>
      <dgm:t>
        <a:bodyPr/>
        <a:lstStyle/>
        <a:p>
          <a:r>
            <a:rPr lang="pt-BR" sz="2000" b="0" i="0" u="none" dirty="0">
              <a:effectLst/>
            </a:rPr>
            <a:t>Procedimentos Metodológicos</a:t>
          </a:r>
        </a:p>
      </dgm:t>
    </dgm:pt>
    <dgm:pt modelId="{8E594954-9FBE-4156-8778-F9014BF77D47}" type="parTrans" cxnId="{0D9FA130-D6C4-439F-9DB5-B31CCFE42488}">
      <dgm:prSet/>
      <dgm:spPr/>
      <dgm:t>
        <a:bodyPr/>
        <a:lstStyle/>
        <a:p>
          <a:endParaRPr lang="pt-BR"/>
        </a:p>
      </dgm:t>
    </dgm:pt>
    <dgm:pt modelId="{ACFBA2F1-E5D6-4A35-8590-0EE359B08ABA}" type="sibTrans" cxnId="{0D9FA130-D6C4-439F-9DB5-B31CCFE42488}">
      <dgm:prSet/>
      <dgm:spPr/>
      <dgm:t>
        <a:bodyPr/>
        <a:lstStyle/>
        <a:p>
          <a:endParaRPr lang="pt-BR"/>
        </a:p>
      </dgm:t>
    </dgm:pt>
    <dgm:pt modelId="{E502ABFB-6D47-4453-9874-CCDC09A08575}">
      <dgm:prSet custT="1"/>
      <dgm:spPr/>
      <dgm:t>
        <a:bodyPr/>
        <a:lstStyle/>
        <a:p>
          <a:r>
            <a:rPr lang="pt-BR" sz="2000" b="0" i="0" u="none" dirty="0">
              <a:effectLst/>
            </a:rPr>
            <a:t>Contextualização </a:t>
          </a:r>
        </a:p>
      </dgm:t>
    </dgm:pt>
    <dgm:pt modelId="{2FBA3AFD-0193-45BF-BC00-2F9CC4C1B6D9}" type="parTrans" cxnId="{AE1600B5-AB15-40F4-B1E8-F9E696ED24F4}">
      <dgm:prSet/>
      <dgm:spPr/>
      <dgm:t>
        <a:bodyPr/>
        <a:lstStyle/>
        <a:p>
          <a:endParaRPr lang="pt-BR"/>
        </a:p>
      </dgm:t>
    </dgm:pt>
    <dgm:pt modelId="{B5527146-31AA-4B14-B372-E12A75D6E739}" type="sibTrans" cxnId="{AE1600B5-AB15-40F4-B1E8-F9E696ED24F4}">
      <dgm:prSet/>
      <dgm:spPr/>
      <dgm:t>
        <a:bodyPr/>
        <a:lstStyle/>
        <a:p>
          <a:endParaRPr lang="pt-BR"/>
        </a:p>
      </dgm:t>
    </dgm:pt>
    <dgm:pt modelId="{4DE384DF-8C62-419E-A47C-2A2EDCD95BC9}">
      <dgm:prSet phldrT="[Texto]"/>
      <dgm:spPr/>
      <dgm:t>
        <a:bodyPr/>
        <a:lstStyle/>
        <a:p>
          <a:r>
            <a:rPr lang="pt-BR" b="0" i="0" u="none" dirty="0">
              <a:effectLst/>
            </a:rPr>
            <a:t>Desenvolvimento</a:t>
          </a:r>
        </a:p>
      </dgm:t>
    </dgm:pt>
    <dgm:pt modelId="{6B3A1B67-4ECD-4081-B608-71342B2DD42F}" type="parTrans" cxnId="{7C92040E-F315-4362-A337-F683659D5610}">
      <dgm:prSet/>
      <dgm:spPr/>
      <dgm:t>
        <a:bodyPr/>
        <a:lstStyle/>
        <a:p>
          <a:endParaRPr lang="pt-BR"/>
        </a:p>
      </dgm:t>
    </dgm:pt>
    <dgm:pt modelId="{BD86037D-ED7C-4121-BD2B-3CB232FDD29C}" type="sibTrans" cxnId="{7C92040E-F315-4362-A337-F683659D5610}">
      <dgm:prSet/>
      <dgm:spPr/>
      <dgm:t>
        <a:bodyPr/>
        <a:lstStyle/>
        <a:p>
          <a:endParaRPr lang="pt-BR"/>
        </a:p>
      </dgm:t>
    </dgm:pt>
    <dgm:pt modelId="{35FB36FD-9FFC-4BBF-9412-F609D7E9B4CA}">
      <dgm:prSet phldrT="[Texto]"/>
      <dgm:spPr/>
      <dgm:t>
        <a:bodyPr/>
        <a:lstStyle/>
        <a:p>
          <a:r>
            <a:rPr lang="pt-BR" b="0" i="0" u="none" dirty="0">
              <a:effectLst/>
            </a:rPr>
            <a:t>Trabalhos Futuros</a:t>
          </a:r>
        </a:p>
      </dgm:t>
    </dgm:pt>
    <dgm:pt modelId="{C8F50083-52BD-4A03-92DA-3FA849D5B1E6}" type="parTrans" cxnId="{38764B3D-8769-4050-9EB4-74B3DF2BBC2F}">
      <dgm:prSet/>
      <dgm:spPr/>
      <dgm:t>
        <a:bodyPr/>
        <a:lstStyle/>
        <a:p>
          <a:endParaRPr lang="pt-BR"/>
        </a:p>
      </dgm:t>
    </dgm:pt>
    <dgm:pt modelId="{2FD3AC93-54ED-4D8E-B469-06C02A80AD17}" type="sibTrans" cxnId="{38764B3D-8769-4050-9EB4-74B3DF2BBC2F}">
      <dgm:prSet/>
      <dgm:spPr/>
      <dgm:t>
        <a:bodyPr/>
        <a:lstStyle/>
        <a:p>
          <a:endParaRPr lang="pt-BR"/>
        </a:p>
      </dgm:t>
    </dgm:pt>
    <dgm:pt modelId="{26673264-B1E9-44E2-8E0B-0D6BF99C9AD3}" type="pres">
      <dgm:prSet presAssocID="{11FD6631-1D0A-49F3-8F07-2379F2473ED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7044DE9-850D-4941-B45C-D6014D252371}" type="pres">
      <dgm:prSet presAssocID="{E502ABFB-6D47-4453-9874-CCDC09A0857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EB519EE-F5BB-4EF5-ABC9-31D11AE04742}" type="pres">
      <dgm:prSet presAssocID="{E502ABFB-6D47-4453-9874-CCDC09A08575}" presName="spNode" presStyleCnt="0"/>
      <dgm:spPr/>
    </dgm:pt>
    <dgm:pt modelId="{C18E81EF-BEE1-4CA3-ACE9-BD0E8573F3A9}" type="pres">
      <dgm:prSet presAssocID="{B5527146-31AA-4B14-B372-E12A75D6E739}" presName="sibTrans" presStyleLbl="sibTrans1D1" presStyleIdx="0" presStyleCnt="4"/>
      <dgm:spPr/>
      <dgm:t>
        <a:bodyPr/>
        <a:lstStyle/>
        <a:p>
          <a:endParaRPr lang="pt-BR"/>
        </a:p>
      </dgm:t>
    </dgm:pt>
    <dgm:pt modelId="{23D86BEB-2134-4C37-B77C-28E5E086FE63}" type="pres">
      <dgm:prSet presAssocID="{8183C480-A27F-470B-9799-8ACC83E27286}" presName="node" presStyleLbl="node1" presStyleIdx="1" presStyleCnt="4" custRadScaleRad="97372" custRadScaleInc="-268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0DA0BE6-8009-43DE-A730-E0C4C8996D4B}" type="pres">
      <dgm:prSet presAssocID="{8183C480-A27F-470B-9799-8ACC83E27286}" presName="spNode" presStyleCnt="0"/>
      <dgm:spPr/>
    </dgm:pt>
    <dgm:pt modelId="{3FFE4356-3F62-45F2-AFCF-2D6FF702B756}" type="pres">
      <dgm:prSet presAssocID="{ACFBA2F1-E5D6-4A35-8590-0EE359B08ABA}" presName="sibTrans" presStyleLbl="sibTrans1D1" presStyleIdx="1" presStyleCnt="4"/>
      <dgm:spPr/>
      <dgm:t>
        <a:bodyPr/>
        <a:lstStyle/>
        <a:p>
          <a:endParaRPr lang="pt-BR"/>
        </a:p>
      </dgm:t>
    </dgm:pt>
    <dgm:pt modelId="{5065052A-6AD3-4556-B78C-96EDFFC0D5B4}" type="pres">
      <dgm:prSet presAssocID="{4DE384DF-8C62-419E-A47C-2A2EDCD95BC9}" presName="node" presStyleLbl="node1" presStyleIdx="2" presStyleCnt="4" custRadScaleRad="97372" custRadScaleInc="-268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CFC201D-4BE6-49D2-BE21-E9BDE3FA73F6}" type="pres">
      <dgm:prSet presAssocID="{4DE384DF-8C62-419E-A47C-2A2EDCD95BC9}" presName="spNode" presStyleCnt="0"/>
      <dgm:spPr/>
    </dgm:pt>
    <dgm:pt modelId="{E1182F12-BB82-4CC4-B217-20D83B41A1C4}" type="pres">
      <dgm:prSet presAssocID="{BD86037D-ED7C-4121-BD2B-3CB232FDD29C}" presName="sibTrans" presStyleLbl="sibTrans1D1" presStyleIdx="2" presStyleCnt="4"/>
      <dgm:spPr/>
      <dgm:t>
        <a:bodyPr/>
        <a:lstStyle/>
        <a:p>
          <a:endParaRPr lang="pt-BR"/>
        </a:p>
      </dgm:t>
    </dgm:pt>
    <dgm:pt modelId="{27C41588-991C-4FDA-B69B-8CB26B124AF1}" type="pres">
      <dgm:prSet presAssocID="{35FB36FD-9FFC-4BBF-9412-F609D7E9B4CA}" presName="node" presStyleLbl="node1" presStyleIdx="3" presStyleCnt="4" custRadScaleRad="97372" custRadScaleInc="-268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E1A7BE9-6222-410C-82DD-90288D9806F4}" type="pres">
      <dgm:prSet presAssocID="{35FB36FD-9FFC-4BBF-9412-F609D7E9B4CA}" presName="spNode" presStyleCnt="0"/>
      <dgm:spPr/>
    </dgm:pt>
    <dgm:pt modelId="{819D13D5-4765-46B5-8A3F-7A344325275F}" type="pres">
      <dgm:prSet presAssocID="{2FD3AC93-54ED-4D8E-B469-06C02A80AD17}" presName="sibTrans" presStyleLbl="sibTrans1D1" presStyleIdx="3" presStyleCnt="4"/>
      <dgm:spPr/>
      <dgm:t>
        <a:bodyPr/>
        <a:lstStyle/>
        <a:p>
          <a:endParaRPr lang="pt-BR"/>
        </a:p>
      </dgm:t>
    </dgm:pt>
  </dgm:ptLst>
  <dgm:cxnLst>
    <dgm:cxn modelId="{C43DC025-935F-434A-8F66-3DFE2DBCFCBD}" type="presOf" srcId="{35FB36FD-9FFC-4BBF-9412-F609D7E9B4CA}" destId="{27C41588-991C-4FDA-B69B-8CB26B124AF1}" srcOrd="0" destOrd="0" presId="urn:microsoft.com/office/officeart/2005/8/layout/cycle5"/>
    <dgm:cxn modelId="{0D9FA130-D6C4-439F-9DB5-B31CCFE42488}" srcId="{11FD6631-1D0A-49F3-8F07-2379F2473EDD}" destId="{8183C480-A27F-470B-9799-8ACC83E27286}" srcOrd="1" destOrd="0" parTransId="{8E594954-9FBE-4156-8778-F9014BF77D47}" sibTransId="{ACFBA2F1-E5D6-4A35-8590-0EE359B08ABA}"/>
    <dgm:cxn modelId="{608084E0-BEB1-4742-83A9-0BF11AFEDFDE}" type="presOf" srcId="{E502ABFB-6D47-4453-9874-CCDC09A08575}" destId="{07044DE9-850D-4941-B45C-D6014D252371}" srcOrd="0" destOrd="0" presId="urn:microsoft.com/office/officeart/2005/8/layout/cycle5"/>
    <dgm:cxn modelId="{38764B3D-8769-4050-9EB4-74B3DF2BBC2F}" srcId="{11FD6631-1D0A-49F3-8F07-2379F2473EDD}" destId="{35FB36FD-9FFC-4BBF-9412-F609D7E9B4CA}" srcOrd="3" destOrd="0" parTransId="{C8F50083-52BD-4A03-92DA-3FA849D5B1E6}" sibTransId="{2FD3AC93-54ED-4D8E-B469-06C02A80AD17}"/>
    <dgm:cxn modelId="{72696BC5-036B-443F-9B63-65143CB40577}" type="presOf" srcId="{ACFBA2F1-E5D6-4A35-8590-0EE359B08ABA}" destId="{3FFE4356-3F62-45F2-AFCF-2D6FF702B756}" srcOrd="0" destOrd="0" presId="urn:microsoft.com/office/officeart/2005/8/layout/cycle5"/>
    <dgm:cxn modelId="{16A4AA17-B46F-4B38-B1AA-B799ACE06CA1}" type="presOf" srcId="{8183C480-A27F-470B-9799-8ACC83E27286}" destId="{23D86BEB-2134-4C37-B77C-28E5E086FE63}" srcOrd="0" destOrd="0" presId="urn:microsoft.com/office/officeart/2005/8/layout/cycle5"/>
    <dgm:cxn modelId="{29CE3935-8603-4B08-9EEE-1A21D4D60132}" type="presOf" srcId="{BD86037D-ED7C-4121-BD2B-3CB232FDD29C}" destId="{E1182F12-BB82-4CC4-B217-20D83B41A1C4}" srcOrd="0" destOrd="0" presId="urn:microsoft.com/office/officeart/2005/8/layout/cycle5"/>
    <dgm:cxn modelId="{C70AE8F7-2D46-4524-A4C2-62560A5CCA7E}" type="presOf" srcId="{11FD6631-1D0A-49F3-8F07-2379F2473EDD}" destId="{26673264-B1E9-44E2-8E0B-0D6BF99C9AD3}" srcOrd="0" destOrd="0" presId="urn:microsoft.com/office/officeart/2005/8/layout/cycle5"/>
    <dgm:cxn modelId="{053BE128-1753-41A4-A5BF-EB952AFA4B43}" type="presOf" srcId="{4DE384DF-8C62-419E-A47C-2A2EDCD95BC9}" destId="{5065052A-6AD3-4556-B78C-96EDFFC0D5B4}" srcOrd="0" destOrd="0" presId="urn:microsoft.com/office/officeart/2005/8/layout/cycle5"/>
    <dgm:cxn modelId="{7C92040E-F315-4362-A337-F683659D5610}" srcId="{11FD6631-1D0A-49F3-8F07-2379F2473EDD}" destId="{4DE384DF-8C62-419E-A47C-2A2EDCD95BC9}" srcOrd="2" destOrd="0" parTransId="{6B3A1B67-4ECD-4081-B608-71342B2DD42F}" sibTransId="{BD86037D-ED7C-4121-BD2B-3CB232FDD29C}"/>
    <dgm:cxn modelId="{FB3C87E6-EED1-414A-8C5A-7C41F1758C4D}" type="presOf" srcId="{2FD3AC93-54ED-4D8E-B469-06C02A80AD17}" destId="{819D13D5-4765-46B5-8A3F-7A344325275F}" srcOrd="0" destOrd="0" presId="urn:microsoft.com/office/officeart/2005/8/layout/cycle5"/>
    <dgm:cxn modelId="{4251DF33-B34C-400D-A80D-3731603C8056}" type="presOf" srcId="{B5527146-31AA-4B14-B372-E12A75D6E739}" destId="{C18E81EF-BEE1-4CA3-ACE9-BD0E8573F3A9}" srcOrd="0" destOrd="0" presId="urn:microsoft.com/office/officeart/2005/8/layout/cycle5"/>
    <dgm:cxn modelId="{AE1600B5-AB15-40F4-B1E8-F9E696ED24F4}" srcId="{11FD6631-1D0A-49F3-8F07-2379F2473EDD}" destId="{E502ABFB-6D47-4453-9874-CCDC09A08575}" srcOrd="0" destOrd="0" parTransId="{2FBA3AFD-0193-45BF-BC00-2F9CC4C1B6D9}" sibTransId="{B5527146-31AA-4B14-B372-E12A75D6E739}"/>
    <dgm:cxn modelId="{C59C140C-9191-4B48-8DB3-4329E7DD93FC}" type="presParOf" srcId="{26673264-B1E9-44E2-8E0B-0D6BF99C9AD3}" destId="{07044DE9-850D-4941-B45C-D6014D252371}" srcOrd="0" destOrd="0" presId="urn:microsoft.com/office/officeart/2005/8/layout/cycle5"/>
    <dgm:cxn modelId="{978442CE-9E26-4BA5-A5ED-58E3C4F73853}" type="presParOf" srcId="{26673264-B1E9-44E2-8E0B-0D6BF99C9AD3}" destId="{5EB519EE-F5BB-4EF5-ABC9-31D11AE04742}" srcOrd="1" destOrd="0" presId="urn:microsoft.com/office/officeart/2005/8/layout/cycle5"/>
    <dgm:cxn modelId="{39250774-3A36-4A48-BF0D-D44CAB880433}" type="presParOf" srcId="{26673264-B1E9-44E2-8E0B-0D6BF99C9AD3}" destId="{C18E81EF-BEE1-4CA3-ACE9-BD0E8573F3A9}" srcOrd="2" destOrd="0" presId="urn:microsoft.com/office/officeart/2005/8/layout/cycle5"/>
    <dgm:cxn modelId="{D4C41A28-A2CB-4411-8FC5-A3FAAAF3268E}" type="presParOf" srcId="{26673264-B1E9-44E2-8E0B-0D6BF99C9AD3}" destId="{23D86BEB-2134-4C37-B77C-28E5E086FE63}" srcOrd="3" destOrd="0" presId="urn:microsoft.com/office/officeart/2005/8/layout/cycle5"/>
    <dgm:cxn modelId="{21A175EF-4D60-4826-AA9E-AA1761310D26}" type="presParOf" srcId="{26673264-B1E9-44E2-8E0B-0D6BF99C9AD3}" destId="{40DA0BE6-8009-43DE-A730-E0C4C8996D4B}" srcOrd="4" destOrd="0" presId="urn:microsoft.com/office/officeart/2005/8/layout/cycle5"/>
    <dgm:cxn modelId="{EC107301-C7D3-4391-B29C-6BF5257C9CD8}" type="presParOf" srcId="{26673264-B1E9-44E2-8E0B-0D6BF99C9AD3}" destId="{3FFE4356-3F62-45F2-AFCF-2D6FF702B756}" srcOrd="5" destOrd="0" presId="urn:microsoft.com/office/officeart/2005/8/layout/cycle5"/>
    <dgm:cxn modelId="{C4062FDD-5D58-4865-82AE-60CB73FC2CF0}" type="presParOf" srcId="{26673264-B1E9-44E2-8E0B-0D6BF99C9AD3}" destId="{5065052A-6AD3-4556-B78C-96EDFFC0D5B4}" srcOrd="6" destOrd="0" presId="urn:microsoft.com/office/officeart/2005/8/layout/cycle5"/>
    <dgm:cxn modelId="{15BF4C41-FFE7-4333-B561-3B91CAA9117C}" type="presParOf" srcId="{26673264-B1E9-44E2-8E0B-0D6BF99C9AD3}" destId="{6CFC201D-4BE6-49D2-BE21-E9BDE3FA73F6}" srcOrd="7" destOrd="0" presId="urn:microsoft.com/office/officeart/2005/8/layout/cycle5"/>
    <dgm:cxn modelId="{49FB83D8-ABB2-449A-A97D-018AC6A97D8F}" type="presParOf" srcId="{26673264-B1E9-44E2-8E0B-0D6BF99C9AD3}" destId="{E1182F12-BB82-4CC4-B217-20D83B41A1C4}" srcOrd="8" destOrd="0" presId="urn:microsoft.com/office/officeart/2005/8/layout/cycle5"/>
    <dgm:cxn modelId="{4EA5227B-983E-492F-9C59-141593BDCBDF}" type="presParOf" srcId="{26673264-B1E9-44E2-8E0B-0D6BF99C9AD3}" destId="{27C41588-991C-4FDA-B69B-8CB26B124AF1}" srcOrd="9" destOrd="0" presId="urn:microsoft.com/office/officeart/2005/8/layout/cycle5"/>
    <dgm:cxn modelId="{D703DF0B-EE28-4158-8D5E-4D998004E19D}" type="presParOf" srcId="{26673264-B1E9-44E2-8E0B-0D6BF99C9AD3}" destId="{DE1A7BE9-6222-410C-82DD-90288D9806F4}" srcOrd="10" destOrd="0" presId="urn:microsoft.com/office/officeart/2005/8/layout/cycle5"/>
    <dgm:cxn modelId="{736B1850-3B54-4234-B563-8DCC284EBD41}" type="presParOf" srcId="{26673264-B1E9-44E2-8E0B-0D6BF99C9AD3}" destId="{819D13D5-4765-46B5-8A3F-7A344325275F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30C046-37B7-42B6-9C5C-A90DF910E11F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5AAE66A9-D3B0-406C-B0C9-8A9948FF211F}">
      <dgm:prSet phldrT="[Texto]" phldr="1"/>
      <dgm:spPr/>
      <dgm:t>
        <a:bodyPr/>
        <a:lstStyle/>
        <a:p>
          <a:endParaRPr lang="pt-BR"/>
        </a:p>
      </dgm:t>
    </dgm:pt>
    <dgm:pt modelId="{EB1E5607-5067-464F-BFF8-0DBE1C0D1FE9}" type="parTrans" cxnId="{84A6390D-0B19-47A9-B2E2-D512F48DCA4D}">
      <dgm:prSet/>
      <dgm:spPr/>
      <dgm:t>
        <a:bodyPr/>
        <a:lstStyle/>
        <a:p>
          <a:endParaRPr lang="pt-BR"/>
        </a:p>
      </dgm:t>
    </dgm:pt>
    <dgm:pt modelId="{51AD214F-B4B9-4D85-B180-3C95D134E897}" type="sibTrans" cxnId="{84A6390D-0B19-47A9-B2E2-D512F48DCA4D}">
      <dgm:prSet/>
      <dgm:spPr/>
      <dgm:t>
        <a:bodyPr/>
        <a:lstStyle/>
        <a:p>
          <a:endParaRPr lang="pt-BR"/>
        </a:p>
      </dgm:t>
    </dgm:pt>
    <dgm:pt modelId="{4205710C-3CBE-433B-8E19-64A8A9BAFF48}">
      <dgm:prSet phldrT="[Texto]"/>
      <dgm:spPr/>
      <dgm:t>
        <a:bodyPr/>
        <a:lstStyle/>
        <a:p>
          <a:r>
            <a:rPr lang="pt-BR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Solução Tecnológica</a:t>
          </a:r>
          <a:endParaRPr lang="pt-BR" dirty="0"/>
        </a:p>
      </dgm:t>
    </dgm:pt>
    <dgm:pt modelId="{8C660319-CFD0-4C11-B4D6-C7CCD1522FF0}" type="parTrans" cxnId="{8DD2D56D-3AB2-47AD-B051-166101CF5AD8}">
      <dgm:prSet/>
      <dgm:spPr/>
      <dgm:t>
        <a:bodyPr/>
        <a:lstStyle/>
        <a:p>
          <a:endParaRPr lang="pt-BR"/>
        </a:p>
      </dgm:t>
    </dgm:pt>
    <dgm:pt modelId="{46F289EC-0099-4F95-AEA9-1FA5F2EF5C3D}" type="sibTrans" cxnId="{8DD2D56D-3AB2-47AD-B051-166101CF5AD8}">
      <dgm:prSet/>
      <dgm:spPr/>
      <dgm:t>
        <a:bodyPr/>
        <a:lstStyle/>
        <a:p>
          <a:endParaRPr lang="pt-BR"/>
        </a:p>
      </dgm:t>
    </dgm:pt>
    <dgm:pt modelId="{79A2FB72-BBAB-4FA5-9257-A418D6322281}">
      <dgm:prSet phldrT="[Texto]" phldr="1"/>
      <dgm:spPr/>
      <dgm:t>
        <a:bodyPr/>
        <a:lstStyle/>
        <a:p>
          <a:endParaRPr lang="pt-BR"/>
        </a:p>
      </dgm:t>
    </dgm:pt>
    <dgm:pt modelId="{FE80372B-9C58-45BA-B33F-36005347DE0F}" type="parTrans" cxnId="{FC675783-E65C-4036-8979-13CA4385686F}">
      <dgm:prSet/>
      <dgm:spPr/>
      <dgm:t>
        <a:bodyPr/>
        <a:lstStyle/>
        <a:p>
          <a:endParaRPr lang="pt-BR"/>
        </a:p>
      </dgm:t>
    </dgm:pt>
    <dgm:pt modelId="{2FECAC2F-281F-4FE8-958F-13D821E733D0}" type="sibTrans" cxnId="{FC675783-E65C-4036-8979-13CA4385686F}">
      <dgm:prSet/>
      <dgm:spPr/>
      <dgm:t>
        <a:bodyPr/>
        <a:lstStyle/>
        <a:p>
          <a:endParaRPr lang="pt-BR"/>
        </a:p>
      </dgm:t>
    </dgm:pt>
    <dgm:pt modelId="{DA3DCC46-672F-4C48-B2D9-BB24CE30A275}">
      <dgm:prSet phldrT="[Texto]"/>
      <dgm:spPr/>
      <dgm:t>
        <a:bodyPr/>
        <a:lstStyle/>
        <a:p>
          <a:pPr>
            <a:buClrTx/>
          </a:pPr>
          <a:r>
            <a: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Comunicação entre pais e professores sobre a vida escolar do aluno</a:t>
          </a:r>
          <a:endParaRPr lang="pt-BR" dirty="0"/>
        </a:p>
      </dgm:t>
    </dgm:pt>
    <dgm:pt modelId="{21EA6C75-09E4-4DE8-A518-8C239F4B72F0}" type="parTrans" cxnId="{C46D8499-659C-4B8C-A288-693921103C27}">
      <dgm:prSet/>
      <dgm:spPr/>
      <dgm:t>
        <a:bodyPr/>
        <a:lstStyle/>
        <a:p>
          <a:endParaRPr lang="pt-BR"/>
        </a:p>
      </dgm:t>
    </dgm:pt>
    <dgm:pt modelId="{24840A09-A505-4471-B5E2-B26D4F660590}" type="sibTrans" cxnId="{C46D8499-659C-4B8C-A288-693921103C27}">
      <dgm:prSet/>
      <dgm:spPr/>
      <dgm:t>
        <a:bodyPr/>
        <a:lstStyle/>
        <a:p>
          <a:endParaRPr lang="pt-BR"/>
        </a:p>
      </dgm:t>
    </dgm:pt>
    <dgm:pt modelId="{925C6D08-B2F0-40F2-B1D8-5947507E0E55}">
      <dgm:prSet phldrT="[Texto]"/>
      <dgm:spPr/>
      <dgm:t>
        <a:bodyPr/>
        <a:lstStyle/>
        <a:p>
          <a:r>
            <a:rPr lang="pt-BR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Web Site</a:t>
          </a:r>
          <a:endParaRPr lang="pt-BR" dirty="0"/>
        </a:p>
      </dgm:t>
    </dgm:pt>
    <dgm:pt modelId="{8876C222-94E9-4080-B928-F073AF778B41}" type="parTrans" cxnId="{84A68B91-231B-4038-B497-0A832E0E1D42}">
      <dgm:prSet/>
      <dgm:spPr/>
    </dgm:pt>
    <dgm:pt modelId="{D1A16207-ADA6-4FED-B45D-22D01EA3322D}" type="sibTrans" cxnId="{84A68B91-231B-4038-B497-0A832E0E1D42}">
      <dgm:prSet/>
      <dgm:spPr/>
    </dgm:pt>
    <dgm:pt modelId="{DF772F45-EE84-465F-87C1-B7CB9FCDAB52}" type="pres">
      <dgm:prSet presAssocID="{5530C046-37B7-42B6-9C5C-A90DF910E11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E397FAA-D0CD-4512-A620-3FCE8C09B255}" type="pres">
      <dgm:prSet presAssocID="{5AAE66A9-D3B0-406C-B0C9-8A9948FF211F}" presName="composite" presStyleCnt="0"/>
      <dgm:spPr/>
    </dgm:pt>
    <dgm:pt modelId="{865A9529-5B2F-43CC-A7EA-8653DFDB85F8}" type="pres">
      <dgm:prSet presAssocID="{5AAE66A9-D3B0-406C-B0C9-8A9948FF211F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07FC10A-101B-448E-8ABC-8F43CBA4771B}" type="pres">
      <dgm:prSet presAssocID="{5AAE66A9-D3B0-406C-B0C9-8A9948FF211F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1F86DBA-201B-42E5-8487-569F3F780FE0}" type="pres">
      <dgm:prSet presAssocID="{51AD214F-B4B9-4D85-B180-3C95D134E897}" presName="sp" presStyleCnt="0"/>
      <dgm:spPr/>
    </dgm:pt>
    <dgm:pt modelId="{4117589C-5310-4EBD-83BD-51B6D872CC8A}" type="pres">
      <dgm:prSet presAssocID="{79A2FB72-BBAB-4FA5-9257-A418D6322281}" presName="composite" presStyleCnt="0"/>
      <dgm:spPr/>
    </dgm:pt>
    <dgm:pt modelId="{4C5B7615-3036-4513-AD0F-AC6B62685FDC}" type="pres">
      <dgm:prSet presAssocID="{79A2FB72-BBAB-4FA5-9257-A418D6322281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AB6C609-2D5D-4C49-81ED-C04A41419F5D}" type="pres">
      <dgm:prSet presAssocID="{79A2FB72-BBAB-4FA5-9257-A418D6322281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0A00FF1-2A95-438A-8F18-E5CFA514BC32}" type="presOf" srcId="{925C6D08-B2F0-40F2-B1D8-5947507E0E55}" destId="{707FC10A-101B-448E-8ABC-8F43CBA4771B}" srcOrd="0" destOrd="1" presId="urn:microsoft.com/office/officeart/2005/8/layout/chevron2"/>
    <dgm:cxn modelId="{FC675783-E65C-4036-8979-13CA4385686F}" srcId="{5530C046-37B7-42B6-9C5C-A90DF910E11F}" destId="{79A2FB72-BBAB-4FA5-9257-A418D6322281}" srcOrd="1" destOrd="0" parTransId="{FE80372B-9C58-45BA-B33F-36005347DE0F}" sibTransId="{2FECAC2F-281F-4FE8-958F-13D821E733D0}"/>
    <dgm:cxn modelId="{17EE5EE2-5383-4648-A0F7-53ECD91AC85E}" type="presOf" srcId="{DA3DCC46-672F-4C48-B2D9-BB24CE30A275}" destId="{7AB6C609-2D5D-4C49-81ED-C04A41419F5D}" srcOrd="0" destOrd="0" presId="urn:microsoft.com/office/officeart/2005/8/layout/chevron2"/>
    <dgm:cxn modelId="{8DD2D56D-3AB2-47AD-B051-166101CF5AD8}" srcId="{5AAE66A9-D3B0-406C-B0C9-8A9948FF211F}" destId="{4205710C-3CBE-433B-8E19-64A8A9BAFF48}" srcOrd="0" destOrd="0" parTransId="{8C660319-CFD0-4C11-B4D6-C7CCD1522FF0}" sibTransId="{46F289EC-0099-4F95-AEA9-1FA5F2EF5C3D}"/>
    <dgm:cxn modelId="{38203479-1AAB-4AF0-8C5E-511B578DD4F5}" type="presOf" srcId="{4205710C-3CBE-433B-8E19-64A8A9BAFF48}" destId="{707FC10A-101B-448E-8ABC-8F43CBA4771B}" srcOrd="0" destOrd="0" presId="urn:microsoft.com/office/officeart/2005/8/layout/chevron2"/>
    <dgm:cxn modelId="{84A68B91-231B-4038-B497-0A832E0E1D42}" srcId="{5AAE66A9-D3B0-406C-B0C9-8A9948FF211F}" destId="{925C6D08-B2F0-40F2-B1D8-5947507E0E55}" srcOrd="1" destOrd="0" parTransId="{8876C222-94E9-4080-B928-F073AF778B41}" sibTransId="{D1A16207-ADA6-4FED-B45D-22D01EA3322D}"/>
    <dgm:cxn modelId="{85CA0482-6EEF-4695-9445-BE399E77FCB4}" type="presOf" srcId="{5AAE66A9-D3B0-406C-B0C9-8A9948FF211F}" destId="{865A9529-5B2F-43CC-A7EA-8653DFDB85F8}" srcOrd="0" destOrd="0" presId="urn:microsoft.com/office/officeart/2005/8/layout/chevron2"/>
    <dgm:cxn modelId="{C46D8499-659C-4B8C-A288-693921103C27}" srcId="{79A2FB72-BBAB-4FA5-9257-A418D6322281}" destId="{DA3DCC46-672F-4C48-B2D9-BB24CE30A275}" srcOrd="0" destOrd="0" parTransId="{21EA6C75-09E4-4DE8-A518-8C239F4B72F0}" sibTransId="{24840A09-A505-4471-B5E2-B26D4F660590}"/>
    <dgm:cxn modelId="{A407CF82-F3FB-4B3F-BE15-F6BC7512078B}" type="presOf" srcId="{79A2FB72-BBAB-4FA5-9257-A418D6322281}" destId="{4C5B7615-3036-4513-AD0F-AC6B62685FDC}" srcOrd="0" destOrd="0" presId="urn:microsoft.com/office/officeart/2005/8/layout/chevron2"/>
    <dgm:cxn modelId="{1CF3B9F9-D899-49B7-B055-96388B4A6BD3}" type="presOf" srcId="{5530C046-37B7-42B6-9C5C-A90DF910E11F}" destId="{DF772F45-EE84-465F-87C1-B7CB9FCDAB52}" srcOrd="0" destOrd="0" presId="urn:microsoft.com/office/officeart/2005/8/layout/chevron2"/>
    <dgm:cxn modelId="{84A6390D-0B19-47A9-B2E2-D512F48DCA4D}" srcId="{5530C046-37B7-42B6-9C5C-A90DF910E11F}" destId="{5AAE66A9-D3B0-406C-B0C9-8A9948FF211F}" srcOrd="0" destOrd="0" parTransId="{EB1E5607-5067-464F-BFF8-0DBE1C0D1FE9}" sibTransId="{51AD214F-B4B9-4D85-B180-3C95D134E897}"/>
    <dgm:cxn modelId="{74751E12-6EBA-4C7E-82F7-DA2064E9D218}" type="presParOf" srcId="{DF772F45-EE84-465F-87C1-B7CB9FCDAB52}" destId="{4E397FAA-D0CD-4512-A620-3FCE8C09B255}" srcOrd="0" destOrd="0" presId="urn:microsoft.com/office/officeart/2005/8/layout/chevron2"/>
    <dgm:cxn modelId="{30C6C61D-F3AC-42D2-93BB-9B8B2E0ADCAF}" type="presParOf" srcId="{4E397FAA-D0CD-4512-A620-3FCE8C09B255}" destId="{865A9529-5B2F-43CC-A7EA-8653DFDB85F8}" srcOrd="0" destOrd="0" presId="urn:microsoft.com/office/officeart/2005/8/layout/chevron2"/>
    <dgm:cxn modelId="{93EFB23C-EC6B-416B-A4FC-64C115895094}" type="presParOf" srcId="{4E397FAA-D0CD-4512-A620-3FCE8C09B255}" destId="{707FC10A-101B-448E-8ABC-8F43CBA4771B}" srcOrd="1" destOrd="0" presId="urn:microsoft.com/office/officeart/2005/8/layout/chevron2"/>
    <dgm:cxn modelId="{D4593002-827D-43CB-B555-B9AAE6A3AFFD}" type="presParOf" srcId="{DF772F45-EE84-465F-87C1-B7CB9FCDAB52}" destId="{01F86DBA-201B-42E5-8487-569F3F780FE0}" srcOrd="1" destOrd="0" presId="urn:microsoft.com/office/officeart/2005/8/layout/chevron2"/>
    <dgm:cxn modelId="{D4466E89-AF54-49FA-A5F7-E24A55878B3F}" type="presParOf" srcId="{DF772F45-EE84-465F-87C1-B7CB9FCDAB52}" destId="{4117589C-5310-4EBD-83BD-51B6D872CC8A}" srcOrd="2" destOrd="0" presId="urn:microsoft.com/office/officeart/2005/8/layout/chevron2"/>
    <dgm:cxn modelId="{A28597B4-C29E-4B10-B805-622504A9F9F5}" type="presParOf" srcId="{4117589C-5310-4EBD-83BD-51B6D872CC8A}" destId="{4C5B7615-3036-4513-AD0F-AC6B62685FDC}" srcOrd="0" destOrd="0" presId="urn:microsoft.com/office/officeart/2005/8/layout/chevron2"/>
    <dgm:cxn modelId="{EC327DD5-8230-4D5D-842E-D72BE9120D05}" type="presParOf" srcId="{4117589C-5310-4EBD-83BD-51B6D872CC8A}" destId="{7AB6C609-2D5D-4C49-81ED-C04A41419F5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30C046-37B7-42B6-9C5C-A90DF910E11F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DF772F45-EE84-465F-87C1-B7CB9FCDAB52}" type="pres">
      <dgm:prSet presAssocID="{5530C046-37B7-42B6-9C5C-A90DF910E11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</dgm:ptLst>
  <dgm:cxnLst>
    <dgm:cxn modelId="{1CF3B9F9-D899-49B7-B055-96388B4A6BD3}" type="presOf" srcId="{5530C046-37B7-42B6-9C5C-A90DF910E11F}" destId="{DF772F45-EE84-465F-87C1-B7CB9FCDAB52}" srcOrd="0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784EEE-DF12-4DA5-96FF-441FABB2D4B9}" type="doc">
      <dgm:prSet loTypeId="urn:microsoft.com/office/officeart/2005/8/layout/hList6" loCatId="list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pt-BR"/>
        </a:p>
      </dgm:t>
    </dgm:pt>
    <dgm:pt modelId="{655F86D8-4EE0-4511-A31F-330D57BE82D7}">
      <dgm:prSet phldrT="[Texto]" custT="1"/>
      <dgm:spPr/>
      <dgm:t>
        <a:bodyPr/>
        <a:lstStyle/>
        <a:p>
          <a:r>
            <a:rPr lang="pt-BR" sz="5000" dirty="0"/>
            <a:t>Play Java</a:t>
          </a:r>
        </a:p>
      </dgm:t>
    </dgm:pt>
    <dgm:pt modelId="{4BE5E29F-FB51-463A-9D61-16440C340285}" type="parTrans" cxnId="{FE45DEFA-47A1-4513-9EB2-E7FB10AF1F79}">
      <dgm:prSet/>
      <dgm:spPr/>
      <dgm:t>
        <a:bodyPr/>
        <a:lstStyle/>
        <a:p>
          <a:endParaRPr lang="pt-BR"/>
        </a:p>
      </dgm:t>
    </dgm:pt>
    <dgm:pt modelId="{AF353D03-09DC-4319-A642-87AE29F1996B}" type="sibTrans" cxnId="{FE45DEFA-47A1-4513-9EB2-E7FB10AF1F79}">
      <dgm:prSet/>
      <dgm:spPr/>
      <dgm:t>
        <a:bodyPr/>
        <a:lstStyle/>
        <a:p>
          <a:endParaRPr lang="pt-BR"/>
        </a:p>
      </dgm:t>
    </dgm:pt>
    <dgm:pt modelId="{2AE89F81-6867-4B95-A1AF-1896359D448A}">
      <dgm:prSet phldrT="[Texto]" custT="1"/>
      <dgm:spPr/>
      <dgm:t>
        <a:bodyPr/>
        <a:lstStyle/>
        <a:p>
          <a:r>
            <a:rPr lang="pt-BR" sz="3500" dirty="0" err="1"/>
            <a:t>PortgreSQL</a:t>
          </a:r>
          <a:endParaRPr lang="pt-BR" sz="3500" dirty="0"/>
        </a:p>
      </dgm:t>
    </dgm:pt>
    <dgm:pt modelId="{2AC007E7-25B9-434E-87FC-24777D7A4A73}" type="parTrans" cxnId="{5E8D3958-E789-46A8-8D97-F587A7B80AF8}">
      <dgm:prSet/>
      <dgm:spPr/>
      <dgm:t>
        <a:bodyPr/>
        <a:lstStyle/>
        <a:p>
          <a:endParaRPr lang="pt-BR"/>
        </a:p>
      </dgm:t>
    </dgm:pt>
    <dgm:pt modelId="{1C5C55E8-4BD1-4324-B094-106E379FF70D}" type="sibTrans" cxnId="{5E8D3958-E789-46A8-8D97-F587A7B80AF8}">
      <dgm:prSet/>
      <dgm:spPr/>
      <dgm:t>
        <a:bodyPr/>
        <a:lstStyle/>
        <a:p>
          <a:endParaRPr lang="pt-BR"/>
        </a:p>
      </dgm:t>
    </dgm:pt>
    <dgm:pt modelId="{5277E858-B1E0-48F3-A356-7955366D20A5}">
      <dgm:prSet phldrT="[Texto]"/>
      <dgm:spPr/>
      <dgm:t>
        <a:bodyPr/>
        <a:lstStyle/>
        <a:p>
          <a:r>
            <a:rPr lang="pt-BR" dirty="0" err="1"/>
            <a:t>Bootstrap</a:t>
          </a:r>
          <a:endParaRPr lang="pt-BR" dirty="0"/>
        </a:p>
      </dgm:t>
    </dgm:pt>
    <dgm:pt modelId="{7728E64D-EFD5-494F-B79E-ABF4D9958022}" type="parTrans" cxnId="{C549F82F-0E89-4DAE-8C14-84AC73DDED69}">
      <dgm:prSet/>
      <dgm:spPr/>
      <dgm:t>
        <a:bodyPr/>
        <a:lstStyle/>
        <a:p>
          <a:endParaRPr lang="pt-BR"/>
        </a:p>
      </dgm:t>
    </dgm:pt>
    <dgm:pt modelId="{68D976D8-1D6E-47AF-AE58-9F01E66E0906}" type="sibTrans" cxnId="{C549F82F-0E89-4DAE-8C14-84AC73DDED69}">
      <dgm:prSet/>
      <dgm:spPr/>
      <dgm:t>
        <a:bodyPr/>
        <a:lstStyle/>
        <a:p>
          <a:endParaRPr lang="pt-BR"/>
        </a:p>
      </dgm:t>
    </dgm:pt>
    <dgm:pt modelId="{2A61BC83-95E8-4115-BB8D-C191308AA3EB}" type="pres">
      <dgm:prSet presAssocID="{9D784EEE-DF12-4DA5-96FF-441FABB2D4B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1FBF496-4366-4604-BD0F-5F59A81D15BD}" type="pres">
      <dgm:prSet presAssocID="{655F86D8-4EE0-4511-A31F-330D57BE82D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AB48CC2-C1CE-4C39-834F-603BB9EFD3F0}" type="pres">
      <dgm:prSet presAssocID="{AF353D03-09DC-4319-A642-87AE29F1996B}" presName="sibTrans" presStyleCnt="0"/>
      <dgm:spPr/>
    </dgm:pt>
    <dgm:pt modelId="{D939B8C5-5A05-4457-937B-E42918C3F19A}" type="pres">
      <dgm:prSet presAssocID="{2AE89F81-6867-4B95-A1AF-1896359D448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981AB3E-9FBA-44AC-8F5B-717C0B9BA84E}" type="pres">
      <dgm:prSet presAssocID="{1C5C55E8-4BD1-4324-B094-106E379FF70D}" presName="sibTrans" presStyleCnt="0"/>
      <dgm:spPr/>
    </dgm:pt>
    <dgm:pt modelId="{BAFD7E4F-C4A2-4791-A359-50FC50194465}" type="pres">
      <dgm:prSet presAssocID="{5277E858-B1E0-48F3-A356-7955366D20A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E45DEFA-47A1-4513-9EB2-E7FB10AF1F79}" srcId="{9D784EEE-DF12-4DA5-96FF-441FABB2D4B9}" destId="{655F86D8-4EE0-4511-A31F-330D57BE82D7}" srcOrd="0" destOrd="0" parTransId="{4BE5E29F-FB51-463A-9D61-16440C340285}" sibTransId="{AF353D03-09DC-4319-A642-87AE29F1996B}"/>
    <dgm:cxn modelId="{720D8A1C-CA82-4029-A53A-05C8794F9D93}" type="presOf" srcId="{2AE89F81-6867-4B95-A1AF-1896359D448A}" destId="{D939B8C5-5A05-4457-937B-E42918C3F19A}" srcOrd="0" destOrd="0" presId="urn:microsoft.com/office/officeart/2005/8/layout/hList6"/>
    <dgm:cxn modelId="{52177879-7911-411C-9CFB-663550385276}" type="presOf" srcId="{655F86D8-4EE0-4511-A31F-330D57BE82D7}" destId="{11FBF496-4366-4604-BD0F-5F59A81D15BD}" srcOrd="0" destOrd="0" presId="urn:microsoft.com/office/officeart/2005/8/layout/hList6"/>
    <dgm:cxn modelId="{C549F82F-0E89-4DAE-8C14-84AC73DDED69}" srcId="{9D784EEE-DF12-4DA5-96FF-441FABB2D4B9}" destId="{5277E858-B1E0-48F3-A356-7955366D20A5}" srcOrd="2" destOrd="0" parTransId="{7728E64D-EFD5-494F-B79E-ABF4D9958022}" sibTransId="{68D976D8-1D6E-47AF-AE58-9F01E66E0906}"/>
    <dgm:cxn modelId="{20A4294B-FC71-4948-B93F-E0A6063B2108}" type="presOf" srcId="{9D784EEE-DF12-4DA5-96FF-441FABB2D4B9}" destId="{2A61BC83-95E8-4115-BB8D-C191308AA3EB}" srcOrd="0" destOrd="0" presId="urn:microsoft.com/office/officeart/2005/8/layout/hList6"/>
    <dgm:cxn modelId="{E5A996A0-4D01-4218-B31A-EC87D37D3A49}" type="presOf" srcId="{5277E858-B1E0-48F3-A356-7955366D20A5}" destId="{BAFD7E4F-C4A2-4791-A359-50FC50194465}" srcOrd="0" destOrd="0" presId="urn:microsoft.com/office/officeart/2005/8/layout/hList6"/>
    <dgm:cxn modelId="{5E8D3958-E789-46A8-8D97-F587A7B80AF8}" srcId="{9D784EEE-DF12-4DA5-96FF-441FABB2D4B9}" destId="{2AE89F81-6867-4B95-A1AF-1896359D448A}" srcOrd="1" destOrd="0" parTransId="{2AC007E7-25B9-434E-87FC-24777D7A4A73}" sibTransId="{1C5C55E8-4BD1-4324-B094-106E379FF70D}"/>
    <dgm:cxn modelId="{2EC245AC-7D20-4627-B038-B4446BB83104}" type="presParOf" srcId="{2A61BC83-95E8-4115-BB8D-C191308AA3EB}" destId="{11FBF496-4366-4604-BD0F-5F59A81D15BD}" srcOrd="0" destOrd="0" presId="urn:microsoft.com/office/officeart/2005/8/layout/hList6"/>
    <dgm:cxn modelId="{C44D92D6-4E64-4FE6-9DCE-C80D32AF57C2}" type="presParOf" srcId="{2A61BC83-95E8-4115-BB8D-C191308AA3EB}" destId="{2AB48CC2-C1CE-4C39-834F-603BB9EFD3F0}" srcOrd="1" destOrd="0" presId="urn:microsoft.com/office/officeart/2005/8/layout/hList6"/>
    <dgm:cxn modelId="{28FAC12C-81AF-4178-89EA-5CF8342F5295}" type="presParOf" srcId="{2A61BC83-95E8-4115-BB8D-C191308AA3EB}" destId="{D939B8C5-5A05-4457-937B-E42918C3F19A}" srcOrd="2" destOrd="0" presId="urn:microsoft.com/office/officeart/2005/8/layout/hList6"/>
    <dgm:cxn modelId="{EF63FC37-5BF8-4D5B-BE8D-35F5AE819BE2}" type="presParOf" srcId="{2A61BC83-95E8-4115-BB8D-C191308AA3EB}" destId="{2981AB3E-9FBA-44AC-8F5B-717C0B9BA84E}" srcOrd="3" destOrd="0" presId="urn:microsoft.com/office/officeart/2005/8/layout/hList6"/>
    <dgm:cxn modelId="{01AF3FCB-F257-4D4E-9550-D503999CA848}" type="presParOf" srcId="{2A61BC83-95E8-4115-BB8D-C191308AA3EB}" destId="{BAFD7E4F-C4A2-4791-A359-50FC50194465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DA2431-F698-44CD-96FA-92A2BE06B2A3}" type="doc">
      <dgm:prSet loTypeId="urn:microsoft.com/office/officeart/2005/8/layout/hierarchy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BBE62B60-5A02-4EF2-8D52-8C4DC67D9EF2}">
      <dgm:prSet phldrT="[Texto]" custT="1"/>
      <dgm:spPr/>
      <dgm:t>
        <a:bodyPr/>
        <a:lstStyle/>
        <a:p>
          <a:r>
            <a:rPr lang="pt-BR" sz="5000" dirty="0"/>
            <a:t>Sistema</a:t>
          </a:r>
        </a:p>
      </dgm:t>
    </dgm:pt>
    <dgm:pt modelId="{88234219-A851-4781-B1C7-8868B0B89534}" type="sibTrans" cxnId="{58BFBE14-D5E5-416F-AB3B-70BD998FF4AF}">
      <dgm:prSet/>
      <dgm:spPr/>
      <dgm:t>
        <a:bodyPr/>
        <a:lstStyle/>
        <a:p>
          <a:endParaRPr lang="pt-BR"/>
        </a:p>
      </dgm:t>
    </dgm:pt>
    <dgm:pt modelId="{49BC1FBC-3CF0-40B4-9C8A-689A6561536E}" type="parTrans" cxnId="{58BFBE14-D5E5-416F-AB3B-70BD998FF4AF}">
      <dgm:prSet/>
      <dgm:spPr/>
      <dgm:t>
        <a:bodyPr/>
        <a:lstStyle/>
        <a:p>
          <a:endParaRPr lang="pt-BR"/>
        </a:p>
      </dgm:t>
    </dgm:pt>
    <dgm:pt modelId="{0B866D5B-766E-4E71-9D24-D05EBFD352E7}" type="pres">
      <dgm:prSet presAssocID="{BDDA2431-F698-44CD-96FA-92A2BE06B2A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4164CD78-DD97-4D33-87BE-A6FA2DE1817D}" type="pres">
      <dgm:prSet presAssocID="{BBE62B60-5A02-4EF2-8D52-8C4DC67D9EF2}" presName="root" presStyleCnt="0"/>
      <dgm:spPr/>
    </dgm:pt>
    <dgm:pt modelId="{EB8F45A1-D831-4700-BEB9-813A97F61F38}" type="pres">
      <dgm:prSet presAssocID="{BBE62B60-5A02-4EF2-8D52-8C4DC67D9EF2}" presName="rootComposite" presStyleCnt="0"/>
      <dgm:spPr/>
    </dgm:pt>
    <dgm:pt modelId="{0C427E44-3B19-4790-9CEA-A940EC381FEE}" type="pres">
      <dgm:prSet presAssocID="{BBE62B60-5A02-4EF2-8D52-8C4DC67D9EF2}" presName="rootText" presStyleLbl="node1" presStyleIdx="0" presStyleCnt="1" custScaleX="578531" custScaleY="379931" custLinFactNeighborX="-90665" custLinFactNeighborY="-8635"/>
      <dgm:spPr/>
      <dgm:t>
        <a:bodyPr/>
        <a:lstStyle/>
        <a:p>
          <a:endParaRPr lang="pt-BR"/>
        </a:p>
      </dgm:t>
    </dgm:pt>
    <dgm:pt modelId="{B545FF18-910E-466A-BA5F-CD28C766AA99}" type="pres">
      <dgm:prSet presAssocID="{BBE62B60-5A02-4EF2-8D52-8C4DC67D9EF2}" presName="rootConnector" presStyleLbl="node1" presStyleIdx="0" presStyleCnt="1"/>
      <dgm:spPr/>
      <dgm:t>
        <a:bodyPr/>
        <a:lstStyle/>
        <a:p>
          <a:endParaRPr lang="pt-BR"/>
        </a:p>
      </dgm:t>
    </dgm:pt>
    <dgm:pt modelId="{CD67AE53-8C4D-431C-8616-764D6F8C1FDE}" type="pres">
      <dgm:prSet presAssocID="{BBE62B60-5A02-4EF2-8D52-8C4DC67D9EF2}" presName="childShape" presStyleCnt="0"/>
      <dgm:spPr/>
    </dgm:pt>
  </dgm:ptLst>
  <dgm:cxnLst>
    <dgm:cxn modelId="{3108E802-9BD6-4AF4-A120-3B4EFCC447A6}" type="presOf" srcId="{BDDA2431-F698-44CD-96FA-92A2BE06B2A3}" destId="{0B866D5B-766E-4E71-9D24-D05EBFD352E7}" srcOrd="0" destOrd="0" presId="urn:microsoft.com/office/officeart/2005/8/layout/hierarchy3"/>
    <dgm:cxn modelId="{DA1B4231-7802-4E98-AC67-A93EF4F85DC6}" type="presOf" srcId="{BBE62B60-5A02-4EF2-8D52-8C4DC67D9EF2}" destId="{0C427E44-3B19-4790-9CEA-A940EC381FEE}" srcOrd="0" destOrd="0" presId="urn:microsoft.com/office/officeart/2005/8/layout/hierarchy3"/>
    <dgm:cxn modelId="{58BFBE14-D5E5-416F-AB3B-70BD998FF4AF}" srcId="{BDDA2431-F698-44CD-96FA-92A2BE06B2A3}" destId="{BBE62B60-5A02-4EF2-8D52-8C4DC67D9EF2}" srcOrd="0" destOrd="0" parTransId="{49BC1FBC-3CF0-40B4-9C8A-689A6561536E}" sibTransId="{88234219-A851-4781-B1C7-8868B0B89534}"/>
    <dgm:cxn modelId="{C2B187A6-AC25-41CE-9B3D-069D8B52AE57}" type="presOf" srcId="{BBE62B60-5A02-4EF2-8D52-8C4DC67D9EF2}" destId="{B545FF18-910E-466A-BA5F-CD28C766AA99}" srcOrd="1" destOrd="0" presId="urn:microsoft.com/office/officeart/2005/8/layout/hierarchy3"/>
    <dgm:cxn modelId="{7DAA759B-8D42-4FB3-AF19-CBB620F5F870}" type="presParOf" srcId="{0B866D5B-766E-4E71-9D24-D05EBFD352E7}" destId="{4164CD78-DD97-4D33-87BE-A6FA2DE1817D}" srcOrd="0" destOrd="0" presId="urn:microsoft.com/office/officeart/2005/8/layout/hierarchy3"/>
    <dgm:cxn modelId="{5F0F9710-DFCB-45F0-8E47-6EA3B6AFA0F5}" type="presParOf" srcId="{4164CD78-DD97-4D33-87BE-A6FA2DE1817D}" destId="{EB8F45A1-D831-4700-BEB9-813A97F61F38}" srcOrd="0" destOrd="0" presId="urn:microsoft.com/office/officeart/2005/8/layout/hierarchy3"/>
    <dgm:cxn modelId="{00CDAAF6-42A2-49DA-B1BA-2AC6511BBF82}" type="presParOf" srcId="{EB8F45A1-D831-4700-BEB9-813A97F61F38}" destId="{0C427E44-3B19-4790-9CEA-A940EC381FEE}" srcOrd="0" destOrd="0" presId="urn:microsoft.com/office/officeart/2005/8/layout/hierarchy3"/>
    <dgm:cxn modelId="{24E6F178-DA0E-4132-8E50-C72657963D96}" type="presParOf" srcId="{EB8F45A1-D831-4700-BEB9-813A97F61F38}" destId="{B545FF18-910E-466A-BA5F-CD28C766AA99}" srcOrd="1" destOrd="0" presId="urn:microsoft.com/office/officeart/2005/8/layout/hierarchy3"/>
    <dgm:cxn modelId="{BF55072F-33E7-4D6C-900F-31D54319F47A}" type="presParOf" srcId="{4164CD78-DD97-4D33-87BE-A6FA2DE1817D}" destId="{CD67AE53-8C4D-431C-8616-764D6F8C1FD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E115747-3A10-4ECC-AF64-B48AAF3F430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36160AA-B7A3-43AA-8020-F9D1CF67BFAF}">
      <dgm:prSet phldrT="[Texto]"/>
      <dgm:spPr/>
      <dgm:t>
        <a:bodyPr/>
        <a:lstStyle/>
        <a:p>
          <a:pPr algn="ctr">
            <a:buClr>
              <a:srgbClr val="FF0000"/>
            </a:buClr>
          </a:pPr>
          <a:r>
            <a:rPr lang="pt-BR" alt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Versão Mobile</a:t>
          </a:r>
        </a:p>
      </dgm:t>
    </dgm:pt>
    <dgm:pt modelId="{513F8DE1-AE65-4748-9768-DBD0AC8F6B78}" type="parTrans" cxnId="{9938A6C4-5206-4394-B43F-A0867AE86B0B}">
      <dgm:prSet/>
      <dgm:spPr/>
      <dgm:t>
        <a:bodyPr/>
        <a:lstStyle/>
        <a:p>
          <a:endParaRPr lang="pt-BR"/>
        </a:p>
      </dgm:t>
    </dgm:pt>
    <dgm:pt modelId="{0884B8E6-B680-4934-823D-64DBA7ED0186}" type="sibTrans" cxnId="{9938A6C4-5206-4394-B43F-A0867AE86B0B}">
      <dgm:prSet/>
      <dgm:spPr/>
      <dgm:t>
        <a:bodyPr/>
        <a:lstStyle/>
        <a:p>
          <a:endParaRPr lang="pt-BR"/>
        </a:p>
      </dgm:t>
    </dgm:pt>
    <dgm:pt modelId="{2F08648C-2DD6-4E27-9FD4-C064DA2C68EB}">
      <dgm:prSet phldrT="[Texto]" phldr="1"/>
      <dgm:spPr/>
      <dgm:t>
        <a:bodyPr/>
        <a:lstStyle/>
        <a:p>
          <a:endParaRPr lang="pt-BR"/>
        </a:p>
      </dgm:t>
    </dgm:pt>
    <dgm:pt modelId="{FD62F910-51BB-4B33-B732-84F43D958EE4}" type="parTrans" cxnId="{D1B9B78E-CF07-464E-9E53-D5A8BD5CE159}">
      <dgm:prSet/>
      <dgm:spPr/>
      <dgm:t>
        <a:bodyPr/>
        <a:lstStyle/>
        <a:p>
          <a:endParaRPr lang="pt-BR"/>
        </a:p>
      </dgm:t>
    </dgm:pt>
    <dgm:pt modelId="{0A208577-E61F-46CA-84F2-5D26168211D2}" type="sibTrans" cxnId="{D1B9B78E-CF07-464E-9E53-D5A8BD5CE159}">
      <dgm:prSet/>
      <dgm:spPr/>
      <dgm:t>
        <a:bodyPr/>
        <a:lstStyle/>
        <a:p>
          <a:endParaRPr lang="pt-BR"/>
        </a:p>
      </dgm:t>
    </dgm:pt>
    <dgm:pt modelId="{581801A2-E8C4-4638-8871-82644B2469DE}">
      <dgm:prSet phldrT="[Texto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ctr">
            <a:buClr>
              <a:srgbClr val="FF0000"/>
            </a:buClr>
          </a:pPr>
          <a:r>
            <a:rPr lang="pt-BR" alt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Método de Notificação SMS</a:t>
          </a:r>
        </a:p>
      </dgm:t>
    </dgm:pt>
    <dgm:pt modelId="{A858F7EA-A882-433C-AC87-09B466108438}" type="parTrans" cxnId="{E1AA6240-52FB-4059-AB43-A3F21BBCC512}">
      <dgm:prSet/>
      <dgm:spPr/>
      <dgm:t>
        <a:bodyPr/>
        <a:lstStyle/>
        <a:p>
          <a:endParaRPr lang="pt-BR"/>
        </a:p>
      </dgm:t>
    </dgm:pt>
    <dgm:pt modelId="{F6F7F1F1-6F24-455F-A127-5EC8B038FACE}" type="sibTrans" cxnId="{E1AA6240-52FB-4059-AB43-A3F21BBCC512}">
      <dgm:prSet/>
      <dgm:spPr/>
      <dgm:t>
        <a:bodyPr/>
        <a:lstStyle/>
        <a:p>
          <a:endParaRPr lang="pt-BR"/>
        </a:p>
      </dgm:t>
    </dgm:pt>
    <dgm:pt modelId="{E4BE2F89-134D-4200-AE6A-70F3FA277D02}">
      <dgm:prSet phldrT="[Texto]" phldr="1"/>
      <dgm:spPr/>
      <dgm:t>
        <a:bodyPr/>
        <a:lstStyle/>
        <a:p>
          <a:endParaRPr lang="pt-BR"/>
        </a:p>
      </dgm:t>
    </dgm:pt>
    <dgm:pt modelId="{EE670E63-84F4-4416-B35F-ADCB737CB751}" type="parTrans" cxnId="{F45670F0-28A0-4B83-A897-28CC7A2FB443}">
      <dgm:prSet/>
      <dgm:spPr/>
      <dgm:t>
        <a:bodyPr/>
        <a:lstStyle/>
        <a:p>
          <a:endParaRPr lang="pt-BR"/>
        </a:p>
      </dgm:t>
    </dgm:pt>
    <dgm:pt modelId="{43FC5099-E79B-4B32-89BE-01CFC89BACD0}" type="sibTrans" cxnId="{F45670F0-28A0-4B83-A897-28CC7A2FB443}">
      <dgm:prSet/>
      <dgm:spPr/>
      <dgm:t>
        <a:bodyPr/>
        <a:lstStyle/>
        <a:p>
          <a:endParaRPr lang="pt-BR"/>
        </a:p>
      </dgm:t>
    </dgm:pt>
    <dgm:pt modelId="{820D29E9-8DA3-490A-9977-D43151E43C80}">
      <dgm:prSet phldrT="[Texto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ctr">
            <a:buClr>
              <a:srgbClr val="FF0000"/>
            </a:buClr>
          </a:pPr>
          <a:r>
            <a:rPr lang="pt-BR" alt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Busca pela Simplicidade de</a:t>
          </a:r>
        </a:p>
        <a:p>
          <a:pPr algn="ctr">
            <a:buClr>
              <a:srgbClr val="FF0000"/>
            </a:buClr>
          </a:pPr>
          <a:r>
            <a:rPr lang="pt-BR" alt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Tecnologias futuras </a:t>
          </a:r>
          <a:endParaRPr lang="pt-BR" dirty="0">
            <a:solidFill>
              <a:schemeClr val="bg1"/>
            </a:solidFill>
          </a:endParaRPr>
        </a:p>
      </dgm:t>
    </dgm:pt>
    <dgm:pt modelId="{14DD96F1-D164-40EE-A38F-CF88BE843DAF}" type="parTrans" cxnId="{DA80C103-A117-4908-84F5-A86DD13E5A1B}">
      <dgm:prSet/>
      <dgm:spPr/>
      <dgm:t>
        <a:bodyPr/>
        <a:lstStyle/>
        <a:p>
          <a:endParaRPr lang="pt-BR"/>
        </a:p>
      </dgm:t>
    </dgm:pt>
    <dgm:pt modelId="{2DF840BC-2F7A-421B-92F1-A9D81A83917D}" type="sibTrans" cxnId="{DA80C103-A117-4908-84F5-A86DD13E5A1B}">
      <dgm:prSet/>
      <dgm:spPr/>
      <dgm:t>
        <a:bodyPr/>
        <a:lstStyle/>
        <a:p>
          <a:endParaRPr lang="pt-BR"/>
        </a:p>
      </dgm:t>
    </dgm:pt>
    <dgm:pt modelId="{C3C13122-0429-4AE1-A6B9-6B48B7961877}" type="pres">
      <dgm:prSet presAssocID="{FE115747-3A10-4ECC-AF64-B48AAF3F430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03AF4D8-28D7-4EA7-A8B5-E2E8C104101B}" type="pres">
      <dgm:prSet presAssocID="{A36160AA-B7A3-43AA-8020-F9D1CF67BFA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B4260DA-7DCF-4E2C-A5B3-1841392427AE}" type="pres">
      <dgm:prSet presAssocID="{A36160AA-B7A3-43AA-8020-F9D1CF67BFA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3AEF901-587A-4C3D-8FF1-5366051BA824}" type="pres">
      <dgm:prSet presAssocID="{581801A2-E8C4-4638-8871-82644B2469D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E03D682-1DAC-4158-8433-50B919298FEE}" type="pres">
      <dgm:prSet presAssocID="{581801A2-E8C4-4638-8871-82644B2469D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D885570-EF71-4A9C-85F3-00435C792835}" type="pres">
      <dgm:prSet presAssocID="{820D29E9-8DA3-490A-9977-D43151E43C8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76CF845-347E-44CE-8BB9-C32307055C81}" type="presOf" srcId="{FE115747-3A10-4ECC-AF64-B48AAF3F4308}" destId="{C3C13122-0429-4AE1-A6B9-6B48B7961877}" srcOrd="0" destOrd="0" presId="urn:microsoft.com/office/officeart/2005/8/layout/vList2"/>
    <dgm:cxn modelId="{F45670F0-28A0-4B83-A897-28CC7A2FB443}" srcId="{581801A2-E8C4-4638-8871-82644B2469DE}" destId="{E4BE2F89-134D-4200-AE6A-70F3FA277D02}" srcOrd="0" destOrd="0" parTransId="{EE670E63-84F4-4416-B35F-ADCB737CB751}" sibTransId="{43FC5099-E79B-4B32-89BE-01CFC89BACD0}"/>
    <dgm:cxn modelId="{FD11A825-AC34-4FC7-AA0A-A9935C6E9806}" type="presOf" srcId="{E4BE2F89-134D-4200-AE6A-70F3FA277D02}" destId="{1E03D682-1DAC-4158-8433-50B919298FEE}" srcOrd="0" destOrd="0" presId="urn:microsoft.com/office/officeart/2005/8/layout/vList2"/>
    <dgm:cxn modelId="{E1AA6240-52FB-4059-AB43-A3F21BBCC512}" srcId="{FE115747-3A10-4ECC-AF64-B48AAF3F4308}" destId="{581801A2-E8C4-4638-8871-82644B2469DE}" srcOrd="1" destOrd="0" parTransId="{A858F7EA-A882-433C-AC87-09B466108438}" sibTransId="{F6F7F1F1-6F24-455F-A127-5EC8B038FACE}"/>
    <dgm:cxn modelId="{DA80C103-A117-4908-84F5-A86DD13E5A1B}" srcId="{FE115747-3A10-4ECC-AF64-B48AAF3F4308}" destId="{820D29E9-8DA3-490A-9977-D43151E43C80}" srcOrd="2" destOrd="0" parTransId="{14DD96F1-D164-40EE-A38F-CF88BE843DAF}" sibTransId="{2DF840BC-2F7A-421B-92F1-A9D81A83917D}"/>
    <dgm:cxn modelId="{80E71DD0-B54E-4FCA-962F-A446B7D88BDA}" type="presOf" srcId="{581801A2-E8C4-4638-8871-82644B2469DE}" destId="{C3AEF901-587A-4C3D-8FF1-5366051BA824}" srcOrd="0" destOrd="0" presId="urn:microsoft.com/office/officeart/2005/8/layout/vList2"/>
    <dgm:cxn modelId="{ECBEF015-0BD9-49B1-B92D-BFA98CB5B34F}" type="presOf" srcId="{820D29E9-8DA3-490A-9977-D43151E43C80}" destId="{6D885570-EF71-4A9C-85F3-00435C792835}" srcOrd="0" destOrd="0" presId="urn:microsoft.com/office/officeart/2005/8/layout/vList2"/>
    <dgm:cxn modelId="{9938A6C4-5206-4394-B43F-A0867AE86B0B}" srcId="{FE115747-3A10-4ECC-AF64-B48AAF3F4308}" destId="{A36160AA-B7A3-43AA-8020-F9D1CF67BFAF}" srcOrd="0" destOrd="0" parTransId="{513F8DE1-AE65-4748-9768-DBD0AC8F6B78}" sibTransId="{0884B8E6-B680-4934-823D-64DBA7ED0186}"/>
    <dgm:cxn modelId="{AF80E47E-2BF1-4BCB-BDD6-F0BC97C4F0E1}" type="presOf" srcId="{2F08648C-2DD6-4E27-9FD4-C064DA2C68EB}" destId="{4B4260DA-7DCF-4E2C-A5B3-1841392427AE}" srcOrd="0" destOrd="0" presId="urn:microsoft.com/office/officeart/2005/8/layout/vList2"/>
    <dgm:cxn modelId="{4FB36586-C90A-4C05-9B73-CCB5DEB493F1}" type="presOf" srcId="{A36160AA-B7A3-43AA-8020-F9D1CF67BFAF}" destId="{403AF4D8-28D7-4EA7-A8B5-E2E8C104101B}" srcOrd="0" destOrd="0" presId="urn:microsoft.com/office/officeart/2005/8/layout/vList2"/>
    <dgm:cxn modelId="{D1B9B78E-CF07-464E-9E53-D5A8BD5CE159}" srcId="{A36160AA-B7A3-43AA-8020-F9D1CF67BFAF}" destId="{2F08648C-2DD6-4E27-9FD4-C064DA2C68EB}" srcOrd="0" destOrd="0" parTransId="{FD62F910-51BB-4B33-B732-84F43D958EE4}" sibTransId="{0A208577-E61F-46CA-84F2-5D26168211D2}"/>
    <dgm:cxn modelId="{D3596180-070F-4111-8384-65DA41C64BA1}" type="presParOf" srcId="{C3C13122-0429-4AE1-A6B9-6B48B7961877}" destId="{403AF4D8-28D7-4EA7-A8B5-E2E8C104101B}" srcOrd="0" destOrd="0" presId="urn:microsoft.com/office/officeart/2005/8/layout/vList2"/>
    <dgm:cxn modelId="{D58496D0-C7E8-4958-9204-2166F6E046E1}" type="presParOf" srcId="{C3C13122-0429-4AE1-A6B9-6B48B7961877}" destId="{4B4260DA-7DCF-4E2C-A5B3-1841392427AE}" srcOrd="1" destOrd="0" presId="urn:microsoft.com/office/officeart/2005/8/layout/vList2"/>
    <dgm:cxn modelId="{90DF55F0-9624-4197-A080-407A978FEFA3}" type="presParOf" srcId="{C3C13122-0429-4AE1-A6B9-6B48B7961877}" destId="{C3AEF901-587A-4C3D-8FF1-5366051BA824}" srcOrd="2" destOrd="0" presId="urn:microsoft.com/office/officeart/2005/8/layout/vList2"/>
    <dgm:cxn modelId="{23316292-92C7-45B2-8AE1-707CCF17880A}" type="presParOf" srcId="{C3C13122-0429-4AE1-A6B9-6B48B7961877}" destId="{1E03D682-1DAC-4158-8433-50B919298FEE}" srcOrd="3" destOrd="0" presId="urn:microsoft.com/office/officeart/2005/8/layout/vList2"/>
    <dgm:cxn modelId="{C2C85B06-D91E-4159-B132-6BB08BA75769}" type="presParOf" srcId="{C3C13122-0429-4AE1-A6B9-6B48B7961877}" destId="{6D885570-EF71-4A9C-85F3-00435C79283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115747-3A10-4ECC-AF64-B48AAF3F430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36160AA-B7A3-43AA-8020-F9D1CF67BFAF}">
      <dgm:prSet phldrT="[Texto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ctr">
            <a:buClr>
              <a:srgbClr val="FF0000"/>
            </a:buClr>
          </a:pPr>
          <a:r>
            <a:rPr lang="pt-BR" alt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Versão Mobile</a:t>
          </a:r>
        </a:p>
      </dgm:t>
    </dgm:pt>
    <dgm:pt modelId="{513F8DE1-AE65-4748-9768-DBD0AC8F6B78}" type="parTrans" cxnId="{9938A6C4-5206-4394-B43F-A0867AE86B0B}">
      <dgm:prSet/>
      <dgm:spPr/>
      <dgm:t>
        <a:bodyPr/>
        <a:lstStyle/>
        <a:p>
          <a:endParaRPr lang="pt-BR"/>
        </a:p>
      </dgm:t>
    </dgm:pt>
    <dgm:pt modelId="{0884B8E6-B680-4934-823D-64DBA7ED0186}" type="sibTrans" cxnId="{9938A6C4-5206-4394-B43F-A0867AE86B0B}">
      <dgm:prSet/>
      <dgm:spPr/>
      <dgm:t>
        <a:bodyPr/>
        <a:lstStyle/>
        <a:p>
          <a:endParaRPr lang="pt-BR"/>
        </a:p>
      </dgm:t>
    </dgm:pt>
    <dgm:pt modelId="{2F08648C-2DD6-4E27-9FD4-C064DA2C68EB}">
      <dgm:prSet phldrT="[Texto]" phldr="1"/>
      <dgm:spPr/>
      <dgm:t>
        <a:bodyPr/>
        <a:lstStyle/>
        <a:p>
          <a:endParaRPr lang="pt-BR"/>
        </a:p>
      </dgm:t>
    </dgm:pt>
    <dgm:pt modelId="{FD62F910-51BB-4B33-B732-84F43D958EE4}" type="parTrans" cxnId="{D1B9B78E-CF07-464E-9E53-D5A8BD5CE159}">
      <dgm:prSet/>
      <dgm:spPr/>
      <dgm:t>
        <a:bodyPr/>
        <a:lstStyle/>
        <a:p>
          <a:endParaRPr lang="pt-BR"/>
        </a:p>
      </dgm:t>
    </dgm:pt>
    <dgm:pt modelId="{0A208577-E61F-46CA-84F2-5D26168211D2}" type="sibTrans" cxnId="{D1B9B78E-CF07-464E-9E53-D5A8BD5CE159}">
      <dgm:prSet/>
      <dgm:spPr/>
      <dgm:t>
        <a:bodyPr/>
        <a:lstStyle/>
        <a:p>
          <a:endParaRPr lang="pt-BR"/>
        </a:p>
      </dgm:t>
    </dgm:pt>
    <dgm:pt modelId="{581801A2-E8C4-4638-8871-82644B2469DE}">
      <dgm:prSet phldrT="[Texto]"/>
      <dgm:spPr>
        <a:solidFill>
          <a:schemeClr val="accent1"/>
        </a:solidFill>
      </dgm:spPr>
      <dgm:t>
        <a:bodyPr/>
        <a:lstStyle/>
        <a:p>
          <a:pPr algn="ctr">
            <a:buClr>
              <a:srgbClr val="FF0000"/>
            </a:buClr>
          </a:pPr>
          <a:r>
            <a:rPr lang="pt-BR" alt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Método de Notificação SMS</a:t>
          </a:r>
        </a:p>
      </dgm:t>
    </dgm:pt>
    <dgm:pt modelId="{A858F7EA-A882-433C-AC87-09B466108438}" type="parTrans" cxnId="{E1AA6240-52FB-4059-AB43-A3F21BBCC512}">
      <dgm:prSet/>
      <dgm:spPr/>
      <dgm:t>
        <a:bodyPr/>
        <a:lstStyle/>
        <a:p>
          <a:endParaRPr lang="pt-BR"/>
        </a:p>
      </dgm:t>
    </dgm:pt>
    <dgm:pt modelId="{F6F7F1F1-6F24-455F-A127-5EC8B038FACE}" type="sibTrans" cxnId="{E1AA6240-52FB-4059-AB43-A3F21BBCC512}">
      <dgm:prSet/>
      <dgm:spPr/>
      <dgm:t>
        <a:bodyPr/>
        <a:lstStyle/>
        <a:p>
          <a:endParaRPr lang="pt-BR"/>
        </a:p>
      </dgm:t>
    </dgm:pt>
    <dgm:pt modelId="{E4BE2F89-134D-4200-AE6A-70F3FA277D02}">
      <dgm:prSet phldrT="[Texto]" phldr="1"/>
      <dgm:spPr/>
      <dgm:t>
        <a:bodyPr/>
        <a:lstStyle/>
        <a:p>
          <a:endParaRPr lang="pt-BR"/>
        </a:p>
      </dgm:t>
    </dgm:pt>
    <dgm:pt modelId="{EE670E63-84F4-4416-B35F-ADCB737CB751}" type="parTrans" cxnId="{F45670F0-28A0-4B83-A897-28CC7A2FB443}">
      <dgm:prSet/>
      <dgm:spPr/>
      <dgm:t>
        <a:bodyPr/>
        <a:lstStyle/>
        <a:p>
          <a:endParaRPr lang="pt-BR"/>
        </a:p>
      </dgm:t>
    </dgm:pt>
    <dgm:pt modelId="{43FC5099-E79B-4B32-89BE-01CFC89BACD0}" type="sibTrans" cxnId="{F45670F0-28A0-4B83-A897-28CC7A2FB443}">
      <dgm:prSet/>
      <dgm:spPr/>
      <dgm:t>
        <a:bodyPr/>
        <a:lstStyle/>
        <a:p>
          <a:endParaRPr lang="pt-BR"/>
        </a:p>
      </dgm:t>
    </dgm:pt>
    <dgm:pt modelId="{820D29E9-8DA3-490A-9977-D43151E43C80}">
      <dgm:prSet phldrT="[Texto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ctr">
            <a:buClr>
              <a:srgbClr val="FF0000"/>
            </a:buClr>
          </a:pPr>
          <a:r>
            <a:rPr lang="pt-BR" alt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Busca pela Simplicidade de</a:t>
          </a:r>
        </a:p>
        <a:p>
          <a:pPr algn="ctr">
            <a:buClr>
              <a:srgbClr val="FF0000"/>
            </a:buClr>
          </a:pPr>
          <a:r>
            <a:rPr lang="pt-BR" alt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Tecnologias futuras </a:t>
          </a:r>
          <a:endParaRPr lang="pt-BR" dirty="0">
            <a:solidFill>
              <a:schemeClr val="bg1"/>
            </a:solidFill>
          </a:endParaRPr>
        </a:p>
      </dgm:t>
    </dgm:pt>
    <dgm:pt modelId="{14DD96F1-D164-40EE-A38F-CF88BE843DAF}" type="parTrans" cxnId="{DA80C103-A117-4908-84F5-A86DD13E5A1B}">
      <dgm:prSet/>
      <dgm:spPr/>
      <dgm:t>
        <a:bodyPr/>
        <a:lstStyle/>
        <a:p>
          <a:endParaRPr lang="pt-BR"/>
        </a:p>
      </dgm:t>
    </dgm:pt>
    <dgm:pt modelId="{2DF840BC-2F7A-421B-92F1-A9D81A83917D}" type="sibTrans" cxnId="{DA80C103-A117-4908-84F5-A86DD13E5A1B}">
      <dgm:prSet/>
      <dgm:spPr/>
      <dgm:t>
        <a:bodyPr/>
        <a:lstStyle/>
        <a:p>
          <a:endParaRPr lang="pt-BR"/>
        </a:p>
      </dgm:t>
    </dgm:pt>
    <dgm:pt modelId="{C3C13122-0429-4AE1-A6B9-6B48B7961877}" type="pres">
      <dgm:prSet presAssocID="{FE115747-3A10-4ECC-AF64-B48AAF3F430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03AF4D8-28D7-4EA7-A8B5-E2E8C104101B}" type="pres">
      <dgm:prSet presAssocID="{A36160AA-B7A3-43AA-8020-F9D1CF67BFAF}" presName="parentText" presStyleLbl="node1" presStyleIdx="0" presStyleCnt="3" custLinFactNeighborY="-7478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B4260DA-7DCF-4E2C-A5B3-1841392427AE}" type="pres">
      <dgm:prSet presAssocID="{A36160AA-B7A3-43AA-8020-F9D1CF67BFA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3AEF901-587A-4C3D-8FF1-5366051BA824}" type="pres">
      <dgm:prSet presAssocID="{581801A2-E8C4-4638-8871-82644B2469D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E03D682-1DAC-4158-8433-50B919298FEE}" type="pres">
      <dgm:prSet presAssocID="{581801A2-E8C4-4638-8871-82644B2469D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D885570-EF71-4A9C-85F3-00435C792835}" type="pres">
      <dgm:prSet presAssocID="{820D29E9-8DA3-490A-9977-D43151E43C8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76CF845-347E-44CE-8BB9-C32307055C81}" type="presOf" srcId="{FE115747-3A10-4ECC-AF64-B48AAF3F4308}" destId="{C3C13122-0429-4AE1-A6B9-6B48B7961877}" srcOrd="0" destOrd="0" presId="urn:microsoft.com/office/officeart/2005/8/layout/vList2"/>
    <dgm:cxn modelId="{F45670F0-28A0-4B83-A897-28CC7A2FB443}" srcId="{581801A2-E8C4-4638-8871-82644B2469DE}" destId="{E4BE2F89-134D-4200-AE6A-70F3FA277D02}" srcOrd="0" destOrd="0" parTransId="{EE670E63-84F4-4416-B35F-ADCB737CB751}" sibTransId="{43FC5099-E79B-4B32-89BE-01CFC89BACD0}"/>
    <dgm:cxn modelId="{FD11A825-AC34-4FC7-AA0A-A9935C6E9806}" type="presOf" srcId="{E4BE2F89-134D-4200-AE6A-70F3FA277D02}" destId="{1E03D682-1DAC-4158-8433-50B919298FEE}" srcOrd="0" destOrd="0" presId="urn:microsoft.com/office/officeart/2005/8/layout/vList2"/>
    <dgm:cxn modelId="{E1AA6240-52FB-4059-AB43-A3F21BBCC512}" srcId="{FE115747-3A10-4ECC-AF64-B48AAF3F4308}" destId="{581801A2-E8C4-4638-8871-82644B2469DE}" srcOrd="1" destOrd="0" parTransId="{A858F7EA-A882-433C-AC87-09B466108438}" sibTransId="{F6F7F1F1-6F24-455F-A127-5EC8B038FACE}"/>
    <dgm:cxn modelId="{DA80C103-A117-4908-84F5-A86DD13E5A1B}" srcId="{FE115747-3A10-4ECC-AF64-B48AAF3F4308}" destId="{820D29E9-8DA3-490A-9977-D43151E43C80}" srcOrd="2" destOrd="0" parTransId="{14DD96F1-D164-40EE-A38F-CF88BE843DAF}" sibTransId="{2DF840BC-2F7A-421B-92F1-A9D81A83917D}"/>
    <dgm:cxn modelId="{80E71DD0-B54E-4FCA-962F-A446B7D88BDA}" type="presOf" srcId="{581801A2-E8C4-4638-8871-82644B2469DE}" destId="{C3AEF901-587A-4C3D-8FF1-5366051BA824}" srcOrd="0" destOrd="0" presId="urn:microsoft.com/office/officeart/2005/8/layout/vList2"/>
    <dgm:cxn modelId="{ECBEF015-0BD9-49B1-B92D-BFA98CB5B34F}" type="presOf" srcId="{820D29E9-8DA3-490A-9977-D43151E43C80}" destId="{6D885570-EF71-4A9C-85F3-00435C792835}" srcOrd="0" destOrd="0" presId="urn:microsoft.com/office/officeart/2005/8/layout/vList2"/>
    <dgm:cxn modelId="{9938A6C4-5206-4394-B43F-A0867AE86B0B}" srcId="{FE115747-3A10-4ECC-AF64-B48AAF3F4308}" destId="{A36160AA-B7A3-43AA-8020-F9D1CF67BFAF}" srcOrd="0" destOrd="0" parTransId="{513F8DE1-AE65-4748-9768-DBD0AC8F6B78}" sibTransId="{0884B8E6-B680-4934-823D-64DBA7ED0186}"/>
    <dgm:cxn modelId="{AF80E47E-2BF1-4BCB-BDD6-F0BC97C4F0E1}" type="presOf" srcId="{2F08648C-2DD6-4E27-9FD4-C064DA2C68EB}" destId="{4B4260DA-7DCF-4E2C-A5B3-1841392427AE}" srcOrd="0" destOrd="0" presId="urn:microsoft.com/office/officeart/2005/8/layout/vList2"/>
    <dgm:cxn modelId="{4FB36586-C90A-4C05-9B73-CCB5DEB493F1}" type="presOf" srcId="{A36160AA-B7A3-43AA-8020-F9D1CF67BFAF}" destId="{403AF4D8-28D7-4EA7-A8B5-E2E8C104101B}" srcOrd="0" destOrd="0" presId="urn:microsoft.com/office/officeart/2005/8/layout/vList2"/>
    <dgm:cxn modelId="{D1B9B78E-CF07-464E-9E53-D5A8BD5CE159}" srcId="{A36160AA-B7A3-43AA-8020-F9D1CF67BFAF}" destId="{2F08648C-2DD6-4E27-9FD4-C064DA2C68EB}" srcOrd="0" destOrd="0" parTransId="{FD62F910-51BB-4B33-B732-84F43D958EE4}" sibTransId="{0A208577-E61F-46CA-84F2-5D26168211D2}"/>
    <dgm:cxn modelId="{D3596180-070F-4111-8384-65DA41C64BA1}" type="presParOf" srcId="{C3C13122-0429-4AE1-A6B9-6B48B7961877}" destId="{403AF4D8-28D7-4EA7-A8B5-E2E8C104101B}" srcOrd="0" destOrd="0" presId="urn:microsoft.com/office/officeart/2005/8/layout/vList2"/>
    <dgm:cxn modelId="{D58496D0-C7E8-4958-9204-2166F6E046E1}" type="presParOf" srcId="{C3C13122-0429-4AE1-A6B9-6B48B7961877}" destId="{4B4260DA-7DCF-4E2C-A5B3-1841392427AE}" srcOrd="1" destOrd="0" presId="urn:microsoft.com/office/officeart/2005/8/layout/vList2"/>
    <dgm:cxn modelId="{90DF55F0-9624-4197-A080-407A978FEFA3}" type="presParOf" srcId="{C3C13122-0429-4AE1-A6B9-6B48B7961877}" destId="{C3AEF901-587A-4C3D-8FF1-5366051BA824}" srcOrd="2" destOrd="0" presId="urn:microsoft.com/office/officeart/2005/8/layout/vList2"/>
    <dgm:cxn modelId="{23316292-92C7-45B2-8AE1-707CCF17880A}" type="presParOf" srcId="{C3C13122-0429-4AE1-A6B9-6B48B7961877}" destId="{1E03D682-1DAC-4158-8433-50B919298FEE}" srcOrd="3" destOrd="0" presId="urn:microsoft.com/office/officeart/2005/8/layout/vList2"/>
    <dgm:cxn modelId="{C2C85B06-D91E-4159-B132-6BB08BA75769}" type="presParOf" srcId="{C3C13122-0429-4AE1-A6B9-6B48B7961877}" destId="{6D885570-EF71-4A9C-85F3-00435C79283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E115747-3A10-4ECC-AF64-B48AAF3F430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36160AA-B7A3-43AA-8020-F9D1CF67BFAF}">
      <dgm:prSet phldrT="[Texto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ctr">
            <a:buClr>
              <a:srgbClr val="FF0000"/>
            </a:buClr>
          </a:pPr>
          <a:r>
            <a:rPr lang="pt-BR" alt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Versão Mobile</a:t>
          </a:r>
        </a:p>
      </dgm:t>
    </dgm:pt>
    <dgm:pt modelId="{513F8DE1-AE65-4748-9768-DBD0AC8F6B78}" type="parTrans" cxnId="{9938A6C4-5206-4394-B43F-A0867AE86B0B}">
      <dgm:prSet/>
      <dgm:spPr/>
      <dgm:t>
        <a:bodyPr/>
        <a:lstStyle/>
        <a:p>
          <a:endParaRPr lang="pt-BR"/>
        </a:p>
      </dgm:t>
    </dgm:pt>
    <dgm:pt modelId="{0884B8E6-B680-4934-823D-64DBA7ED0186}" type="sibTrans" cxnId="{9938A6C4-5206-4394-B43F-A0867AE86B0B}">
      <dgm:prSet/>
      <dgm:spPr/>
      <dgm:t>
        <a:bodyPr/>
        <a:lstStyle/>
        <a:p>
          <a:endParaRPr lang="pt-BR"/>
        </a:p>
      </dgm:t>
    </dgm:pt>
    <dgm:pt modelId="{2F08648C-2DD6-4E27-9FD4-C064DA2C68EB}">
      <dgm:prSet phldrT="[Texto]" phldr="1"/>
      <dgm:spPr/>
      <dgm:t>
        <a:bodyPr/>
        <a:lstStyle/>
        <a:p>
          <a:endParaRPr lang="pt-BR" dirty="0"/>
        </a:p>
      </dgm:t>
    </dgm:pt>
    <dgm:pt modelId="{FD62F910-51BB-4B33-B732-84F43D958EE4}" type="parTrans" cxnId="{D1B9B78E-CF07-464E-9E53-D5A8BD5CE159}">
      <dgm:prSet/>
      <dgm:spPr/>
      <dgm:t>
        <a:bodyPr/>
        <a:lstStyle/>
        <a:p>
          <a:endParaRPr lang="pt-BR"/>
        </a:p>
      </dgm:t>
    </dgm:pt>
    <dgm:pt modelId="{0A208577-E61F-46CA-84F2-5D26168211D2}" type="sibTrans" cxnId="{D1B9B78E-CF07-464E-9E53-D5A8BD5CE159}">
      <dgm:prSet/>
      <dgm:spPr/>
      <dgm:t>
        <a:bodyPr/>
        <a:lstStyle/>
        <a:p>
          <a:endParaRPr lang="pt-BR"/>
        </a:p>
      </dgm:t>
    </dgm:pt>
    <dgm:pt modelId="{581801A2-E8C4-4638-8871-82644B2469DE}">
      <dgm:prSet phldrT="[Texto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ctr">
            <a:buClr>
              <a:srgbClr val="FF0000"/>
            </a:buClr>
          </a:pPr>
          <a:r>
            <a:rPr lang="pt-BR" alt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Método de Notificação SMS</a:t>
          </a:r>
        </a:p>
      </dgm:t>
    </dgm:pt>
    <dgm:pt modelId="{A858F7EA-A882-433C-AC87-09B466108438}" type="parTrans" cxnId="{E1AA6240-52FB-4059-AB43-A3F21BBCC512}">
      <dgm:prSet/>
      <dgm:spPr/>
      <dgm:t>
        <a:bodyPr/>
        <a:lstStyle/>
        <a:p>
          <a:endParaRPr lang="pt-BR"/>
        </a:p>
      </dgm:t>
    </dgm:pt>
    <dgm:pt modelId="{F6F7F1F1-6F24-455F-A127-5EC8B038FACE}" type="sibTrans" cxnId="{E1AA6240-52FB-4059-AB43-A3F21BBCC512}">
      <dgm:prSet/>
      <dgm:spPr/>
      <dgm:t>
        <a:bodyPr/>
        <a:lstStyle/>
        <a:p>
          <a:endParaRPr lang="pt-BR"/>
        </a:p>
      </dgm:t>
    </dgm:pt>
    <dgm:pt modelId="{E4BE2F89-134D-4200-AE6A-70F3FA277D02}">
      <dgm:prSet phldrT="[Texto]" phldr="1"/>
      <dgm:spPr/>
      <dgm:t>
        <a:bodyPr/>
        <a:lstStyle/>
        <a:p>
          <a:endParaRPr lang="pt-BR"/>
        </a:p>
      </dgm:t>
    </dgm:pt>
    <dgm:pt modelId="{EE670E63-84F4-4416-B35F-ADCB737CB751}" type="parTrans" cxnId="{F45670F0-28A0-4B83-A897-28CC7A2FB443}">
      <dgm:prSet/>
      <dgm:spPr/>
      <dgm:t>
        <a:bodyPr/>
        <a:lstStyle/>
        <a:p>
          <a:endParaRPr lang="pt-BR"/>
        </a:p>
      </dgm:t>
    </dgm:pt>
    <dgm:pt modelId="{43FC5099-E79B-4B32-89BE-01CFC89BACD0}" type="sibTrans" cxnId="{F45670F0-28A0-4B83-A897-28CC7A2FB443}">
      <dgm:prSet/>
      <dgm:spPr/>
      <dgm:t>
        <a:bodyPr/>
        <a:lstStyle/>
        <a:p>
          <a:endParaRPr lang="pt-BR"/>
        </a:p>
      </dgm:t>
    </dgm:pt>
    <dgm:pt modelId="{820D29E9-8DA3-490A-9977-D43151E43C80}">
      <dgm:prSet phldrT="[Texto]"/>
      <dgm:spPr>
        <a:solidFill>
          <a:schemeClr val="accent1"/>
        </a:solidFill>
      </dgm:spPr>
      <dgm:t>
        <a:bodyPr/>
        <a:lstStyle/>
        <a:p>
          <a:pPr algn="ctr">
            <a:buClr>
              <a:srgbClr val="FF0000"/>
            </a:buClr>
          </a:pPr>
          <a:r>
            <a:rPr lang="pt-BR" alt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Busca pela Simplicidade de</a:t>
          </a:r>
        </a:p>
        <a:p>
          <a:pPr algn="ctr">
            <a:buClr>
              <a:srgbClr val="FF0000"/>
            </a:buClr>
          </a:pPr>
          <a:r>
            <a:rPr lang="pt-BR" alt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Tecnologias futuras </a:t>
          </a:r>
          <a:endParaRPr lang="pt-BR" dirty="0">
            <a:solidFill>
              <a:schemeClr val="tx1"/>
            </a:solidFill>
          </a:endParaRPr>
        </a:p>
      </dgm:t>
    </dgm:pt>
    <dgm:pt modelId="{14DD96F1-D164-40EE-A38F-CF88BE843DAF}" type="parTrans" cxnId="{DA80C103-A117-4908-84F5-A86DD13E5A1B}">
      <dgm:prSet/>
      <dgm:spPr/>
      <dgm:t>
        <a:bodyPr/>
        <a:lstStyle/>
        <a:p>
          <a:endParaRPr lang="pt-BR"/>
        </a:p>
      </dgm:t>
    </dgm:pt>
    <dgm:pt modelId="{2DF840BC-2F7A-421B-92F1-A9D81A83917D}" type="sibTrans" cxnId="{DA80C103-A117-4908-84F5-A86DD13E5A1B}">
      <dgm:prSet/>
      <dgm:spPr/>
      <dgm:t>
        <a:bodyPr/>
        <a:lstStyle/>
        <a:p>
          <a:endParaRPr lang="pt-BR"/>
        </a:p>
      </dgm:t>
    </dgm:pt>
    <dgm:pt modelId="{C3C13122-0429-4AE1-A6B9-6B48B7961877}" type="pres">
      <dgm:prSet presAssocID="{FE115747-3A10-4ECC-AF64-B48AAF3F430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03AF4D8-28D7-4EA7-A8B5-E2E8C104101B}" type="pres">
      <dgm:prSet presAssocID="{A36160AA-B7A3-43AA-8020-F9D1CF67BFA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B4260DA-7DCF-4E2C-A5B3-1841392427AE}" type="pres">
      <dgm:prSet presAssocID="{A36160AA-B7A3-43AA-8020-F9D1CF67BFA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3AEF901-587A-4C3D-8FF1-5366051BA824}" type="pres">
      <dgm:prSet presAssocID="{581801A2-E8C4-4638-8871-82644B2469D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E03D682-1DAC-4158-8433-50B919298FEE}" type="pres">
      <dgm:prSet presAssocID="{581801A2-E8C4-4638-8871-82644B2469D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D885570-EF71-4A9C-85F3-00435C792835}" type="pres">
      <dgm:prSet presAssocID="{820D29E9-8DA3-490A-9977-D43151E43C8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76CF845-347E-44CE-8BB9-C32307055C81}" type="presOf" srcId="{FE115747-3A10-4ECC-AF64-B48AAF3F4308}" destId="{C3C13122-0429-4AE1-A6B9-6B48B7961877}" srcOrd="0" destOrd="0" presId="urn:microsoft.com/office/officeart/2005/8/layout/vList2"/>
    <dgm:cxn modelId="{F45670F0-28A0-4B83-A897-28CC7A2FB443}" srcId="{581801A2-E8C4-4638-8871-82644B2469DE}" destId="{E4BE2F89-134D-4200-AE6A-70F3FA277D02}" srcOrd="0" destOrd="0" parTransId="{EE670E63-84F4-4416-B35F-ADCB737CB751}" sibTransId="{43FC5099-E79B-4B32-89BE-01CFC89BACD0}"/>
    <dgm:cxn modelId="{FD11A825-AC34-4FC7-AA0A-A9935C6E9806}" type="presOf" srcId="{E4BE2F89-134D-4200-AE6A-70F3FA277D02}" destId="{1E03D682-1DAC-4158-8433-50B919298FEE}" srcOrd="0" destOrd="0" presId="urn:microsoft.com/office/officeart/2005/8/layout/vList2"/>
    <dgm:cxn modelId="{E1AA6240-52FB-4059-AB43-A3F21BBCC512}" srcId="{FE115747-3A10-4ECC-AF64-B48AAF3F4308}" destId="{581801A2-E8C4-4638-8871-82644B2469DE}" srcOrd="1" destOrd="0" parTransId="{A858F7EA-A882-433C-AC87-09B466108438}" sibTransId="{F6F7F1F1-6F24-455F-A127-5EC8B038FACE}"/>
    <dgm:cxn modelId="{DA80C103-A117-4908-84F5-A86DD13E5A1B}" srcId="{FE115747-3A10-4ECC-AF64-B48AAF3F4308}" destId="{820D29E9-8DA3-490A-9977-D43151E43C80}" srcOrd="2" destOrd="0" parTransId="{14DD96F1-D164-40EE-A38F-CF88BE843DAF}" sibTransId="{2DF840BC-2F7A-421B-92F1-A9D81A83917D}"/>
    <dgm:cxn modelId="{80E71DD0-B54E-4FCA-962F-A446B7D88BDA}" type="presOf" srcId="{581801A2-E8C4-4638-8871-82644B2469DE}" destId="{C3AEF901-587A-4C3D-8FF1-5366051BA824}" srcOrd="0" destOrd="0" presId="urn:microsoft.com/office/officeart/2005/8/layout/vList2"/>
    <dgm:cxn modelId="{ECBEF015-0BD9-49B1-B92D-BFA98CB5B34F}" type="presOf" srcId="{820D29E9-8DA3-490A-9977-D43151E43C80}" destId="{6D885570-EF71-4A9C-85F3-00435C792835}" srcOrd="0" destOrd="0" presId="urn:microsoft.com/office/officeart/2005/8/layout/vList2"/>
    <dgm:cxn modelId="{9938A6C4-5206-4394-B43F-A0867AE86B0B}" srcId="{FE115747-3A10-4ECC-AF64-B48AAF3F4308}" destId="{A36160AA-B7A3-43AA-8020-F9D1CF67BFAF}" srcOrd="0" destOrd="0" parTransId="{513F8DE1-AE65-4748-9768-DBD0AC8F6B78}" sibTransId="{0884B8E6-B680-4934-823D-64DBA7ED0186}"/>
    <dgm:cxn modelId="{AF80E47E-2BF1-4BCB-BDD6-F0BC97C4F0E1}" type="presOf" srcId="{2F08648C-2DD6-4E27-9FD4-C064DA2C68EB}" destId="{4B4260DA-7DCF-4E2C-A5B3-1841392427AE}" srcOrd="0" destOrd="0" presId="urn:microsoft.com/office/officeart/2005/8/layout/vList2"/>
    <dgm:cxn modelId="{4FB36586-C90A-4C05-9B73-CCB5DEB493F1}" type="presOf" srcId="{A36160AA-B7A3-43AA-8020-F9D1CF67BFAF}" destId="{403AF4D8-28D7-4EA7-A8B5-E2E8C104101B}" srcOrd="0" destOrd="0" presId="urn:microsoft.com/office/officeart/2005/8/layout/vList2"/>
    <dgm:cxn modelId="{D1B9B78E-CF07-464E-9E53-D5A8BD5CE159}" srcId="{A36160AA-B7A3-43AA-8020-F9D1CF67BFAF}" destId="{2F08648C-2DD6-4E27-9FD4-C064DA2C68EB}" srcOrd="0" destOrd="0" parTransId="{FD62F910-51BB-4B33-B732-84F43D958EE4}" sibTransId="{0A208577-E61F-46CA-84F2-5D26168211D2}"/>
    <dgm:cxn modelId="{D3596180-070F-4111-8384-65DA41C64BA1}" type="presParOf" srcId="{C3C13122-0429-4AE1-A6B9-6B48B7961877}" destId="{403AF4D8-28D7-4EA7-A8B5-E2E8C104101B}" srcOrd="0" destOrd="0" presId="urn:microsoft.com/office/officeart/2005/8/layout/vList2"/>
    <dgm:cxn modelId="{D58496D0-C7E8-4958-9204-2166F6E046E1}" type="presParOf" srcId="{C3C13122-0429-4AE1-A6B9-6B48B7961877}" destId="{4B4260DA-7DCF-4E2C-A5B3-1841392427AE}" srcOrd="1" destOrd="0" presId="urn:microsoft.com/office/officeart/2005/8/layout/vList2"/>
    <dgm:cxn modelId="{90DF55F0-9624-4197-A080-407A978FEFA3}" type="presParOf" srcId="{C3C13122-0429-4AE1-A6B9-6B48B7961877}" destId="{C3AEF901-587A-4C3D-8FF1-5366051BA824}" srcOrd="2" destOrd="0" presId="urn:microsoft.com/office/officeart/2005/8/layout/vList2"/>
    <dgm:cxn modelId="{23316292-92C7-45B2-8AE1-707CCF17880A}" type="presParOf" srcId="{C3C13122-0429-4AE1-A6B9-6B48B7961877}" destId="{1E03D682-1DAC-4158-8433-50B919298FEE}" srcOrd="3" destOrd="0" presId="urn:microsoft.com/office/officeart/2005/8/layout/vList2"/>
    <dgm:cxn modelId="{C2C85B06-D91E-4159-B132-6BB08BA75769}" type="presParOf" srcId="{C3C13122-0429-4AE1-A6B9-6B48B7961877}" destId="{6D885570-EF71-4A9C-85F3-00435C79283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44DE9-850D-4941-B45C-D6014D252371}">
      <dsp:nvSpPr>
        <dsp:cNvPr id="0" name=""/>
        <dsp:cNvSpPr/>
      </dsp:nvSpPr>
      <dsp:spPr>
        <a:xfrm>
          <a:off x="6614504" y="1025"/>
          <a:ext cx="2252711" cy="146426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u="none" kern="1200" dirty="0">
              <a:effectLst/>
            </a:rPr>
            <a:t>Contextualização </a:t>
          </a:r>
        </a:p>
      </dsp:txBody>
      <dsp:txXfrm>
        <a:off x="6685983" y="72504"/>
        <a:ext cx="2109753" cy="1321304"/>
      </dsp:txXfrm>
    </dsp:sp>
    <dsp:sp modelId="{C18E81EF-BEE1-4CA3-ACE9-BD0E8573F3A9}">
      <dsp:nvSpPr>
        <dsp:cNvPr id="0" name=""/>
        <dsp:cNvSpPr/>
      </dsp:nvSpPr>
      <dsp:spPr>
        <a:xfrm>
          <a:off x="5242359" y="688146"/>
          <a:ext cx="4833803" cy="4833803"/>
        </a:xfrm>
        <a:custGeom>
          <a:avLst/>
          <a:gdLst/>
          <a:ahLst/>
          <a:cxnLst/>
          <a:rect l="0" t="0" r="0" b="0"/>
          <a:pathLst>
            <a:path>
              <a:moveTo>
                <a:pt x="3915698" y="520846"/>
              </a:moveTo>
              <a:arcTo wR="2416901" hR="2416901" stAng="18499543" swAng="1559858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86BEB-2134-4C37-B77C-28E5E086FE63}">
      <dsp:nvSpPr>
        <dsp:cNvPr id="0" name=""/>
        <dsp:cNvSpPr/>
      </dsp:nvSpPr>
      <dsp:spPr>
        <a:xfrm>
          <a:off x="8967657" y="2384818"/>
          <a:ext cx="2252711" cy="1464262"/>
        </a:xfrm>
        <a:prstGeom prst="roundRect">
          <a:avLst/>
        </a:prstGeom>
        <a:gradFill rotWithShape="0">
          <a:gsLst>
            <a:gs pos="0">
              <a:schemeClr val="accent5">
                <a:hueOff val="-7107707"/>
                <a:satOff val="4040"/>
                <a:lumOff val="-3333"/>
                <a:alphaOff val="0"/>
                <a:shade val="51000"/>
                <a:satMod val="130000"/>
              </a:schemeClr>
            </a:gs>
            <a:gs pos="80000">
              <a:schemeClr val="accent5">
                <a:hueOff val="-7107707"/>
                <a:satOff val="4040"/>
                <a:lumOff val="-3333"/>
                <a:alphaOff val="0"/>
                <a:shade val="93000"/>
                <a:satMod val="130000"/>
              </a:schemeClr>
            </a:gs>
            <a:gs pos="100000">
              <a:schemeClr val="accent5">
                <a:hueOff val="-7107707"/>
                <a:satOff val="4040"/>
                <a:lumOff val="-333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u="none" kern="1200" dirty="0">
              <a:effectLst/>
            </a:rPr>
            <a:t>Procedimentos Metodológicos</a:t>
          </a:r>
        </a:p>
      </dsp:txBody>
      <dsp:txXfrm>
        <a:off x="9039136" y="2456297"/>
        <a:ext cx="2109753" cy="1321304"/>
      </dsp:txXfrm>
    </dsp:sp>
    <dsp:sp modelId="{3FFE4356-3F62-45F2-AFCF-2D6FF702B756}">
      <dsp:nvSpPr>
        <dsp:cNvPr id="0" name=""/>
        <dsp:cNvSpPr/>
      </dsp:nvSpPr>
      <dsp:spPr>
        <a:xfrm>
          <a:off x="5270888" y="690363"/>
          <a:ext cx="4833803" cy="4833803"/>
        </a:xfrm>
        <a:custGeom>
          <a:avLst/>
          <a:gdLst/>
          <a:ahLst/>
          <a:cxnLst/>
          <a:rect l="0" t="0" r="0" b="0"/>
          <a:pathLst>
            <a:path>
              <a:moveTo>
                <a:pt x="4587532" y="3479813"/>
              </a:moveTo>
              <a:arcTo wR="2416901" hR="2416901" stAng="1565400" swAng="1534941"/>
            </a:path>
          </a:pathLst>
        </a:custGeom>
        <a:noFill/>
        <a:ln w="9525" cap="flat" cmpd="sng" algn="ctr">
          <a:solidFill>
            <a:schemeClr val="accent5">
              <a:hueOff val="-7107707"/>
              <a:satOff val="4040"/>
              <a:lumOff val="-3333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5052A-6AD3-4556-B78C-96EDFFC0D5B4}">
      <dsp:nvSpPr>
        <dsp:cNvPr id="0" name=""/>
        <dsp:cNvSpPr/>
      </dsp:nvSpPr>
      <dsp:spPr>
        <a:xfrm>
          <a:off x="6647613" y="4771080"/>
          <a:ext cx="2252711" cy="1464262"/>
        </a:xfrm>
        <a:prstGeom prst="roundRect">
          <a:avLst/>
        </a:prstGeom>
        <a:gradFill rotWithShape="0">
          <a:gsLst>
            <a:gs pos="0">
              <a:schemeClr val="accent5">
                <a:hueOff val="-14215414"/>
                <a:satOff val="8079"/>
                <a:lumOff val="-6667"/>
                <a:alphaOff val="0"/>
                <a:shade val="51000"/>
                <a:satMod val="130000"/>
              </a:schemeClr>
            </a:gs>
            <a:gs pos="80000">
              <a:schemeClr val="accent5">
                <a:hueOff val="-14215414"/>
                <a:satOff val="8079"/>
                <a:lumOff val="-6667"/>
                <a:alphaOff val="0"/>
                <a:shade val="93000"/>
                <a:satMod val="130000"/>
              </a:schemeClr>
            </a:gs>
            <a:gs pos="100000">
              <a:schemeClr val="accent5">
                <a:hueOff val="-14215414"/>
                <a:satOff val="8079"/>
                <a:lumOff val="-666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u="none" kern="1200" dirty="0">
              <a:effectLst/>
            </a:rPr>
            <a:t>Desenvolvimento</a:t>
          </a:r>
        </a:p>
      </dsp:txBody>
      <dsp:txXfrm>
        <a:off x="6719092" y="4842559"/>
        <a:ext cx="2109753" cy="1321304"/>
      </dsp:txXfrm>
    </dsp:sp>
    <dsp:sp modelId="{E1182F12-BB82-4CC4-B217-20D83B41A1C4}">
      <dsp:nvSpPr>
        <dsp:cNvPr id="0" name=""/>
        <dsp:cNvSpPr/>
      </dsp:nvSpPr>
      <dsp:spPr>
        <a:xfrm>
          <a:off x="5375708" y="688727"/>
          <a:ext cx="4833803" cy="4833803"/>
        </a:xfrm>
        <a:custGeom>
          <a:avLst/>
          <a:gdLst/>
          <a:ahLst/>
          <a:cxnLst/>
          <a:rect l="0" t="0" r="0" b="0"/>
          <a:pathLst>
            <a:path>
              <a:moveTo>
                <a:pt x="978635" y="4359272"/>
              </a:moveTo>
              <a:arcTo wR="2416901" hR="2416901" stAng="7591129" swAng="1540041"/>
            </a:path>
          </a:pathLst>
        </a:custGeom>
        <a:noFill/>
        <a:ln w="9525" cap="flat" cmpd="sng" algn="ctr">
          <a:solidFill>
            <a:schemeClr val="accent5">
              <a:hueOff val="-14215414"/>
              <a:satOff val="8079"/>
              <a:lumOff val="-6667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C41588-991C-4FDA-B69B-8CB26B124AF1}">
      <dsp:nvSpPr>
        <dsp:cNvPr id="0" name=""/>
        <dsp:cNvSpPr/>
      </dsp:nvSpPr>
      <dsp:spPr>
        <a:xfrm>
          <a:off x="4261351" y="2451036"/>
          <a:ext cx="2252711" cy="1464262"/>
        </a:xfrm>
        <a:prstGeom prst="roundRect">
          <a:avLst/>
        </a:prstGeom>
        <a:gradFill rotWithShape="0">
          <a:gsLst>
            <a:gs pos="0">
              <a:schemeClr val="accent5">
                <a:hueOff val="-21323121"/>
                <a:satOff val="12119"/>
                <a:lumOff val="-10000"/>
                <a:alphaOff val="0"/>
                <a:shade val="51000"/>
                <a:satMod val="130000"/>
              </a:schemeClr>
            </a:gs>
            <a:gs pos="80000">
              <a:schemeClr val="accent5">
                <a:hueOff val="-21323121"/>
                <a:satOff val="12119"/>
                <a:lumOff val="-10000"/>
                <a:alphaOff val="0"/>
                <a:shade val="93000"/>
                <a:satMod val="130000"/>
              </a:schemeClr>
            </a:gs>
            <a:gs pos="100000">
              <a:schemeClr val="accent5">
                <a:hueOff val="-21323121"/>
                <a:satOff val="12119"/>
                <a:lumOff val="-1000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u="none" kern="1200" dirty="0">
              <a:effectLst/>
            </a:rPr>
            <a:t>Trabalhos Futuros</a:t>
          </a:r>
        </a:p>
      </dsp:txBody>
      <dsp:txXfrm>
        <a:off x="4332830" y="2522515"/>
        <a:ext cx="2109753" cy="1321304"/>
      </dsp:txXfrm>
    </dsp:sp>
    <dsp:sp modelId="{819D13D5-4765-46B5-8A3F-7A344325275F}">
      <dsp:nvSpPr>
        <dsp:cNvPr id="0" name=""/>
        <dsp:cNvSpPr/>
      </dsp:nvSpPr>
      <dsp:spPr>
        <a:xfrm>
          <a:off x="5403121" y="689549"/>
          <a:ext cx="4833803" cy="4833803"/>
        </a:xfrm>
        <a:custGeom>
          <a:avLst/>
          <a:gdLst/>
          <a:ahLst/>
          <a:cxnLst/>
          <a:rect l="0" t="0" r="0" b="0"/>
          <a:pathLst>
            <a:path>
              <a:moveTo>
                <a:pt x="215588" y="1419087"/>
              </a:moveTo>
              <a:arcTo wR="2416901" hR="2416901" stAng="12263034" swAng="1622814"/>
            </a:path>
          </a:pathLst>
        </a:custGeom>
        <a:noFill/>
        <a:ln w="9525" cap="flat" cmpd="sng" algn="ctr">
          <a:solidFill>
            <a:schemeClr val="accent5">
              <a:hueOff val="-21323121"/>
              <a:satOff val="12119"/>
              <a:lumOff val="-1000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5A9529-5B2F-43CC-A7EA-8653DFDB85F8}">
      <dsp:nvSpPr>
        <dsp:cNvPr id="0" name=""/>
        <dsp:cNvSpPr/>
      </dsp:nvSpPr>
      <dsp:spPr>
        <a:xfrm rot="5400000">
          <a:off x="-448100" y="449484"/>
          <a:ext cx="2987337" cy="209113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400" kern="1200"/>
        </a:p>
      </dsp:txBody>
      <dsp:txXfrm rot="-5400000">
        <a:off x="1" y="1046951"/>
        <a:ext cx="2091136" cy="896201"/>
      </dsp:txXfrm>
    </dsp:sp>
    <dsp:sp modelId="{707FC10A-101B-448E-8ABC-8F43CBA4771B}">
      <dsp:nvSpPr>
        <dsp:cNvPr id="0" name=""/>
        <dsp:cNvSpPr/>
      </dsp:nvSpPr>
      <dsp:spPr>
        <a:xfrm rot="5400000">
          <a:off x="4719199" y="-2626679"/>
          <a:ext cx="1941769" cy="71978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27305" rIns="27305" bIns="27305" numCol="1" spcCol="1270" anchor="ctr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4300" kern="12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Solução Tecnológica</a:t>
          </a:r>
          <a:endParaRPr lang="pt-BR" sz="4300" kern="1200" dirty="0"/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4300" kern="12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Web Site</a:t>
          </a:r>
          <a:endParaRPr lang="pt-BR" sz="4300" kern="1200" dirty="0"/>
        </a:p>
      </dsp:txBody>
      <dsp:txXfrm rot="-5400000">
        <a:off x="2091137" y="96172"/>
        <a:ext cx="7103106" cy="1752191"/>
      </dsp:txXfrm>
    </dsp:sp>
    <dsp:sp modelId="{4C5B7615-3036-4513-AD0F-AC6B62685FDC}">
      <dsp:nvSpPr>
        <dsp:cNvPr id="0" name=""/>
        <dsp:cNvSpPr/>
      </dsp:nvSpPr>
      <dsp:spPr>
        <a:xfrm rot="5400000">
          <a:off x="-448100" y="3155903"/>
          <a:ext cx="2987337" cy="2091136"/>
        </a:xfrm>
        <a:prstGeom prst="chevron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25400" cap="flat" cmpd="sng" algn="ctr">
          <a:solidFill>
            <a:schemeClr val="accent5">
              <a:hueOff val="-21323121"/>
              <a:satOff val="12119"/>
              <a:lumOff val="-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400" kern="1200"/>
        </a:p>
      </dsp:txBody>
      <dsp:txXfrm rot="-5400000">
        <a:off x="1" y="3753370"/>
        <a:ext cx="2091136" cy="896201"/>
      </dsp:txXfrm>
    </dsp:sp>
    <dsp:sp modelId="{7AB6C609-2D5D-4C49-81ED-C04A41419F5D}">
      <dsp:nvSpPr>
        <dsp:cNvPr id="0" name=""/>
        <dsp:cNvSpPr/>
      </dsp:nvSpPr>
      <dsp:spPr>
        <a:xfrm rot="5400000">
          <a:off x="4719199" y="79739"/>
          <a:ext cx="1941769" cy="71978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21323121"/>
              <a:satOff val="12119"/>
              <a:lumOff val="-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27305" rIns="27305" bIns="27305" numCol="1" spcCol="1270" anchor="ctr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Char char="•"/>
          </a:pPr>
          <a:r>
            <a:rPr lang="pt-BR" sz="43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Comunicação entre pais e professores sobre a vida escolar do aluno</a:t>
          </a:r>
          <a:endParaRPr lang="pt-BR" sz="4300" kern="1200" dirty="0"/>
        </a:p>
      </dsp:txBody>
      <dsp:txXfrm rot="-5400000">
        <a:off x="2091137" y="2802591"/>
        <a:ext cx="7103106" cy="17521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BF496-4366-4604-BD0F-5F59A81D15BD}">
      <dsp:nvSpPr>
        <dsp:cNvPr id="0" name=""/>
        <dsp:cNvSpPr/>
      </dsp:nvSpPr>
      <dsp:spPr>
        <a:xfrm rot="16200000">
          <a:off x="-650635" y="651857"/>
          <a:ext cx="4480278" cy="3176563"/>
        </a:xfrm>
        <a:prstGeom prst="flowChartManualOperation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0" tIns="0" rIns="317500" bIns="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0" kern="1200" dirty="0"/>
            <a:t>Play Java</a:t>
          </a:r>
        </a:p>
      </dsp:txBody>
      <dsp:txXfrm rot="5400000">
        <a:off x="1223" y="896055"/>
        <a:ext cx="3176563" cy="2688166"/>
      </dsp:txXfrm>
    </dsp:sp>
    <dsp:sp modelId="{D939B8C5-5A05-4457-937B-E42918C3F19A}">
      <dsp:nvSpPr>
        <dsp:cNvPr id="0" name=""/>
        <dsp:cNvSpPr/>
      </dsp:nvSpPr>
      <dsp:spPr>
        <a:xfrm rot="16200000">
          <a:off x="2764169" y="651857"/>
          <a:ext cx="4480278" cy="3176563"/>
        </a:xfrm>
        <a:prstGeom prst="flowChartManualOperation">
          <a:avLst/>
        </a:prstGeom>
        <a:gradFill rotWithShape="0">
          <a:gsLst>
            <a:gs pos="0">
              <a:schemeClr val="accent1">
                <a:shade val="80000"/>
                <a:hueOff val="-265675"/>
                <a:satOff val="-12668"/>
                <a:lumOff val="16165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-265675"/>
                <a:satOff val="-12668"/>
                <a:lumOff val="16165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-265675"/>
                <a:satOff val="-12668"/>
                <a:lumOff val="1616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0" tIns="0" rIns="222250" bIns="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 err="1"/>
            <a:t>PortgreSQL</a:t>
          </a:r>
          <a:endParaRPr lang="pt-BR" sz="3500" kern="1200" dirty="0"/>
        </a:p>
      </dsp:txBody>
      <dsp:txXfrm rot="5400000">
        <a:off x="3416027" y="896055"/>
        <a:ext cx="3176563" cy="2688166"/>
      </dsp:txXfrm>
    </dsp:sp>
    <dsp:sp modelId="{BAFD7E4F-C4A2-4791-A359-50FC50194465}">
      <dsp:nvSpPr>
        <dsp:cNvPr id="0" name=""/>
        <dsp:cNvSpPr/>
      </dsp:nvSpPr>
      <dsp:spPr>
        <a:xfrm rot="16200000">
          <a:off x="6178975" y="651857"/>
          <a:ext cx="4480278" cy="3176563"/>
        </a:xfrm>
        <a:prstGeom prst="flowChartManualOperation">
          <a:avLst/>
        </a:prstGeom>
        <a:gradFill rotWithShape="0">
          <a:gsLst>
            <a:gs pos="0">
              <a:schemeClr val="accent1">
                <a:shade val="80000"/>
                <a:hueOff val="-531350"/>
                <a:satOff val="-25335"/>
                <a:lumOff val="3233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-531350"/>
                <a:satOff val="-25335"/>
                <a:lumOff val="3233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-531350"/>
                <a:satOff val="-25335"/>
                <a:lumOff val="323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8450" tIns="0" rIns="299641" bIns="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700" kern="1200" dirty="0" err="1"/>
            <a:t>Bootstrap</a:t>
          </a:r>
          <a:endParaRPr lang="pt-BR" sz="4700" kern="1200" dirty="0"/>
        </a:p>
      </dsp:txBody>
      <dsp:txXfrm rot="5400000">
        <a:off x="6830833" y="896055"/>
        <a:ext cx="3176563" cy="26881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27E44-3B19-4790-9CEA-A940EC381FEE}">
      <dsp:nvSpPr>
        <dsp:cNvPr id="0" name=""/>
        <dsp:cNvSpPr/>
      </dsp:nvSpPr>
      <dsp:spPr>
        <a:xfrm>
          <a:off x="0" y="1368149"/>
          <a:ext cx="9649070" cy="31683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63500" rIns="9525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0" kern="1200" dirty="0"/>
            <a:t>Sistema</a:t>
          </a:r>
        </a:p>
      </dsp:txBody>
      <dsp:txXfrm>
        <a:off x="92798" y="1460947"/>
        <a:ext cx="9463474" cy="29827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AF4D8-28D7-4EA7-A8B5-E2E8C104101B}">
      <dsp:nvSpPr>
        <dsp:cNvPr id="0" name=""/>
        <dsp:cNvSpPr/>
      </dsp:nvSpPr>
      <dsp:spPr>
        <a:xfrm>
          <a:off x="0" y="44578"/>
          <a:ext cx="9192856" cy="1579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0000"/>
            </a:buClr>
            <a:buNone/>
          </a:pPr>
          <a:r>
            <a:rPr lang="pt-BR" altLang="pt-BR" sz="3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Versão Mobile</a:t>
          </a:r>
        </a:p>
      </dsp:txBody>
      <dsp:txXfrm>
        <a:off x="77105" y="121683"/>
        <a:ext cx="9038646" cy="1425289"/>
      </dsp:txXfrm>
    </dsp:sp>
    <dsp:sp modelId="{4B4260DA-7DCF-4E2C-A5B3-1841392427AE}">
      <dsp:nvSpPr>
        <dsp:cNvPr id="0" name=""/>
        <dsp:cNvSpPr/>
      </dsp:nvSpPr>
      <dsp:spPr>
        <a:xfrm>
          <a:off x="0" y="1624078"/>
          <a:ext cx="9192856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873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t-BR" sz="2800" kern="1200"/>
        </a:p>
      </dsp:txBody>
      <dsp:txXfrm>
        <a:off x="0" y="1624078"/>
        <a:ext cx="9192856" cy="596160"/>
      </dsp:txXfrm>
    </dsp:sp>
    <dsp:sp modelId="{C3AEF901-587A-4C3D-8FF1-5366051BA824}">
      <dsp:nvSpPr>
        <dsp:cNvPr id="0" name=""/>
        <dsp:cNvSpPr/>
      </dsp:nvSpPr>
      <dsp:spPr>
        <a:xfrm>
          <a:off x="0" y="2220238"/>
          <a:ext cx="9192856" cy="1579499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0000"/>
            </a:buClr>
            <a:buNone/>
          </a:pPr>
          <a:r>
            <a:rPr lang="pt-BR" altLang="pt-BR" sz="36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Método de Notificação SMS</a:t>
          </a:r>
        </a:p>
      </dsp:txBody>
      <dsp:txXfrm>
        <a:off x="77105" y="2297343"/>
        <a:ext cx="9038646" cy="1425289"/>
      </dsp:txXfrm>
    </dsp:sp>
    <dsp:sp modelId="{1E03D682-1DAC-4158-8433-50B919298FEE}">
      <dsp:nvSpPr>
        <dsp:cNvPr id="0" name=""/>
        <dsp:cNvSpPr/>
      </dsp:nvSpPr>
      <dsp:spPr>
        <a:xfrm>
          <a:off x="0" y="3799738"/>
          <a:ext cx="9192856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873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t-BR" sz="2800" kern="1200"/>
        </a:p>
      </dsp:txBody>
      <dsp:txXfrm>
        <a:off x="0" y="3799738"/>
        <a:ext cx="9192856" cy="596160"/>
      </dsp:txXfrm>
    </dsp:sp>
    <dsp:sp modelId="{6D885570-EF71-4A9C-85F3-00435C792835}">
      <dsp:nvSpPr>
        <dsp:cNvPr id="0" name=""/>
        <dsp:cNvSpPr/>
      </dsp:nvSpPr>
      <dsp:spPr>
        <a:xfrm>
          <a:off x="0" y="4395898"/>
          <a:ext cx="9192856" cy="1579499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0000"/>
            </a:buClr>
            <a:buNone/>
          </a:pPr>
          <a:r>
            <a:rPr lang="pt-BR" altLang="pt-BR" sz="36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Busca pela Simplicidade de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0000"/>
            </a:buClr>
            <a:buNone/>
          </a:pPr>
          <a:r>
            <a:rPr lang="pt-BR" altLang="pt-BR" sz="36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Tecnologias futuras </a:t>
          </a:r>
          <a:endParaRPr lang="pt-BR" sz="3600" kern="1200" dirty="0">
            <a:solidFill>
              <a:schemeClr val="bg1"/>
            </a:solidFill>
          </a:endParaRPr>
        </a:p>
      </dsp:txBody>
      <dsp:txXfrm>
        <a:off x="77105" y="4473003"/>
        <a:ext cx="9038646" cy="14252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AF4D8-28D7-4EA7-A8B5-E2E8C104101B}">
      <dsp:nvSpPr>
        <dsp:cNvPr id="0" name=""/>
        <dsp:cNvSpPr/>
      </dsp:nvSpPr>
      <dsp:spPr>
        <a:xfrm>
          <a:off x="0" y="0"/>
          <a:ext cx="9192856" cy="1579499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0000"/>
            </a:buClr>
            <a:buNone/>
          </a:pPr>
          <a:r>
            <a:rPr lang="pt-BR" altLang="pt-BR" sz="36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Versão Mobile</a:t>
          </a:r>
        </a:p>
      </dsp:txBody>
      <dsp:txXfrm>
        <a:off x="77105" y="77105"/>
        <a:ext cx="9038646" cy="1425289"/>
      </dsp:txXfrm>
    </dsp:sp>
    <dsp:sp modelId="{4B4260DA-7DCF-4E2C-A5B3-1841392427AE}">
      <dsp:nvSpPr>
        <dsp:cNvPr id="0" name=""/>
        <dsp:cNvSpPr/>
      </dsp:nvSpPr>
      <dsp:spPr>
        <a:xfrm>
          <a:off x="0" y="1624078"/>
          <a:ext cx="9192856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873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t-BR" sz="2800" kern="1200"/>
        </a:p>
      </dsp:txBody>
      <dsp:txXfrm>
        <a:off x="0" y="1624078"/>
        <a:ext cx="9192856" cy="596160"/>
      </dsp:txXfrm>
    </dsp:sp>
    <dsp:sp modelId="{C3AEF901-587A-4C3D-8FF1-5366051BA824}">
      <dsp:nvSpPr>
        <dsp:cNvPr id="0" name=""/>
        <dsp:cNvSpPr/>
      </dsp:nvSpPr>
      <dsp:spPr>
        <a:xfrm>
          <a:off x="0" y="2220238"/>
          <a:ext cx="9192856" cy="1579499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0000"/>
            </a:buClr>
            <a:buNone/>
          </a:pPr>
          <a:r>
            <a:rPr lang="pt-BR" altLang="pt-BR" sz="3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Método de Notificação SMS</a:t>
          </a:r>
        </a:p>
      </dsp:txBody>
      <dsp:txXfrm>
        <a:off x="77105" y="2297343"/>
        <a:ext cx="9038646" cy="1425289"/>
      </dsp:txXfrm>
    </dsp:sp>
    <dsp:sp modelId="{1E03D682-1DAC-4158-8433-50B919298FEE}">
      <dsp:nvSpPr>
        <dsp:cNvPr id="0" name=""/>
        <dsp:cNvSpPr/>
      </dsp:nvSpPr>
      <dsp:spPr>
        <a:xfrm>
          <a:off x="0" y="3799738"/>
          <a:ext cx="9192856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873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t-BR" sz="2800" kern="1200"/>
        </a:p>
      </dsp:txBody>
      <dsp:txXfrm>
        <a:off x="0" y="3799738"/>
        <a:ext cx="9192856" cy="596160"/>
      </dsp:txXfrm>
    </dsp:sp>
    <dsp:sp modelId="{6D885570-EF71-4A9C-85F3-00435C792835}">
      <dsp:nvSpPr>
        <dsp:cNvPr id="0" name=""/>
        <dsp:cNvSpPr/>
      </dsp:nvSpPr>
      <dsp:spPr>
        <a:xfrm>
          <a:off x="0" y="4395898"/>
          <a:ext cx="9192856" cy="1579499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0000"/>
            </a:buClr>
            <a:buNone/>
          </a:pPr>
          <a:r>
            <a:rPr lang="pt-BR" altLang="pt-BR" sz="36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Busca pela Simplicidade de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0000"/>
            </a:buClr>
            <a:buNone/>
          </a:pPr>
          <a:r>
            <a:rPr lang="pt-BR" altLang="pt-BR" sz="36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Tecnologias futuras </a:t>
          </a:r>
          <a:endParaRPr lang="pt-BR" sz="3600" kern="1200" dirty="0">
            <a:solidFill>
              <a:schemeClr val="bg1"/>
            </a:solidFill>
          </a:endParaRPr>
        </a:p>
      </dsp:txBody>
      <dsp:txXfrm>
        <a:off x="77105" y="4473003"/>
        <a:ext cx="9038646" cy="14252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AF4D8-28D7-4EA7-A8B5-E2E8C104101B}">
      <dsp:nvSpPr>
        <dsp:cNvPr id="0" name=""/>
        <dsp:cNvSpPr/>
      </dsp:nvSpPr>
      <dsp:spPr>
        <a:xfrm>
          <a:off x="0" y="44578"/>
          <a:ext cx="9192856" cy="1579499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0000"/>
            </a:buClr>
            <a:buNone/>
          </a:pPr>
          <a:r>
            <a:rPr lang="pt-BR" altLang="pt-BR" sz="36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Versão Mobile</a:t>
          </a:r>
        </a:p>
      </dsp:txBody>
      <dsp:txXfrm>
        <a:off x="77105" y="121683"/>
        <a:ext cx="9038646" cy="1425289"/>
      </dsp:txXfrm>
    </dsp:sp>
    <dsp:sp modelId="{4B4260DA-7DCF-4E2C-A5B3-1841392427AE}">
      <dsp:nvSpPr>
        <dsp:cNvPr id="0" name=""/>
        <dsp:cNvSpPr/>
      </dsp:nvSpPr>
      <dsp:spPr>
        <a:xfrm>
          <a:off x="0" y="1624078"/>
          <a:ext cx="9192856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873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t-BR" sz="2800" kern="1200" dirty="0"/>
        </a:p>
      </dsp:txBody>
      <dsp:txXfrm>
        <a:off x="0" y="1624078"/>
        <a:ext cx="9192856" cy="596160"/>
      </dsp:txXfrm>
    </dsp:sp>
    <dsp:sp modelId="{C3AEF901-587A-4C3D-8FF1-5366051BA824}">
      <dsp:nvSpPr>
        <dsp:cNvPr id="0" name=""/>
        <dsp:cNvSpPr/>
      </dsp:nvSpPr>
      <dsp:spPr>
        <a:xfrm>
          <a:off x="0" y="2220238"/>
          <a:ext cx="9192856" cy="1579499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0000"/>
            </a:buClr>
            <a:buNone/>
          </a:pPr>
          <a:r>
            <a:rPr lang="pt-BR" altLang="pt-BR" sz="36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Método de Notificação SMS</a:t>
          </a:r>
        </a:p>
      </dsp:txBody>
      <dsp:txXfrm>
        <a:off x="77105" y="2297343"/>
        <a:ext cx="9038646" cy="1425289"/>
      </dsp:txXfrm>
    </dsp:sp>
    <dsp:sp modelId="{1E03D682-1DAC-4158-8433-50B919298FEE}">
      <dsp:nvSpPr>
        <dsp:cNvPr id="0" name=""/>
        <dsp:cNvSpPr/>
      </dsp:nvSpPr>
      <dsp:spPr>
        <a:xfrm>
          <a:off x="0" y="3799738"/>
          <a:ext cx="9192856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873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t-BR" sz="2800" kern="1200"/>
        </a:p>
      </dsp:txBody>
      <dsp:txXfrm>
        <a:off x="0" y="3799738"/>
        <a:ext cx="9192856" cy="596160"/>
      </dsp:txXfrm>
    </dsp:sp>
    <dsp:sp modelId="{6D885570-EF71-4A9C-85F3-00435C792835}">
      <dsp:nvSpPr>
        <dsp:cNvPr id="0" name=""/>
        <dsp:cNvSpPr/>
      </dsp:nvSpPr>
      <dsp:spPr>
        <a:xfrm>
          <a:off x="0" y="4395898"/>
          <a:ext cx="9192856" cy="1579499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0000"/>
            </a:buClr>
            <a:buNone/>
          </a:pPr>
          <a:r>
            <a:rPr lang="pt-BR" altLang="pt-BR" sz="3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Busca pela Simplicidade de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FF0000"/>
            </a:buClr>
            <a:buNone/>
          </a:pPr>
          <a:r>
            <a:rPr lang="pt-BR" altLang="pt-BR" sz="3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Tecnologias futuras </a:t>
          </a:r>
          <a:endParaRPr lang="pt-BR" sz="3600" kern="1200" dirty="0">
            <a:solidFill>
              <a:schemeClr val="tx1"/>
            </a:solidFill>
          </a:endParaRPr>
        </a:p>
      </dsp:txBody>
      <dsp:txXfrm>
        <a:off x="77105" y="4473003"/>
        <a:ext cx="9038646" cy="1425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51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52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0350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125BE1DC-2159-4460-8CC2-B61F42919A8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3613" cy="4806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xmlns="" id="{F8677273-8E7E-4A92-8AF9-3532CA4789E3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6600" cy="53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xmlns="" id="{852AC559-A5B2-4AAA-A6E8-612FEB85FDF9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6600" cy="53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xmlns="" id="{F34BF7B5-9CB7-4897-B355-8135027F1B83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xmlns="" id="{53F57041-81B5-4040-BA7F-E8C25A5A363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6600" cy="530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AE58574F-5337-450B-AB59-2F9C0565F83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0DC31EF8-049B-47DB-8C7E-C3E90A5FFB6E}" type="slidenum">
              <a:rPr lang="pt-BR" altLang="pt-BR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5200" cy="48085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F4220CF5-1BAA-4E04-8D49-986E4BCFD1FB}" type="slidenum">
              <a:rPr lang="pt-BR" altLang="pt-BR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10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5200" cy="48085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526893B0-FD08-42CB-BCDC-ECB43E921C86}" type="slidenum">
              <a:rPr lang="pt-BR" altLang="pt-BR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11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5200" cy="48085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35FB0BD-7335-4B5A-89B1-13A0C6469686}" type="slidenum">
              <a:rPr lang="pt-BR" altLang="pt-BR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12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5200" cy="48085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38836880-A7AD-4DAD-BA8F-462168063288}" type="slidenum">
              <a:rPr lang="pt-BR" altLang="pt-BR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13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5200" cy="48085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546163AF-2282-4A58-84C9-540B154C5D84}" type="slidenum">
              <a:rPr lang="pt-BR" altLang="pt-BR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5200" cy="48085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1B714B0C-E022-4E78-AA7E-396B077BF5E1}" type="slidenum">
              <a:rPr lang="pt-BR" altLang="pt-BR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5200" cy="48085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CB8B6DB7-1D48-4334-A72A-93315304D416}" type="slidenum">
              <a:rPr lang="pt-BR" altLang="pt-BR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5200" cy="48085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FC9F8786-66A8-4275-BC7E-F6A0AA53C1D9}" type="slidenum">
              <a:rPr lang="pt-BR" altLang="pt-BR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5200" cy="48085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538B561D-B22C-4B49-BDCD-4DCAF6E0C6CD}" type="slidenum">
              <a:rPr lang="pt-BR" altLang="pt-BR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5200" cy="48085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2043B18F-F3E0-4A9B-821C-D630FD0601EA}" type="slidenum">
              <a:rPr lang="pt-BR" altLang="pt-BR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7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5200" cy="48085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C6E78EDA-2334-44EE-87A8-BC6D5D1EB845}" type="slidenum">
              <a:rPr lang="pt-BR" altLang="pt-BR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8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5200" cy="48085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B2DE5B59-3B1E-4578-819C-046FC2272681}" type="slidenum">
              <a:rPr lang="pt-BR" altLang="pt-BR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9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5200" cy="48085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>
            <a:extLst/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>
            <a:extLst/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/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C0B77-A17F-498E-B1C6-4428AE371F1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xmlns="" val="407858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>
            <a:extLst/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>
            <a:extLst/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/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24FCA-4897-447D-8AB8-A32AAB2B856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xmlns="" val="193714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5362" cy="64516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16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>
            <a:extLst/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>
            <a:extLst/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/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A66B8-238D-496C-9548-29525F78807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xmlns="" val="83784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>
            <a:extLst/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>
            <a:extLst/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/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8B56D-923C-4CBA-B732-73BD999D065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xmlns="" val="408585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3">
            <a:extLst/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>
            <a:extLst/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/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533AE-99AD-48FD-BF52-75297EB3F81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xmlns="" val="388503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6112" cy="498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1750" y="1768475"/>
            <a:ext cx="4457700" cy="498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>
            <a:extLst/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>
            <a:extLst/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>
            <a:extLst/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4483B-55B2-4D64-811E-F7DEB0C4A95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xmlns="" val="123983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>
            <a:extLst/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4">
            <a:extLst/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5">
            <a:extLst/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4FC68-7C60-4C7C-98CF-F6D42F5E227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xmlns="" val="288375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3">
            <a:extLst/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4">
            <a:extLst/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/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4A92E-DC53-4478-A9DA-130C5AF03C5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xmlns="" val="26671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/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4">
            <a:extLst/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/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269B1-D83A-4DC3-A298-C6DDB5827D1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xmlns="" val="224945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3">
            <a:extLst/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>
            <a:extLst/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>
            <a:extLst/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210D0-15BC-4877-8052-F3966AEEFAA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xmlns="" val="306487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3">
            <a:extLst/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>
            <a:extLst/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>
            <a:extLst/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F6C96-7C60-48C0-B69B-D719BFA064C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xmlns="" val="84656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6212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Faça clique para editar o formato do texto do título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6212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Faça clique para editar o formato do texto do destaque</a:t>
            </a:r>
          </a:p>
          <a:p>
            <a:pPr lvl="1"/>
            <a:r>
              <a:rPr lang="en-GB" altLang="pt-BR"/>
              <a:t>Segundo nível de destaque</a:t>
            </a:r>
          </a:p>
          <a:p>
            <a:pPr lvl="2"/>
            <a:r>
              <a:rPr lang="en-GB" altLang="pt-BR"/>
              <a:t>Terceiro nível de destaque</a:t>
            </a:r>
          </a:p>
          <a:p>
            <a:pPr lvl="3"/>
            <a:r>
              <a:rPr lang="en-GB" altLang="pt-BR"/>
              <a:t>Quarto nível de destaque</a:t>
            </a:r>
          </a:p>
          <a:p>
            <a:pPr lvl="4"/>
            <a:r>
              <a:rPr lang="en-GB" altLang="pt-BR"/>
              <a:t>Quinto nível de destaque</a:t>
            </a:r>
          </a:p>
          <a:p>
            <a:pPr lvl="4"/>
            <a:r>
              <a:rPr lang="en-GB" altLang="pt-BR"/>
              <a:t>Sexto nível de destaque</a:t>
            </a:r>
          </a:p>
          <a:p>
            <a:pPr lvl="4"/>
            <a:r>
              <a:rPr lang="en-GB" altLang="pt-BR"/>
              <a:t>Sétimo nível de destaque</a:t>
            </a:r>
          </a:p>
          <a:p>
            <a:pPr lvl="4"/>
            <a:r>
              <a:rPr lang="en-GB" altLang="pt-BR"/>
              <a:t>Oitavo nível de destaque</a:t>
            </a:r>
          </a:p>
          <a:p>
            <a:pPr lvl="4"/>
            <a:r>
              <a:rPr lang="en-GB" altLang="pt-BR"/>
              <a:t>Nono nível de destaque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0D7CA9B9-8815-49B4-90F2-F5F8EF82C8E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3150" cy="5159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E807F4B2-6CCB-4D2A-B4C3-328C6E6A60D7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0875" cy="5159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2651332E-4C3E-48F3-BC6B-5ED9CB5B1DC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3150" cy="5159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fld id="{6E01F7C5-8A57-452D-A30C-1E7B614643C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Arial Unicode MS" pitchFamily="34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Arial Unicode MS" pitchFamily="34" charset="-128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Arial Unicode MS" pitchFamily="34" charset="-128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Arial Unicode MS" pitchFamily="34" charset="-128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JTopanotti/e-Diario.git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microsoft.com/office/2007/relationships/diagramDrawing" Target="../diagrams/drawing4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11" Type="http://schemas.openxmlformats.org/officeDocument/2006/relationships/diagramColors" Target="../diagrams/colors4.xml"/><Relationship Id="rId5" Type="http://schemas.openxmlformats.org/officeDocument/2006/relationships/diagramLayout" Target="../diagrams/layout3.xml"/><Relationship Id="rId10" Type="http://schemas.openxmlformats.org/officeDocument/2006/relationships/diagramQuickStyle" Target="../diagrams/quickStyle4.xml"/><Relationship Id="rId4" Type="http://schemas.openxmlformats.org/officeDocument/2006/relationships/diagramData" Target="../diagrams/data3.xml"/><Relationship Id="rId9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639763" y="0"/>
            <a:ext cx="9540875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9792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SzPct val="100000"/>
            </a:pPr>
            <a:r>
              <a:rPr lang="pt-BR" altLang="pt-BR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Universidade do Extremo Sul Catarinense – UNESC</a:t>
            </a:r>
          </a:p>
          <a:p>
            <a:pPr algn="ctr" eaLnBrk="1">
              <a:lnSpc>
                <a:spcPct val="150000"/>
              </a:lnSpc>
              <a:buSzPct val="100000"/>
            </a:pPr>
            <a:r>
              <a:rPr lang="pt-BR" altLang="pt-BR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Ciência da Computação</a:t>
            </a:r>
          </a:p>
          <a:p>
            <a:pPr algn="ctr" eaLnBrk="1">
              <a:lnSpc>
                <a:spcPct val="150000"/>
              </a:lnSpc>
              <a:buSzPct val="100000"/>
            </a:pPr>
            <a:r>
              <a:rPr lang="pt-BR" altLang="pt-BR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Interdisciplinar em Computação </a:t>
            </a:r>
          </a:p>
          <a:p>
            <a:pPr algn="ctr" eaLnBrk="1">
              <a:lnSpc>
                <a:spcPct val="150000"/>
              </a:lnSpc>
              <a:buSzPct val="100000"/>
            </a:pPr>
            <a:endParaRPr lang="pt-BR" altLang="pt-BR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539750" y="3779838"/>
            <a:ext cx="179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54" name="Text Box 1"/>
          <p:cNvSpPr txBox="1">
            <a:spLocks noChangeArrowheads="1"/>
          </p:cNvSpPr>
          <p:nvPr/>
        </p:nvSpPr>
        <p:spPr bwMode="auto">
          <a:xfrm>
            <a:off x="396842" y="5137159"/>
            <a:ext cx="955198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9792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Acadêmicos:</a:t>
            </a:r>
          </a:p>
          <a:p>
            <a:pPr algn="ctr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Jonathan Muttini Topanotti</a:t>
            </a:r>
          </a:p>
          <a:p>
            <a:pPr algn="ctr" eaLnBrk="1">
              <a:buClr>
                <a:srgbClr val="000000"/>
              </a:buClr>
              <a:buSzPct val="100000"/>
            </a:pPr>
            <a:r>
              <a:rPr lang="pt-BR" altLang="pt-B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Gustavo Mondardo Niehues </a:t>
            </a:r>
          </a:p>
          <a:p>
            <a:pPr algn="ctr" eaLnBrk="1">
              <a:buClr>
                <a:srgbClr val="000000"/>
              </a:buClr>
              <a:buSzPct val="100000"/>
            </a:pPr>
            <a:r>
              <a:rPr lang="pt-BR" altLang="pt-B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Diego Medeiros de </a:t>
            </a:r>
            <a:r>
              <a:rPr lang="pt-BR" altLang="pt-BR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Souza</a:t>
            </a:r>
          </a:p>
          <a:p>
            <a:pPr algn="ctr" eaLnBrk="1">
              <a:buClr>
                <a:srgbClr val="000000"/>
              </a:buClr>
              <a:buSzPct val="100000"/>
            </a:pPr>
            <a:r>
              <a:rPr lang="pt-BR" altLang="pt-BR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Software: </a:t>
            </a:r>
            <a:r>
              <a:rPr lang="pt-BR" altLang="pt-BR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https://github.com/JTopanotti/e-Diario.git</a:t>
            </a:r>
            <a:endParaRPr lang="pt-BR" altLang="pt-BR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>
              <a:buClr>
                <a:srgbClr val="000000"/>
              </a:buClr>
              <a:buSzPct val="100000"/>
            </a:pPr>
            <a:endParaRPr lang="pt-BR" altLang="pt-BR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5" name="Text Box 1"/>
          <p:cNvSpPr txBox="1">
            <a:spLocks noChangeArrowheads="1"/>
          </p:cNvSpPr>
          <p:nvPr/>
        </p:nvSpPr>
        <p:spPr bwMode="auto">
          <a:xfrm>
            <a:off x="620713" y="2630488"/>
            <a:ext cx="9426575" cy="2341562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13000">
                <a:srgbClr val="6CE96C"/>
              </a:gs>
              <a:gs pos="34000">
                <a:srgbClr val="99FF99"/>
              </a:gs>
              <a:gs pos="57001">
                <a:srgbClr val="92D050"/>
              </a:gs>
              <a:gs pos="57001">
                <a:srgbClr val="3BB33B"/>
              </a:gs>
              <a:gs pos="82001">
                <a:srgbClr val="33CC33"/>
              </a:gs>
              <a:gs pos="100000">
                <a:srgbClr val="006600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9792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pt-BR" altLang="pt-BR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E-DIÁRIO: COMUNICAÇÃO ENTRE PAIS E ESCOLA EM RELAÇÃO A VIDA ESCOLAR DO ALUNO ATRAVÉS DE TECNOLOGIAS DE GESTÃO EDUCACIONAL</a:t>
            </a:r>
            <a:endParaRPr lang="pt-BR" altLang="pt-BR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500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500"/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500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500"/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500"/>
                                        <p:tgtEl>
                                          <p:spTgt spid="2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1331913" y="468313"/>
            <a:ext cx="38322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6804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3200">
                <a:solidFill>
                  <a:schemeClr val="tx1"/>
                </a:solidFill>
                <a:latin typeface="Times New Roman" panose="02020603050405020304" pitchFamily="18" charset="0"/>
              </a:rPr>
              <a:t>Trabalhos Futuros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xmlns="" id="{7D48B5D4-4514-40BF-A096-D53DAFF558D2}"/>
              </a:ext>
            </a:extLst>
          </p:cNvPr>
          <p:cNvGraphicFramePr/>
          <p:nvPr/>
        </p:nvGraphicFramePr>
        <p:xfrm>
          <a:off x="443884" y="1259557"/>
          <a:ext cx="9192856" cy="6019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1331913" y="468313"/>
            <a:ext cx="38322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6804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3200">
                <a:solidFill>
                  <a:schemeClr val="tx1"/>
                </a:solidFill>
                <a:latin typeface="Times New Roman" panose="02020603050405020304" pitchFamily="18" charset="0"/>
              </a:rPr>
              <a:t>Trabalhos Futuros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xmlns="" id="{7D48B5D4-4514-40BF-A096-D53DAFF558D2}"/>
              </a:ext>
            </a:extLst>
          </p:cNvPr>
          <p:cNvGraphicFramePr/>
          <p:nvPr/>
        </p:nvGraphicFramePr>
        <p:xfrm>
          <a:off x="443884" y="1259557"/>
          <a:ext cx="9192856" cy="6019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1331913" y="468313"/>
            <a:ext cx="38322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6804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3200">
                <a:solidFill>
                  <a:srgbClr val="000000"/>
                </a:solidFill>
                <a:latin typeface="Times New Roman" panose="02020603050405020304" pitchFamily="18" charset="0"/>
              </a:rPr>
              <a:t>Referência</a:t>
            </a:r>
          </a:p>
        </p:txBody>
      </p:sp>
      <p:sp>
        <p:nvSpPr>
          <p:cNvPr id="25603" name="Retângulo 9"/>
          <p:cNvSpPr>
            <a:spLocks noChangeArrowheads="1"/>
          </p:cNvSpPr>
          <p:nvPr/>
        </p:nvSpPr>
        <p:spPr bwMode="auto">
          <a:xfrm>
            <a:off x="0" y="1547813"/>
            <a:ext cx="10080625" cy="618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pt-BR">
                <a:solidFill>
                  <a:schemeClr val="tx1"/>
                </a:solidFill>
              </a:rPr>
              <a:t>ABREU, António et al. Caderneta Eletrónica no Processo Ensino-Aprendizagem: Visão de Professores e Pais de alunos do ensino Básico e Secundário. </a:t>
            </a:r>
            <a:r>
              <a:rPr lang="pt-BR" altLang="pt-BR" b="1">
                <a:solidFill>
                  <a:schemeClr val="tx1"/>
                </a:solidFill>
              </a:rPr>
              <a:t>RISTI-Revista Ibérica de Sistemas e Tecnologias de Informação</a:t>
            </a:r>
            <a:r>
              <a:rPr lang="pt-BR" altLang="pt-BR">
                <a:solidFill>
                  <a:schemeClr val="tx1"/>
                </a:solidFill>
              </a:rPr>
              <a:t>, n. 16, p. 108-128, 2015</a:t>
            </a:r>
          </a:p>
          <a:p>
            <a:endParaRPr lang="pt-BR" altLang="pt-BR">
              <a:solidFill>
                <a:schemeClr val="tx1"/>
              </a:solidFill>
            </a:endParaRPr>
          </a:p>
          <a:p>
            <a:r>
              <a:rPr lang="pt-BR" altLang="pt-BR">
                <a:solidFill>
                  <a:schemeClr val="tx1"/>
                </a:solidFill>
              </a:rPr>
              <a:t>BAPTISTA, Isabel, 2005. </a:t>
            </a:r>
            <a:r>
              <a:rPr lang="pt-BR" altLang="pt-BR" b="1">
                <a:solidFill>
                  <a:schemeClr val="tx1"/>
                </a:solidFill>
              </a:rPr>
              <a:t>Dar rosto ao futuro</a:t>
            </a:r>
            <a:r>
              <a:rPr lang="pt-BR" altLang="pt-BR">
                <a:solidFill>
                  <a:schemeClr val="tx1"/>
                </a:solidFill>
              </a:rPr>
              <a:t>: a educação como compromisso ético. Porto: Profedições, 2005.</a:t>
            </a:r>
          </a:p>
          <a:p>
            <a:endParaRPr lang="pt-BR" altLang="pt-BR">
              <a:solidFill>
                <a:schemeClr val="tx1"/>
              </a:solidFill>
            </a:endParaRPr>
          </a:p>
          <a:p>
            <a:r>
              <a:rPr lang="pt-BR" altLang="pt-BR">
                <a:solidFill>
                  <a:schemeClr val="tx1"/>
                </a:solidFill>
              </a:rPr>
              <a:t>CASTELLS, Manuel. </a:t>
            </a:r>
            <a:r>
              <a:rPr lang="pt-BR" altLang="pt-BR" b="1">
                <a:solidFill>
                  <a:schemeClr val="tx1"/>
                </a:solidFill>
              </a:rPr>
              <a:t>O poder da Identidade e a era da informação</a:t>
            </a:r>
            <a:r>
              <a:rPr lang="pt-BR" altLang="pt-BR">
                <a:solidFill>
                  <a:schemeClr val="tx1"/>
                </a:solidFill>
              </a:rPr>
              <a:t>: economia, sociedade e cultura vol. 2). </a:t>
            </a:r>
            <a:r>
              <a:rPr lang="pt-BR" altLang="pt-BR" b="1">
                <a:solidFill>
                  <a:schemeClr val="tx1"/>
                </a:solidFill>
              </a:rPr>
              <a:t>São Paulo: Paz e Terra</a:t>
            </a:r>
            <a:r>
              <a:rPr lang="pt-BR" altLang="pt-BR">
                <a:solidFill>
                  <a:schemeClr val="tx1"/>
                </a:solidFill>
              </a:rPr>
              <a:t>, 2010.</a:t>
            </a:r>
          </a:p>
          <a:p>
            <a:endParaRPr lang="pt-BR" altLang="pt-BR">
              <a:solidFill>
                <a:schemeClr val="tx1"/>
              </a:solidFill>
            </a:endParaRPr>
          </a:p>
          <a:p>
            <a:r>
              <a:rPr lang="pt-BR" altLang="pt-BR">
                <a:solidFill>
                  <a:schemeClr val="tx1"/>
                </a:solidFill>
              </a:rPr>
              <a:t>FREIRE, Paulo. </a:t>
            </a:r>
            <a:r>
              <a:rPr lang="pt-BR" altLang="pt-BR" b="1">
                <a:solidFill>
                  <a:schemeClr val="tx1"/>
                </a:solidFill>
              </a:rPr>
              <a:t>Pedagogia da autonomia</a:t>
            </a:r>
            <a:r>
              <a:rPr lang="pt-BR" altLang="pt-BR">
                <a:solidFill>
                  <a:schemeClr val="tx1"/>
                </a:solidFill>
              </a:rPr>
              <a:t>. 36. ed. São Paulo: Paz e Terra, 2007</a:t>
            </a:r>
          </a:p>
          <a:p>
            <a:endParaRPr lang="pt-BR" altLang="pt-BR">
              <a:solidFill>
                <a:schemeClr val="tx1"/>
              </a:solidFill>
            </a:endParaRPr>
          </a:p>
          <a:p>
            <a:r>
              <a:rPr lang="pt-BR" altLang="pt-BR">
                <a:solidFill>
                  <a:schemeClr val="tx1"/>
                </a:solidFill>
              </a:rPr>
              <a:t>LOURENÇO, Lívia Patrícia Rodrigues. </a:t>
            </a:r>
            <a:r>
              <a:rPr lang="pt-BR" altLang="pt-BR" b="1">
                <a:solidFill>
                  <a:schemeClr val="tx1"/>
                </a:solidFill>
              </a:rPr>
              <a:t>Envolvimento dos encarregados de educação na Escola: concepções e práticas</a:t>
            </a:r>
            <a:r>
              <a:rPr lang="pt-BR" altLang="pt-BR">
                <a:solidFill>
                  <a:schemeClr val="tx1"/>
                </a:solidFill>
              </a:rPr>
              <a:t>. 2008. Tese de Doutorado.</a:t>
            </a:r>
          </a:p>
          <a:p>
            <a:endParaRPr lang="pt-BR" altLang="pt-BR">
              <a:solidFill>
                <a:schemeClr val="tx1"/>
              </a:solidFill>
            </a:endParaRPr>
          </a:p>
          <a:p>
            <a:r>
              <a:rPr lang="pt-BR" altLang="pt-BR">
                <a:solidFill>
                  <a:schemeClr val="tx1"/>
                </a:solidFill>
              </a:rPr>
              <a:t>NICOLETTI, Maria do Carmo; HRUSCHKA JÚNIOR, Estevam Rafael. </a:t>
            </a:r>
            <a:r>
              <a:rPr lang="pt-BR" altLang="pt-BR" b="1">
                <a:solidFill>
                  <a:schemeClr val="tx1"/>
                </a:solidFill>
              </a:rPr>
              <a:t>Fundamentos da teoria dos grafos para computação</a:t>
            </a:r>
            <a:r>
              <a:rPr lang="pt-BR" altLang="pt-BR">
                <a:solidFill>
                  <a:schemeClr val="tx1"/>
                </a:solidFill>
              </a:rPr>
              <a:t>. Ed. rev. São Carlos, SP: Ed. UFSCar, 2013.</a:t>
            </a:r>
          </a:p>
          <a:p>
            <a:endParaRPr lang="pt-BR" altLang="pt-BR">
              <a:solidFill>
                <a:schemeClr val="tx1"/>
              </a:solidFill>
            </a:endParaRPr>
          </a:p>
          <a:p>
            <a:r>
              <a:rPr lang="pt-BR" altLang="pt-BR">
                <a:solidFill>
                  <a:schemeClr val="tx1"/>
                </a:solidFill>
              </a:rPr>
              <a:t>PARO, Vitor Henrique. </a:t>
            </a:r>
            <a:r>
              <a:rPr lang="pt-BR" altLang="pt-BR" b="1">
                <a:solidFill>
                  <a:schemeClr val="tx1"/>
                </a:solidFill>
              </a:rPr>
              <a:t>Qualidade do ensino: </a:t>
            </a:r>
            <a:r>
              <a:rPr lang="pt-BR" altLang="pt-BR">
                <a:solidFill>
                  <a:schemeClr val="tx1"/>
                </a:solidFill>
              </a:rPr>
              <a:t>a contribuição dos pais. Xamã Ed., 2000. </a:t>
            </a:r>
          </a:p>
          <a:p>
            <a:r>
              <a:rPr lang="pt-BR" altLang="pt-BR">
                <a:solidFill>
                  <a:schemeClr val="tx1"/>
                </a:solidFill>
              </a:rPr>
              <a:t>PIMENTA, Selma Garrido; GHEDIN, Evandro. </a:t>
            </a:r>
            <a:r>
              <a:rPr lang="pt-BR" altLang="pt-BR" b="1">
                <a:solidFill>
                  <a:schemeClr val="tx1"/>
                </a:solidFill>
              </a:rPr>
              <a:t>Professor reflexivo no Brasil: gênese e crítica de um conceito</a:t>
            </a:r>
            <a:r>
              <a:rPr lang="pt-BR" altLang="pt-BR">
                <a:solidFill>
                  <a:schemeClr val="tx1"/>
                </a:solidFill>
              </a:rPr>
              <a:t>. São Paulo: Cortez, 2002.</a:t>
            </a:r>
          </a:p>
          <a:p>
            <a:endParaRPr lang="pt-BR" alt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tângulo 1"/>
          <p:cNvSpPr>
            <a:spLocks noChangeArrowheads="1"/>
          </p:cNvSpPr>
          <p:nvPr/>
        </p:nvSpPr>
        <p:spPr bwMode="auto">
          <a:xfrm>
            <a:off x="12700" y="5435600"/>
            <a:ext cx="10056813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24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Acadêmicos:</a:t>
            </a:r>
          </a:p>
          <a:p>
            <a:pPr algn="ctr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Jonathan Muttini Topanotti</a:t>
            </a:r>
          </a:p>
          <a:p>
            <a:pPr algn="ctr" eaLnBrk="1">
              <a:buClr>
                <a:srgbClr val="000000"/>
              </a:buClr>
              <a:buSzPct val="100000"/>
            </a:pPr>
            <a:r>
              <a:rPr lang="pt-BR" altLang="pt-BR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Gustavo Mondardo Niehues </a:t>
            </a:r>
          </a:p>
          <a:p>
            <a:pPr algn="ctr" eaLnBrk="1">
              <a:buClr>
                <a:srgbClr val="000000"/>
              </a:buClr>
              <a:buSzPct val="100000"/>
            </a:pPr>
            <a:r>
              <a:rPr lang="pt-BR" altLang="pt-BR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Diego Medeiros de Souza</a:t>
            </a:r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639763" y="0"/>
            <a:ext cx="9540875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9792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>
              <a:lnSpc>
                <a:spcPct val="150000"/>
              </a:lnSpc>
              <a:buSzPct val="100000"/>
            </a:pPr>
            <a:r>
              <a:rPr lang="pt-BR" altLang="pt-BR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Universidade do Extremo Sul Catarinense – UNESC</a:t>
            </a:r>
          </a:p>
          <a:p>
            <a:pPr algn="ctr" eaLnBrk="1">
              <a:lnSpc>
                <a:spcPct val="150000"/>
              </a:lnSpc>
              <a:buSzPct val="100000"/>
            </a:pPr>
            <a:r>
              <a:rPr lang="pt-BR" altLang="pt-BR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Ciência da Computação</a:t>
            </a:r>
          </a:p>
          <a:p>
            <a:pPr algn="ctr" eaLnBrk="1">
              <a:lnSpc>
                <a:spcPct val="150000"/>
              </a:lnSpc>
              <a:buSzPct val="100000"/>
            </a:pPr>
            <a:r>
              <a:rPr lang="pt-BR" altLang="pt-BR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Interdisciplinar em Computação </a:t>
            </a:r>
          </a:p>
          <a:p>
            <a:pPr algn="ctr" eaLnBrk="1">
              <a:lnSpc>
                <a:spcPct val="150000"/>
              </a:lnSpc>
              <a:buSzPct val="100000"/>
            </a:pPr>
            <a:endParaRPr lang="pt-BR" altLang="pt-BR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0" y="2630488"/>
            <a:ext cx="10047288" cy="2341562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13000">
                <a:srgbClr val="6CE96C"/>
              </a:gs>
              <a:gs pos="34000">
                <a:srgbClr val="99FF99"/>
              </a:gs>
              <a:gs pos="57001">
                <a:srgbClr val="92D050"/>
              </a:gs>
              <a:gs pos="57001">
                <a:srgbClr val="3BB33B"/>
              </a:gs>
              <a:gs pos="82001">
                <a:srgbClr val="33CC33"/>
              </a:gs>
              <a:gs pos="100000">
                <a:srgbClr val="006600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9792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/>
            <a:r>
              <a:rPr lang="pt-BR" altLang="pt-BR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E-DIÁRIO: COMUNICAÇÃO ENTRE PAIS E ESCOLA EM RELAÇÃO A VIDA ESCOLAR DO ALUNO ATRAVÉS DE TECNOLOGIAS DE GESTÃO EDUCACIONAL</a:t>
            </a:r>
            <a:endParaRPr lang="pt-BR" altLang="pt-BR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331913" y="468313"/>
            <a:ext cx="38322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6804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3200">
                <a:solidFill>
                  <a:schemeClr val="tx1"/>
                </a:solidFill>
                <a:latin typeface="Times New Roman" panose="02020603050405020304" pitchFamily="18" charset="0"/>
              </a:rPr>
              <a:t>Introdução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xmlns="" id="{16B002C9-D9F6-45FE-BB4D-9E5B18C08D23}"/>
              </a:ext>
            </a:extLst>
          </p:cNvPr>
          <p:cNvGraphicFramePr/>
          <p:nvPr/>
        </p:nvGraphicFramePr>
        <p:xfrm>
          <a:off x="-3156396" y="1259557"/>
          <a:ext cx="15481721" cy="6300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tângulo 9">
            <a:extLst>
              <a:ext uri="{FF2B5EF4-FFF2-40B4-BE49-F238E27FC236}">
                <a16:creationId xmlns:a16="http://schemas.microsoft.com/office/drawing/2014/main" xmlns="" id="{C95E7301-50B8-48FD-833D-549A3F9B1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58888"/>
            <a:ext cx="1008062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q"/>
              <a:defRPr/>
            </a:pPr>
            <a:endParaRPr lang="pt-BR" altLang="pt-B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q"/>
              <a:defRPr/>
            </a:pPr>
            <a:endParaRPr lang="pt-BR" altLang="pt-B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q"/>
              <a:defRPr/>
            </a:pPr>
            <a:endParaRPr lang="pt-BR" altLang="pt-B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q"/>
              <a:defRPr/>
            </a:pPr>
            <a:endParaRPr lang="pt-BR" altLang="pt-B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q"/>
              <a:defRPr/>
            </a:pPr>
            <a:endParaRPr lang="pt-BR" altLang="pt-B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pt-BR" altLang="pt-BR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pt-BR" altLang="pt-B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Text Box 1"/>
          <p:cNvSpPr txBox="1">
            <a:spLocks noChangeArrowheads="1"/>
          </p:cNvSpPr>
          <p:nvPr/>
        </p:nvSpPr>
        <p:spPr bwMode="auto">
          <a:xfrm>
            <a:off x="1331913" y="468313"/>
            <a:ext cx="38322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6804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3200">
                <a:solidFill>
                  <a:schemeClr val="tx1"/>
                </a:solidFill>
                <a:latin typeface="Times New Roman" panose="02020603050405020304" pitchFamily="18" charset="0"/>
              </a:rPr>
              <a:t>Contextualização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61132EFF-C0F9-4B64-8528-E61F3E131858}"/>
              </a:ext>
            </a:extLst>
          </p:cNvPr>
          <p:cNvSpPr txBox="1"/>
          <p:nvPr/>
        </p:nvSpPr>
        <p:spPr>
          <a:xfrm>
            <a:off x="215900" y="1673225"/>
            <a:ext cx="9648825" cy="6556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●"/>
              <a:defRPr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Necessidade na comunicação entre pais e professores.</a:t>
            </a: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●"/>
              <a:defRPr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●"/>
              <a:defRPr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Inclusão de tecnologias na gestão das escolas.</a:t>
            </a: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●"/>
              <a:defRPr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●"/>
              <a:defRPr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Intermediação tecnológica para gerar este contato fomentando o processo de ensino e aprendizagem e o sucesso educativo do aluno.</a:t>
            </a:r>
          </a:p>
          <a:p>
            <a:pPr algn="just">
              <a:lnSpc>
                <a:spcPct val="150000"/>
              </a:lnSpc>
              <a:buClr>
                <a:srgbClr val="FF0000"/>
              </a:buClr>
              <a:defRPr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●"/>
              <a:defRPr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●"/>
              <a:defRPr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tângulo 9">
            <a:extLst>
              <a:ext uri="{FF2B5EF4-FFF2-40B4-BE49-F238E27FC236}">
                <a16:creationId xmlns:a16="http://schemas.microsoft.com/office/drawing/2014/main" xmlns="" id="{C95E7301-50B8-48FD-833D-549A3F9B1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58888"/>
            <a:ext cx="1008062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q"/>
              <a:defRPr/>
            </a:pPr>
            <a:endParaRPr lang="pt-BR" altLang="pt-B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q"/>
              <a:defRPr/>
            </a:pPr>
            <a:endParaRPr lang="pt-BR" altLang="pt-B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q"/>
              <a:defRPr/>
            </a:pPr>
            <a:endParaRPr lang="pt-BR" altLang="pt-B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q"/>
              <a:defRPr/>
            </a:pPr>
            <a:endParaRPr lang="pt-BR" altLang="pt-B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q"/>
              <a:defRPr/>
            </a:pPr>
            <a:endParaRPr lang="pt-BR" altLang="pt-B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pt-BR" altLang="pt-BR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pt-BR" altLang="pt-B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Text Box 1"/>
          <p:cNvSpPr txBox="1">
            <a:spLocks noChangeArrowheads="1"/>
          </p:cNvSpPr>
          <p:nvPr/>
        </p:nvSpPr>
        <p:spPr bwMode="auto">
          <a:xfrm>
            <a:off x="1331913" y="468313"/>
            <a:ext cx="38322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6804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3200">
                <a:solidFill>
                  <a:schemeClr val="tx1"/>
                </a:solidFill>
                <a:latin typeface="Times New Roman" panose="02020603050405020304" pitchFamily="18" charset="0"/>
              </a:rPr>
              <a:t>Contextualização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xmlns="" id="{F9099C3E-F903-4322-A0D3-1C8DCBE323B0}"/>
              </a:ext>
            </a:extLst>
          </p:cNvPr>
          <p:cNvGraphicFramePr/>
          <p:nvPr/>
        </p:nvGraphicFramePr>
        <p:xfrm>
          <a:off x="431800" y="1539697"/>
          <a:ext cx="9289032" cy="5696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tângulo 9">
            <a:extLst>
              <a:ext uri="{FF2B5EF4-FFF2-40B4-BE49-F238E27FC236}">
                <a16:creationId xmlns:a16="http://schemas.microsoft.com/office/drawing/2014/main" xmlns="" id="{C95E7301-50B8-48FD-833D-549A3F9B1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58888"/>
            <a:ext cx="1008062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q"/>
              <a:defRPr/>
            </a:pPr>
            <a:endParaRPr lang="pt-BR" altLang="pt-B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q"/>
              <a:defRPr/>
            </a:pPr>
            <a:endParaRPr lang="pt-BR" altLang="pt-B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q"/>
              <a:defRPr/>
            </a:pPr>
            <a:endParaRPr lang="pt-BR" altLang="pt-B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q"/>
              <a:defRPr/>
            </a:pPr>
            <a:endParaRPr lang="pt-BR" altLang="pt-B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q"/>
              <a:defRPr/>
            </a:pPr>
            <a:endParaRPr lang="pt-BR" altLang="pt-B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pt-BR" altLang="pt-BR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pt-BR" altLang="pt-B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Text Box 1"/>
          <p:cNvSpPr txBox="1">
            <a:spLocks noChangeArrowheads="1"/>
          </p:cNvSpPr>
          <p:nvPr/>
        </p:nvSpPr>
        <p:spPr bwMode="auto">
          <a:xfrm>
            <a:off x="1331913" y="468313"/>
            <a:ext cx="38322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6804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3200">
                <a:solidFill>
                  <a:schemeClr val="tx1"/>
                </a:solidFill>
                <a:latin typeface="Times New Roman" panose="02020603050405020304" pitchFamily="18" charset="0"/>
              </a:rPr>
              <a:t>Contextualização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61132EFF-C0F9-4B64-8528-E61F3E131858}"/>
              </a:ext>
            </a:extLst>
          </p:cNvPr>
          <p:cNvSpPr txBox="1"/>
          <p:nvPr/>
        </p:nvSpPr>
        <p:spPr>
          <a:xfrm>
            <a:off x="215900" y="1673225"/>
            <a:ext cx="9648825" cy="7802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comunicação entre pais e professores se dá através de </a:t>
            </a:r>
            <a:r>
              <a:rPr lang="pt-BR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bilhetes impressos, grupo de pais pelo WhatsApp e oralmente</a:t>
            </a:r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pois a maioria dos pais passam pelo centro educacional diariamente para deixar os filhos. </a:t>
            </a:r>
          </a:p>
          <a:p>
            <a:pPr algn="just">
              <a:defRPr/>
            </a:pPr>
            <a:endParaRPr lang="pt-BR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presente artigo procura salientar, não somente a </a:t>
            </a:r>
            <a:r>
              <a:rPr lang="pt-BR" sz="3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importância do envolvimento das famílias na educação</a:t>
            </a:r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mas sim, evidenciar a importância de se propor </a:t>
            </a:r>
            <a:r>
              <a:rPr lang="pt-BR" sz="3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novos meios de comunicação entre a pais e professores</a:t>
            </a:r>
            <a:r>
              <a:rPr lang="pt-BR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através do desenvolvimento e-diário.</a:t>
            </a:r>
          </a:p>
          <a:p>
            <a:pPr algn="just">
              <a:defRPr/>
            </a:pPr>
            <a:endParaRPr lang="pt-BR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pt-BR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  <a:defRPr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●"/>
              <a:defRPr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●"/>
              <a:defRPr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tângulo 9">
            <a:extLst>
              <a:ext uri="{FF2B5EF4-FFF2-40B4-BE49-F238E27FC236}">
                <a16:creationId xmlns:a16="http://schemas.microsoft.com/office/drawing/2014/main" xmlns="" id="{C95E7301-50B8-48FD-833D-549A3F9B1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58888"/>
            <a:ext cx="1008062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q"/>
              <a:defRPr/>
            </a:pPr>
            <a:endParaRPr lang="pt-BR" altLang="pt-B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q"/>
              <a:defRPr/>
            </a:pPr>
            <a:endParaRPr lang="pt-BR" altLang="pt-B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q"/>
              <a:defRPr/>
            </a:pPr>
            <a:endParaRPr lang="pt-BR" altLang="pt-B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q"/>
              <a:defRPr/>
            </a:pPr>
            <a:endParaRPr lang="pt-BR" altLang="pt-B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q"/>
              <a:defRPr/>
            </a:pPr>
            <a:endParaRPr lang="pt-BR" altLang="pt-B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pt-BR" altLang="pt-BR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pt-BR" altLang="pt-B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Text Box 1"/>
          <p:cNvSpPr txBox="1">
            <a:spLocks noChangeArrowheads="1"/>
          </p:cNvSpPr>
          <p:nvPr/>
        </p:nvSpPr>
        <p:spPr bwMode="auto">
          <a:xfrm>
            <a:off x="1331913" y="468313"/>
            <a:ext cx="38322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6804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3200">
                <a:solidFill>
                  <a:schemeClr val="tx1"/>
                </a:solidFill>
                <a:latin typeface="Times New Roman" panose="02020603050405020304" pitchFamily="18" charset="0"/>
              </a:rPr>
              <a:t>Contextualização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xmlns="" id="{F9099C3E-F903-4322-A0D3-1C8DCBE323B0}"/>
              </a:ext>
            </a:extLst>
          </p:cNvPr>
          <p:cNvGraphicFramePr/>
          <p:nvPr/>
        </p:nvGraphicFramePr>
        <p:xfrm>
          <a:off x="431800" y="1539697"/>
          <a:ext cx="9289032" cy="5696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xmlns="" id="{82195F5B-E429-4BCA-993C-69F2C26CD4A1}"/>
              </a:ext>
            </a:extLst>
          </p:cNvPr>
          <p:cNvGraphicFramePr/>
          <p:nvPr/>
        </p:nvGraphicFramePr>
        <p:xfrm>
          <a:off x="72007" y="1855256"/>
          <a:ext cx="10008618" cy="4480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1331913" y="468313"/>
            <a:ext cx="38322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6804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Procedimento Metodológicos</a:t>
            </a:r>
          </a:p>
        </p:txBody>
      </p:sp>
      <p:sp>
        <p:nvSpPr>
          <p:cNvPr id="15363" name="CaixaDeTexto 11"/>
          <p:cNvSpPr txBox="1">
            <a:spLocks noChangeArrowheads="1"/>
          </p:cNvSpPr>
          <p:nvPr/>
        </p:nvSpPr>
        <p:spPr bwMode="auto">
          <a:xfrm>
            <a:off x="215900" y="1331913"/>
            <a:ext cx="9648825" cy="720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1085850" indent="-342900"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●"/>
            </a:pPr>
            <a:r>
              <a:rPr lang="pt-BR" altLang="pt-BR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Quanto aos fins de investigação:</a:t>
            </a:r>
          </a:p>
          <a:p>
            <a:pPr lvl="1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●"/>
            </a:pPr>
            <a:r>
              <a:rPr lang="pt-BR" altLang="pt-BR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Qualitativa</a:t>
            </a:r>
          </a:p>
          <a:p>
            <a:pPr lvl="1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●"/>
            </a:pPr>
            <a:r>
              <a:rPr lang="pt-BR" altLang="pt-BR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Exploratória</a:t>
            </a: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●"/>
            </a:pPr>
            <a:endParaRPr lang="pt-BR" altLang="pt-BR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●"/>
            </a:pPr>
            <a:r>
              <a:rPr lang="pt-BR" altLang="pt-BR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Quanto aos meios de investigação: </a:t>
            </a:r>
          </a:p>
          <a:p>
            <a:pPr lvl="1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●"/>
            </a:pPr>
            <a:r>
              <a:rPr lang="pt-BR" altLang="pt-BR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Pesquisa de campo</a:t>
            </a:r>
          </a:p>
          <a:p>
            <a:pPr lvl="1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●"/>
            </a:pPr>
            <a:r>
              <a:rPr lang="pt-BR" altLang="pt-BR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</a:t>
            </a:r>
          </a:p>
          <a:p>
            <a:pPr lvl="1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●"/>
            </a:pPr>
            <a:endParaRPr lang="pt-BR" altLang="pt-BR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●"/>
            </a:pPr>
            <a:r>
              <a:rPr lang="pt-BR" altLang="pt-BR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Quanto a coleta de dados:</a:t>
            </a:r>
          </a:p>
          <a:p>
            <a:pPr lvl="1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●"/>
            </a:pPr>
            <a:r>
              <a:rPr lang="pt-BR" altLang="pt-BR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Questionário estruturado com perguntas abertas e fechadas</a:t>
            </a:r>
          </a:p>
          <a:p>
            <a:pPr lvl="1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●"/>
            </a:pPr>
            <a:r>
              <a:rPr lang="pt-BR" altLang="pt-BR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Realizada com a diretora da escola situada no município de Criciúma</a:t>
            </a:r>
          </a:p>
          <a:p>
            <a:pPr lvl="1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●"/>
            </a:pPr>
            <a:r>
              <a:rPr lang="pt-BR" altLang="pt-BR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 de Agosto de 2017</a:t>
            </a:r>
          </a:p>
          <a:p>
            <a:pPr lvl="1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●"/>
            </a:pPr>
            <a:endParaRPr lang="pt-BR" altLang="pt-BR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●"/>
            </a:pPr>
            <a:endParaRPr lang="pt-BR" altLang="pt-BR" sz="2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1331913" y="468313"/>
            <a:ext cx="38322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6804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endParaRPr lang="pt-BR" altLang="pt-BR" sz="3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xmlns="" id="{82B0EE92-319B-475D-9886-01CB00667A76}"/>
              </a:ext>
            </a:extLst>
          </p:cNvPr>
          <p:cNvGraphicFramePr/>
          <p:nvPr/>
        </p:nvGraphicFramePr>
        <p:xfrm>
          <a:off x="215776" y="1331566"/>
          <a:ext cx="9649072" cy="6048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412" name="Text Box 1"/>
          <p:cNvSpPr txBox="1">
            <a:spLocks noChangeArrowheads="1"/>
          </p:cNvSpPr>
          <p:nvPr/>
        </p:nvSpPr>
        <p:spPr bwMode="auto">
          <a:xfrm>
            <a:off x="1331913" y="441325"/>
            <a:ext cx="38322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6804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pt-BR" altLang="pt-BR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1331913" y="468313"/>
            <a:ext cx="38322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6804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3200">
                <a:solidFill>
                  <a:schemeClr val="tx1"/>
                </a:solidFill>
                <a:latin typeface="Times New Roman" panose="02020603050405020304" pitchFamily="18" charset="0"/>
              </a:rPr>
              <a:t>Trabalhos Futuros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xmlns="" id="{7D48B5D4-4514-40BF-A096-D53DAFF558D2}"/>
              </a:ext>
            </a:extLst>
          </p:cNvPr>
          <p:cNvGraphicFramePr/>
          <p:nvPr/>
        </p:nvGraphicFramePr>
        <p:xfrm>
          <a:off x="443884" y="1259557"/>
          <a:ext cx="9192856" cy="6019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ema do Office">
  <a:themeElements>
    <a:clrScheme name="Capital Própri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ema do Offic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3167</TotalTime>
  <Words>372</Words>
  <Application>Microsoft Office PowerPoint</Application>
  <PresentationFormat>Personalizados</PresentationFormat>
  <Paragraphs>122</Paragraphs>
  <Slides>13</Slides>
  <Notes>13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  <vt:variant>
        <vt:lpstr>Apresentações personalizadas</vt:lpstr>
      </vt:variant>
      <vt:variant>
        <vt:i4>1</vt:i4>
      </vt:variant>
    </vt:vector>
  </HeadingPairs>
  <TitlesOfParts>
    <vt:vector size="15" baseType="lpstr">
      <vt:lpstr>Tema do Office</vt:lpstr>
      <vt:lpstr>Diapositivo 1</vt:lpstr>
      <vt:lpstr>Diapositivo 2</vt:lpstr>
      <vt:lpstr>Diapositivo 3</vt:lpstr>
      <vt:lpstr>Diapositivo 4</vt:lpstr>
      <vt:lpstr>Diapositivo 5</vt:lpstr>
      <vt:lpstr>Diapositivo 6</vt:lpstr>
      <vt:lpstr>Diapositivo 7</vt:lpstr>
      <vt:lpstr>Diapositivo 8</vt:lpstr>
      <vt:lpstr>Diapositivo 9</vt:lpstr>
      <vt:lpstr>Diapositivo 10</vt:lpstr>
      <vt:lpstr>Diapositivo 11</vt:lpstr>
      <vt:lpstr>Diapositivo 12</vt:lpstr>
      <vt:lpstr>Diapositivo 13</vt:lpstr>
      <vt:lpstr>Apresentação personalizada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Jardim Jardim</dc:creator>
  <cp:lastModifiedBy>jonathan.topanotti</cp:lastModifiedBy>
  <cp:revision>138</cp:revision>
  <cp:lastPrinted>2015-06-20T03:41:59Z</cp:lastPrinted>
  <dcterms:created xsi:type="dcterms:W3CDTF">2013-01-31T13:28:24Z</dcterms:created>
  <dcterms:modified xsi:type="dcterms:W3CDTF">2017-11-13T22:49:50Z</dcterms:modified>
</cp:coreProperties>
</file>