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steruma04.appspo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rillo/IoT_MUI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22F0C-D7CB-44E8-9912-49AE26BA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Monitorización de un viñedo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C23EC-73E0-4059-994C-FBA3E3B7F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Iván José Alba García</a:t>
            </a:r>
          </a:p>
          <a:p>
            <a:r>
              <a:rPr lang="es-ES" dirty="0"/>
              <a:t>Rubén Delgado Escaño</a:t>
            </a:r>
          </a:p>
          <a:p>
            <a:r>
              <a:rPr lang="es-ES" dirty="0"/>
              <a:t>Joaquín Trillo Escribano</a:t>
            </a:r>
          </a:p>
        </p:txBody>
      </p:sp>
    </p:spTree>
    <p:extLst>
      <p:ext uri="{BB962C8B-B14F-4D97-AF65-F5344CB8AC3E}">
        <p14:creationId xmlns:p14="http://schemas.microsoft.com/office/powerpoint/2010/main" val="8832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5E023-F703-4DAB-88F9-1863608A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6CE5C4-6118-4406-A887-6C11FF73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8"/>
            <a:ext cx="12192000" cy="68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D472-120F-4B7A-9BB2-C6F656AE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AA1AB-3035-4204-8B81-B9FDB78B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Arduino UNO</a:t>
            </a:r>
          </a:p>
          <a:p>
            <a:r>
              <a:rPr lang="es-ES" dirty="0"/>
              <a:t>Sensores</a:t>
            </a:r>
          </a:p>
          <a:p>
            <a:pPr lvl="1"/>
            <a:r>
              <a:rPr lang="es-ES" dirty="0"/>
              <a:t>Temperatura</a:t>
            </a:r>
          </a:p>
          <a:p>
            <a:pPr lvl="1"/>
            <a:r>
              <a:rPr lang="es-ES" dirty="0"/>
              <a:t>Humedad aire</a:t>
            </a:r>
          </a:p>
          <a:p>
            <a:pPr lvl="1"/>
            <a:r>
              <a:rPr lang="es-ES" dirty="0"/>
              <a:t>Humedad tierra</a:t>
            </a:r>
          </a:p>
          <a:p>
            <a:pPr lvl="1"/>
            <a:r>
              <a:rPr lang="es-ES" dirty="0"/>
              <a:t>Presión atmosférica</a:t>
            </a:r>
          </a:p>
          <a:p>
            <a:pPr lvl="1"/>
            <a:r>
              <a:rPr lang="es-ES" dirty="0"/>
              <a:t>Luminosidad</a:t>
            </a:r>
          </a:p>
          <a:p>
            <a:r>
              <a:rPr lang="es-ES" dirty="0"/>
              <a:t>Envío datos al Gateway por </a:t>
            </a:r>
            <a:r>
              <a:rPr lang="es-ES" dirty="0" err="1"/>
              <a:t>LoRa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62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538D5-05C0-43E4-AACF-D2AC9D63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1D3C39-1C20-48C1-B1C7-A9D0880F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9FC8C-7FA9-4EA7-B4AA-C9337FE5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Gateway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583B2-17F5-4B7C-AFB9-1191FF36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Raspberry 3 modelo B</a:t>
            </a:r>
          </a:p>
          <a:p>
            <a:r>
              <a:rPr lang="es-ES" dirty="0"/>
              <a:t>Recepción datos nodos por </a:t>
            </a:r>
            <a:r>
              <a:rPr lang="es-ES" dirty="0" err="1"/>
              <a:t>LoRa</a:t>
            </a:r>
            <a:endParaRPr lang="es-ES" dirty="0"/>
          </a:p>
          <a:p>
            <a:r>
              <a:rPr lang="es-ES" dirty="0"/>
              <a:t>Posición (GPS)</a:t>
            </a:r>
          </a:p>
          <a:p>
            <a:r>
              <a:rPr lang="es-ES" dirty="0"/>
              <a:t>Construcción de JSON</a:t>
            </a:r>
          </a:p>
          <a:p>
            <a:r>
              <a:rPr lang="es-ES" dirty="0"/>
              <a:t>Envío a </a:t>
            </a:r>
            <a:r>
              <a:rPr lang="es-ES" dirty="0" err="1"/>
              <a:t>cloud</a:t>
            </a:r>
            <a:r>
              <a:rPr lang="es-ES" dirty="0"/>
              <a:t> por MQTT</a:t>
            </a:r>
          </a:p>
        </p:txBody>
      </p:sp>
    </p:spTree>
    <p:extLst>
      <p:ext uri="{BB962C8B-B14F-4D97-AF65-F5344CB8AC3E}">
        <p14:creationId xmlns:p14="http://schemas.microsoft.com/office/powerpoint/2010/main" val="90540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71489-461B-44E2-889A-905F04E9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GATEWAY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68F807-88FC-4A6E-B82C-D4B38603D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48397"/>
          </a:xfrm>
        </p:spPr>
      </p:pic>
    </p:spTree>
    <p:extLst>
      <p:ext uri="{BB962C8B-B14F-4D97-AF65-F5344CB8AC3E}">
        <p14:creationId xmlns:p14="http://schemas.microsoft.com/office/powerpoint/2010/main" val="329450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2B7FB-F3B1-417A-A8E2-A9BE7444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GooGLE</a:t>
            </a:r>
            <a:r>
              <a:rPr lang="es-ES" dirty="0"/>
              <a:t> </a:t>
            </a:r>
            <a:r>
              <a:rPr lang="es-ES" dirty="0" err="1"/>
              <a:t>cLOUD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EBA00-4D36-4CE7-9EE4-D31D9CEF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Cloud </a:t>
            </a:r>
            <a:r>
              <a:rPr lang="es-ES" dirty="0" err="1"/>
              <a:t>function</a:t>
            </a:r>
            <a:endParaRPr lang="es-ES" dirty="0"/>
          </a:p>
          <a:p>
            <a:r>
              <a:rPr lang="es-ES" dirty="0" err="1"/>
              <a:t>Datastore</a:t>
            </a:r>
            <a:endParaRPr lang="es-ES" dirty="0"/>
          </a:p>
          <a:p>
            <a:pPr lvl="1"/>
            <a:r>
              <a:rPr lang="es-ES" dirty="0"/>
              <a:t>Usuarios</a:t>
            </a:r>
          </a:p>
          <a:p>
            <a:pPr lvl="1"/>
            <a:r>
              <a:rPr lang="es-ES" dirty="0"/>
              <a:t>Solicitudes</a:t>
            </a:r>
          </a:p>
          <a:p>
            <a:pPr lvl="1"/>
            <a:r>
              <a:rPr lang="es-ES" dirty="0"/>
              <a:t>Datos</a:t>
            </a:r>
          </a:p>
          <a:p>
            <a:r>
              <a:rPr lang="es-ES" dirty="0"/>
              <a:t>App </a:t>
            </a:r>
            <a:r>
              <a:rPr lang="es-ES" dirty="0" err="1"/>
              <a:t>Engine</a:t>
            </a:r>
            <a:r>
              <a:rPr lang="es-ES" dirty="0"/>
              <a:t> (</a:t>
            </a:r>
            <a:r>
              <a:rPr lang="es-ES" dirty="0">
                <a:hlinkClick r:id="rId2"/>
              </a:rPr>
              <a:t>https://masteruma04.appspot.com/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Google </a:t>
            </a:r>
            <a:r>
              <a:rPr lang="es-ES" dirty="0" err="1"/>
              <a:t>maps</a:t>
            </a:r>
            <a:endParaRPr lang="es-ES" dirty="0"/>
          </a:p>
          <a:p>
            <a:pPr lvl="1"/>
            <a:r>
              <a:rPr lang="es-ES" dirty="0" err="1"/>
              <a:t>Plotly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455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E84B0-992E-469A-8A16-5C4E40EE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C2F4A-B421-4667-9E32-704F05D7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https://github.com/JTrillo/IoT_MUII</a:t>
            </a:r>
            <a:endParaRPr lang="es-ES" dirty="0"/>
          </a:p>
          <a:p>
            <a:pPr lvl="1"/>
            <a:r>
              <a:rPr lang="es-ES" dirty="0"/>
              <a:t>Código Arduino</a:t>
            </a:r>
          </a:p>
          <a:p>
            <a:pPr lvl="1"/>
            <a:r>
              <a:rPr lang="es-ES" dirty="0"/>
              <a:t>Código Raspberry</a:t>
            </a:r>
          </a:p>
          <a:p>
            <a:pPr lvl="1"/>
            <a:r>
              <a:rPr lang="es-ES" dirty="0"/>
              <a:t>Código Aplicación</a:t>
            </a:r>
          </a:p>
          <a:p>
            <a:pPr lvl="1"/>
            <a:r>
              <a:rPr lang="es-ES" dirty="0"/>
              <a:t>Documentación y referencias</a:t>
            </a:r>
          </a:p>
        </p:txBody>
      </p:sp>
    </p:spTree>
    <p:extLst>
      <p:ext uri="{BB962C8B-B14F-4D97-AF65-F5344CB8AC3E}">
        <p14:creationId xmlns:p14="http://schemas.microsoft.com/office/powerpoint/2010/main" val="106700036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100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Sector</vt:lpstr>
      <vt:lpstr>Monitorización de un viñedo</vt:lpstr>
      <vt:lpstr>ARQUITECTURA</vt:lpstr>
      <vt:lpstr>Nodos</vt:lpstr>
      <vt:lpstr>Nodos</vt:lpstr>
      <vt:lpstr>Gateway</vt:lpstr>
      <vt:lpstr>GATEWAY</vt:lpstr>
      <vt:lpstr>GooGLE cLOUD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 de un viñedo</dc:title>
  <dc:creator>Joaquin</dc:creator>
  <cp:lastModifiedBy>Joaquin</cp:lastModifiedBy>
  <cp:revision>8</cp:revision>
  <dcterms:created xsi:type="dcterms:W3CDTF">2018-06-27T08:05:11Z</dcterms:created>
  <dcterms:modified xsi:type="dcterms:W3CDTF">2018-06-27T09:55:05Z</dcterms:modified>
</cp:coreProperties>
</file>