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Source</a:t>
            </a:r>
            <a:r>
              <a:rPr lang="en-US" baseline="0"/>
              <a:t> Code Type Comparison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Numerical Result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7B-40F9-9EAA-DEC4CC5711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7B-40F9-9EAA-DEC4CC5711DB}"/>
              </c:ext>
            </c:extLst>
          </c:dPt>
          <c:cat>
            <c:strRef>
              <c:f>Sheet1!$A$2:$A$4</c:f>
              <c:strCache>
                <c:ptCount val="3"/>
                <c:pt idx="0">
                  <c:v>Lines of Code</c:v>
                </c:pt>
                <c:pt idx="1">
                  <c:v>Commented lines</c:v>
                </c:pt>
                <c:pt idx="2">
                  <c:v>Executable lines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198</c:v>
                </c:pt>
                <c:pt idx="1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7B-40F9-9EAA-DEC4CC571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Dank : Reengineering – Structure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Hartnett, Kyle Hoffhein, Kyle Kwasniewski, Jonah </a:t>
            </a:r>
            <a:r>
              <a:rPr lang="en-US" dirty="0" err="1"/>
              <a:t>Tollefson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Copyrighted by IBM Corporation in 1991</a:t>
            </a:r>
          </a:p>
          <a:p>
            <a:r>
              <a:rPr lang="en-US" dirty="0" smtClean="0"/>
              <a:t>Single and Two player</a:t>
            </a:r>
          </a:p>
          <a:p>
            <a:r>
              <a:rPr lang="en-US" dirty="0" smtClean="0"/>
              <a:t>Destructible Environment</a:t>
            </a:r>
          </a:p>
          <a:p>
            <a:r>
              <a:rPr lang="en-US" dirty="0" smtClean="0"/>
              <a:t>Winner hits the other player [loser] with an exploding banana</a:t>
            </a:r>
          </a:p>
          <a:p>
            <a:r>
              <a:rPr lang="en-US" dirty="0" smtClean="0"/>
              <a:t>AI adjust difficulty depending on the actions of the player</a:t>
            </a:r>
          </a:p>
          <a:p>
            <a:r>
              <a:rPr lang="en-US" dirty="0" smtClean="0"/>
              <a:t>Physics based shots</a:t>
            </a:r>
          </a:p>
          <a:p>
            <a:pPr lvl="1"/>
            <a:r>
              <a:rPr lang="en-US" dirty="0" smtClean="0"/>
              <a:t>Gravity</a:t>
            </a:r>
            <a:endParaRPr lang="en-US" dirty="0"/>
          </a:p>
          <a:p>
            <a:pPr lvl="1"/>
            <a:r>
              <a:rPr lang="en-US" dirty="0" smtClean="0"/>
              <a:t>Wind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Angle and initial power</a:t>
            </a:r>
          </a:p>
        </p:txBody>
      </p:sp>
    </p:spTree>
    <p:extLst>
      <p:ext uri="{BB962C8B-B14F-4D97-AF65-F5344CB8AC3E}">
        <p14:creationId xmlns:p14="http://schemas.microsoft.com/office/powerpoint/2010/main" val="39328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Chart</a:t>
            </a:r>
            <a:endParaRPr lang="en-US" dirty="0"/>
          </a:p>
        </p:txBody>
      </p:sp>
      <p:pic>
        <p:nvPicPr>
          <p:cNvPr id="4" name="Picture 3" descr="C:\Users\HOFFHE~1\AppData\Local\Temp\StructuredChart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33" y="865868"/>
            <a:ext cx="7228491" cy="48591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82814" y="5725020"/>
            <a:ext cx="663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Designed using Draw.io; online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909" y="914544"/>
            <a:ext cx="5944872" cy="50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P-Spec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2" y="239921"/>
            <a:ext cx="4748684" cy="63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70075"/>
              </p:ext>
            </p:extLst>
          </p:nvPr>
        </p:nvGraphicFramePr>
        <p:xfrm>
          <a:off x="4126789" y="1123837"/>
          <a:ext cx="5937250" cy="1309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3685909966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973865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Numerical Result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91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Lines of Code (without the space lines)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979 ± 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83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Commented 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2450" algn="l"/>
                        </a:tabLst>
                      </a:pPr>
                      <a:r>
                        <a:rPr lang="en-US" sz="1200">
                          <a:effectLst/>
                        </a:rPr>
                        <a:t>198 ± 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30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Executable 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781 ± 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558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Functions/Subroutines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644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Code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83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 Data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754253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80153564"/>
              </p:ext>
            </p:extLst>
          </p:nvPr>
        </p:nvGraphicFramePr>
        <p:xfrm>
          <a:off x="4809414" y="32871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678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3829" y="991391"/>
            <a:ext cx="747031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</a:t>
            </a:r>
            <a:r>
              <a:rPr lang="en-US" sz="13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1766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119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PMingLiU</vt:lpstr>
      <vt:lpstr>Times New Roman</vt:lpstr>
      <vt:lpstr>Wingdings 2</vt:lpstr>
      <vt:lpstr>Frame</vt:lpstr>
      <vt:lpstr>Team Dank : Reengineering – Structure Analysis</vt:lpstr>
      <vt:lpstr>Background: Mechanics</vt:lpstr>
      <vt:lpstr>Structured Chart</vt:lpstr>
      <vt:lpstr>Data Dictionary</vt:lpstr>
      <vt:lpstr>P-Spec</vt:lpstr>
      <vt:lpstr>Software Metrics</vt:lpstr>
      <vt:lpstr>PowerPoint Presentation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Dank : Reengineering – Structure Analysis</dc:title>
  <dc:creator>Kyle J Hoffhein</dc:creator>
  <cp:lastModifiedBy>Kyle J Hoffhein</cp:lastModifiedBy>
  <cp:revision>2</cp:revision>
  <dcterms:created xsi:type="dcterms:W3CDTF">2017-03-24T02:58:22Z</dcterms:created>
  <dcterms:modified xsi:type="dcterms:W3CDTF">2017-03-24T03:13:07Z</dcterms:modified>
</cp:coreProperties>
</file>