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5" r:id="rId4"/>
    <p:sldId id="266" r:id="rId5"/>
    <p:sldId id="259" r:id="rId6"/>
    <p:sldId id="260" r:id="rId7"/>
    <p:sldId id="264" r:id="rId8"/>
    <p:sldId id="258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4B17F1-E7FC-4C7F-97D1-B16E3EFC6886}" v="157" dt="2017-05-11T22:12:12.3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BD54FF-872A-4F0D-A350-4EE8E957149D}" type="datetimeFigureOut">
              <a:rPr lang="en-US"/>
              <a:t>5/12/2017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BFCAA-7061-46B6-B0DD-1B7A6DDAF2B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BFCAA-7061-46B6-B0DD-1B7A6DDAF2BF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03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BFCAA-7061-46B6-B0DD-1B7A6DDAF2BF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97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BFCAA-7061-46B6-B0DD-1B7A6DDAF2BF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26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BFCAA-7061-46B6-B0DD-1B7A6DDAF2BF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07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BFCAA-7061-46B6-B0DD-1B7A6DDAF2BF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94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BFCAA-7061-46B6-B0DD-1B7A6DDAF2BF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22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BFCAA-7061-46B6-B0DD-1B7A6DDAF2BF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22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BFCAA-7061-46B6-B0DD-1B7A6DDAF2BF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40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BFCAA-7061-46B6-B0DD-1B7A6DDAF2BF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17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rgbClr val="90C226"/>
                </a:solidFill>
                <a:latin typeface="Trebuchet MS"/>
              </a:rPr>
              <a:t>Reengineering Project: Gorillas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/>
              <a:t>Team Name: Team Dank</a:t>
            </a:r>
          </a:p>
          <a:p>
            <a:pPr algn="l"/>
            <a:r>
              <a:rPr lang="en-US"/>
              <a:t>Team Members: Steven Hartnett, Kyle </a:t>
            </a:r>
            <a:r>
              <a:rPr lang="en-US" err="1"/>
              <a:t>Hoffhein</a:t>
            </a:r>
            <a:r>
              <a:rPr lang="en-US"/>
              <a:t>, Kyle Kwasniewski, Jonah </a:t>
            </a:r>
            <a:r>
              <a:rPr lang="en-US" err="1"/>
              <a:t>Tollefson</a:t>
            </a:r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196" y="2667000"/>
            <a:ext cx="699640" cy="154940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9600">
                <a:latin typeface="Trebuchet M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26221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Porting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Tools</a:t>
            </a:r>
          </a:p>
          <a:p>
            <a:pPr lvl="1"/>
            <a:r>
              <a:rPr lang="en-US"/>
              <a:t>Microsoft Word, Microsoft Excel, Microsoft  Project, </a:t>
            </a:r>
            <a:r>
              <a:rPr lang="en-US" err="1"/>
              <a:t>NetBeansIDE</a:t>
            </a:r>
            <a:r>
              <a:rPr lang="en-US"/>
              <a:t>, DOSBox</a:t>
            </a:r>
          </a:p>
          <a:p>
            <a:r>
              <a:rPr lang="en-US"/>
              <a:t>Methods</a:t>
            </a:r>
          </a:p>
          <a:p>
            <a:pPr lvl="1"/>
            <a:r>
              <a:rPr lang="en-US"/>
              <a:t>Test-Driven Development, Structured Analysis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13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3550" y="161925"/>
            <a:ext cx="3398937" cy="1320800"/>
          </a:xfrm>
        </p:spPr>
        <p:txBody>
          <a:bodyPr/>
          <a:lstStyle/>
          <a:p>
            <a:r>
              <a:rPr lang="en-US"/>
              <a:t>Old Class Diagram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34" y="1481351"/>
            <a:ext cx="6797172" cy="519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39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9525" y="2809875"/>
            <a:ext cx="3398937" cy="1320800"/>
          </a:xfrm>
        </p:spPr>
        <p:txBody>
          <a:bodyPr/>
          <a:lstStyle/>
          <a:p>
            <a:r>
              <a:rPr lang="en-US"/>
              <a:t>New Class Diagram</a:t>
            </a:r>
          </a:p>
        </p:txBody>
      </p:sp>
      <p:pic>
        <p:nvPicPr>
          <p:cNvPr id="3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5" y="-11170"/>
            <a:ext cx="5802941" cy="674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249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90C226"/>
                </a:solidFill>
                <a:latin typeface="Trebuchet MS"/>
              </a:rPr>
              <a:t>Demonstration of the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41382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Defects/Missing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863" y="2160588"/>
            <a:ext cx="2244725" cy="8637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Missing Items</a:t>
            </a:r>
          </a:p>
          <a:p>
            <a:r>
              <a:rPr lang="en-US"/>
              <a:t>No sound.</a:t>
            </a:r>
            <a:endParaRPr lang="en-US">
              <a:solidFill>
                <a:schemeClr val="tx1"/>
              </a:solidFill>
            </a:endParaRPr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7863" y="3022600"/>
            <a:ext cx="8785811" cy="8636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/>
              <a:t>Known Defects</a:t>
            </a:r>
          </a:p>
          <a:p>
            <a:r>
              <a:rPr lang="en-US">
                <a:solidFill>
                  <a:srgbClr val="404040"/>
                </a:solidFill>
              </a:rPr>
              <a:t>If tested often enough a building can be created to small to the right of the screen. (1 in 20,000 chance)</a:t>
            </a:r>
          </a:p>
          <a:p>
            <a:endParaRPr lang="en-US"/>
          </a:p>
          <a:p>
            <a:endParaRPr lang="en-US"/>
          </a:p>
          <a:p>
            <a:pPr marL="0" indent="0">
              <a:buFont typeface="Wingdings 3" charset="2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1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Use of JUnit testing.</a:t>
            </a:r>
          </a:p>
          <a:p>
            <a:r>
              <a:rPr lang="en-US"/>
              <a:t>Equivalence class partitioning.</a:t>
            </a:r>
          </a:p>
          <a:p>
            <a:r>
              <a:rPr lang="en-US"/>
              <a:t>Robust boundary testing on inputting into UI</a:t>
            </a:r>
          </a:p>
          <a:p>
            <a:r>
              <a:rPr lang="en-US"/>
              <a:t>Normal boundary testing on algorithms in code.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07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Issues during the Porting Process</a:t>
            </a:r>
            <a:endParaRPr lang="en-US">
              <a:solidFill>
                <a:srgbClr val="90C226"/>
              </a:solidFill>
              <a:latin typeface="Trebuchet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Capturing a solid understanding or certain algorithms used by the original source code.</a:t>
            </a:r>
          </a:p>
          <a:p>
            <a:r>
              <a:rPr lang="en-US"/>
              <a:t>Planning appropriate test that cover the majority of our program.</a:t>
            </a:r>
          </a:p>
          <a:p>
            <a:r>
              <a:rPr lang="en-US"/>
              <a:t>Deviation from the plan due to issues with the planned structure.</a:t>
            </a:r>
          </a:p>
          <a:p>
            <a:r>
              <a:rPr lang="en-US"/>
              <a:t>Source code language understanding.</a:t>
            </a:r>
          </a:p>
          <a:p>
            <a:r>
              <a:rPr lang="en-US"/>
              <a:t>Source code wasn't that same as given testable game.</a:t>
            </a:r>
          </a:p>
          <a:p>
            <a:r>
              <a:rPr lang="en-US"/>
              <a:t>Difficult to test some methods due to the output type of those methods. 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76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404040"/>
                </a:solidFill>
                <a:latin typeface="Trebuchet MS"/>
              </a:rPr>
              <a:t>Difficulties of using Test-Driven Development.</a:t>
            </a:r>
          </a:p>
          <a:p>
            <a:r>
              <a:rPr lang="en-US">
                <a:solidFill>
                  <a:srgbClr val="404040"/>
                </a:solidFill>
                <a:latin typeface="Trebuchet MS"/>
              </a:rPr>
              <a:t>Communicating task through individuals of different coding skill levels and styles.</a:t>
            </a:r>
          </a:p>
          <a:p>
            <a:r>
              <a:rPr lang="en-US">
                <a:solidFill>
                  <a:srgbClr val="404040"/>
                </a:solidFill>
                <a:latin typeface="Trebuchet MS"/>
              </a:rPr>
              <a:t>The difficulties of changing from functionally transformed code into a structured code.</a:t>
            </a:r>
          </a:p>
          <a:p>
            <a:endParaRPr lang="en-US">
              <a:solidFill>
                <a:srgbClr val="404040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2526892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Facet</vt:lpstr>
      <vt:lpstr>Reengineering Project: Gorillas</vt:lpstr>
      <vt:lpstr>Porting Process</vt:lpstr>
      <vt:lpstr>Old Class Diagram</vt:lpstr>
      <vt:lpstr>New Class Diagram</vt:lpstr>
      <vt:lpstr>Demonstration of the Program</vt:lpstr>
      <vt:lpstr>System Defects/Missing items</vt:lpstr>
      <vt:lpstr>Testing Strategy</vt:lpstr>
      <vt:lpstr>Issues during the Porting Process</vt:lpstr>
      <vt:lpstr>Lessons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Reengineering Project: Gorillas</dc:title>
  <cp:revision>1</cp:revision>
  <dcterms:modified xsi:type="dcterms:W3CDTF">2017-05-12T17:26:43Z</dcterms:modified>
</cp:coreProperties>
</file>