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AllMachines\book\SE4ML\sphinx-book\source\supervised\supervised\figures\linerexamp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AllMachines\book\SE4ML\sphinx-book\source\supervised\supervised\figures\linerexamp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AllMachines\book\SE4ML\sphinx-book\source\supervised\supervised\figures\linerexamp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data with noise</c:v>
          </c:tx>
          <c:spPr>
            <a:ln w="28575" cap="rnd">
              <a:noFill/>
              <a:round/>
            </a:ln>
            <a:effectLst/>
          </c:spPr>
          <c:marker>
            <c:symbol val="circle"/>
            <c:size val="7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Sheet1!$C$4:$C$35</c:f>
              <c:numCache>
                <c:formatCode>General</c:formatCode>
                <c:ptCount val="32"/>
                <c:pt idx="0">
                  <c:v>9.7972691729188988</c:v>
                </c:pt>
                <c:pt idx="1">
                  <c:v>-2.0617437647172938</c:v>
                </c:pt>
                <c:pt idx="2">
                  <c:v>-6.0790091697202335</c:v>
                </c:pt>
                <c:pt idx="3">
                  <c:v>-4.8893290716827114</c:v>
                </c:pt>
                <c:pt idx="4">
                  <c:v>3.3754880533031226</c:v>
                </c:pt>
                <c:pt idx="5">
                  <c:v>8.7098806254755061</c:v>
                </c:pt>
                <c:pt idx="6">
                  <c:v>-6.5857333911448324</c:v>
                </c:pt>
                <c:pt idx="7">
                  <c:v>5.7605776480817283</c:v>
                </c:pt>
                <c:pt idx="8">
                  <c:v>-8.1359421047361185</c:v>
                </c:pt>
                <c:pt idx="9">
                  <c:v>8.177149043662439</c:v>
                </c:pt>
                <c:pt idx="10">
                  <c:v>-9.2988322736134457</c:v>
                </c:pt>
                <c:pt idx="11">
                  <c:v>2.9647150162590385</c:v>
                </c:pt>
                <c:pt idx="12">
                  <c:v>5.2302913866029126</c:v>
                </c:pt>
                <c:pt idx="13">
                  <c:v>-4.7524255425199176</c:v>
                </c:pt>
                <c:pt idx="14">
                  <c:v>7.6519379631755982</c:v>
                </c:pt>
                <c:pt idx="15">
                  <c:v>-3.1886597727732351</c:v>
                </c:pt>
                <c:pt idx="16">
                  <c:v>-2.9626631429535122</c:v>
                </c:pt>
                <c:pt idx="17">
                  <c:v>4.9893819781118331</c:v>
                </c:pt>
                <c:pt idx="18">
                  <c:v>3.0334641813382408</c:v>
                </c:pt>
                <c:pt idx="19">
                  <c:v>-3.2740539759103875</c:v>
                </c:pt>
                <c:pt idx="20">
                  <c:v>-8.9139864603240078</c:v>
                </c:pt>
                <c:pt idx="21">
                  <c:v>9.2574183430083465</c:v>
                </c:pt>
                <c:pt idx="22">
                  <c:v>5.298420942096584</c:v>
                </c:pt>
                <c:pt idx="23">
                  <c:v>-2.2139946136331679</c:v>
                </c:pt>
                <c:pt idx="24">
                  <c:v>-6.7337981391766588</c:v>
                </c:pt>
                <c:pt idx="25">
                  <c:v>-8.382906774475174</c:v>
                </c:pt>
                <c:pt idx="26">
                  <c:v>-4.2256561128963384</c:v>
                </c:pt>
                <c:pt idx="27">
                  <c:v>5.9688398739147139</c:v>
                </c:pt>
                <c:pt idx="28">
                  <c:v>-9.7746525530101369</c:v>
                </c:pt>
                <c:pt idx="29">
                  <c:v>6.7737271245826101</c:v>
                </c:pt>
                <c:pt idx="30">
                  <c:v>8.7467658609990124</c:v>
                </c:pt>
                <c:pt idx="31">
                  <c:v>-7.0811218697027556E-2</c:v>
                </c:pt>
              </c:numCache>
            </c:numRef>
          </c:xVal>
          <c:yVal>
            <c:numRef>
              <c:f>Sheet1!$D$4:$D$35</c:f>
              <c:numCache>
                <c:formatCode>General</c:formatCode>
                <c:ptCount val="32"/>
                <c:pt idx="0">
                  <c:v>20.980711123754467</c:v>
                </c:pt>
                <c:pt idx="1">
                  <c:v>-16.276873611790855</c:v>
                </c:pt>
                <c:pt idx="2">
                  <c:v>-25.263218718830124</c:v>
                </c:pt>
                <c:pt idx="3">
                  <c:v>-23.845938033389984</c:v>
                </c:pt>
                <c:pt idx="4">
                  <c:v>-1.0257739121221636</c:v>
                </c:pt>
                <c:pt idx="5">
                  <c:v>28.276236922855603</c:v>
                </c:pt>
                <c:pt idx="6">
                  <c:v>-23.777620446903875</c:v>
                </c:pt>
                <c:pt idx="7">
                  <c:v>10.735500635220715</c:v>
                </c:pt>
                <c:pt idx="8">
                  <c:v>-28.770071314334487</c:v>
                </c:pt>
                <c:pt idx="9">
                  <c:v>22.266327147225994</c:v>
                </c:pt>
                <c:pt idx="10">
                  <c:v>-30.809574464897189</c:v>
                </c:pt>
                <c:pt idx="11">
                  <c:v>-2.7811554319197995</c:v>
                </c:pt>
                <c:pt idx="12">
                  <c:v>10.642081435026798</c:v>
                </c:pt>
                <c:pt idx="13">
                  <c:v>-25.931125108100584</c:v>
                </c:pt>
                <c:pt idx="14">
                  <c:v>13.313451021693311</c:v>
                </c:pt>
                <c:pt idx="15">
                  <c:v>-16.478636050789699</c:v>
                </c:pt>
                <c:pt idx="16">
                  <c:v>-15.18314293915031</c:v>
                </c:pt>
                <c:pt idx="17">
                  <c:v>4.4033752764149412</c:v>
                </c:pt>
                <c:pt idx="18">
                  <c:v>11.431734791107285</c:v>
                </c:pt>
                <c:pt idx="19">
                  <c:v>-15.628714265319324</c:v>
                </c:pt>
                <c:pt idx="20">
                  <c:v>-36.979474484075034</c:v>
                </c:pt>
                <c:pt idx="21">
                  <c:v>29.7991312024485</c:v>
                </c:pt>
                <c:pt idx="22">
                  <c:v>7.124911572194911</c:v>
                </c:pt>
                <c:pt idx="23">
                  <c:v>-15.013657939506251</c:v>
                </c:pt>
                <c:pt idx="24">
                  <c:v>-21.924781413414173</c:v>
                </c:pt>
                <c:pt idx="25">
                  <c:v>-35.929442449500151</c:v>
                </c:pt>
                <c:pt idx="26">
                  <c:v>-25.458179795590709</c:v>
                </c:pt>
                <c:pt idx="27">
                  <c:v>6.4094958406640821</c:v>
                </c:pt>
                <c:pt idx="28">
                  <c:v>-35.865507837740388</c:v>
                </c:pt>
                <c:pt idx="29">
                  <c:v>12.622233381232359</c:v>
                </c:pt>
                <c:pt idx="30">
                  <c:v>18.306313967354782</c:v>
                </c:pt>
                <c:pt idx="31">
                  <c:v>-7.0195179609297771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055888"/>
        <c:axId val="86048048"/>
      </c:scatterChart>
      <c:valAx>
        <c:axId val="86055888"/>
        <c:scaling>
          <c:orientation val="minMax"/>
          <c:max val="10"/>
          <c:min val="-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048048"/>
        <c:crosses val="autoZero"/>
        <c:crossBetween val="midCat"/>
      </c:valAx>
      <c:valAx>
        <c:axId val="86048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055888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437445319335086E-2"/>
          <c:y val="6.2708151064450282E-2"/>
          <c:w val="0.89352099737532809"/>
          <c:h val="0.87458369787109946"/>
        </c:manualLayout>
      </c:layout>
      <c:scatterChart>
        <c:scatterStyle val="lineMarker"/>
        <c:varyColors val="0"/>
        <c:ser>
          <c:idx val="0"/>
          <c:order val="0"/>
          <c:tx>
            <c:v>data with noise</c:v>
          </c:tx>
          <c:spPr>
            <a:ln w="28575" cap="rnd">
              <a:noFill/>
              <a:round/>
            </a:ln>
            <a:effectLst/>
          </c:spPr>
          <c:marker>
            <c:symbol val="circle"/>
            <c:size val="7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Sheet1!$C$4:$C$35</c:f>
              <c:numCache>
                <c:formatCode>General</c:formatCode>
                <c:ptCount val="32"/>
                <c:pt idx="0">
                  <c:v>9.7972691729188988</c:v>
                </c:pt>
                <c:pt idx="1">
                  <c:v>-2.0617437647172938</c:v>
                </c:pt>
                <c:pt idx="2">
                  <c:v>-6.0790091697202335</c:v>
                </c:pt>
                <c:pt idx="3">
                  <c:v>-4.8893290716827114</c:v>
                </c:pt>
                <c:pt idx="4">
                  <c:v>3.3754880533031226</c:v>
                </c:pt>
                <c:pt idx="5">
                  <c:v>8.7098806254755061</c:v>
                </c:pt>
                <c:pt idx="6">
                  <c:v>-6.5857333911448324</c:v>
                </c:pt>
                <c:pt idx="7">
                  <c:v>5.7605776480817283</c:v>
                </c:pt>
                <c:pt idx="8">
                  <c:v>-8.1359421047361185</c:v>
                </c:pt>
                <c:pt idx="9">
                  <c:v>8.177149043662439</c:v>
                </c:pt>
                <c:pt idx="10">
                  <c:v>-9.2988322736134457</c:v>
                </c:pt>
                <c:pt idx="11">
                  <c:v>2.9647150162590385</c:v>
                </c:pt>
                <c:pt idx="12">
                  <c:v>5.2302913866029126</c:v>
                </c:pt>
                <c:pt idx="13">
                  <c:v>-4.7524255425199176</c:v>
                </c:pt>
                <c:pt idx="14">
                  <c:v>7.6519379631755982</c:v>
                </c:pt>
                <c:pt idx="15">
                  <c:v>-3.1886597727732351</c:v>
                </c:pt>
                <c:pt idx="16">
                  <c:v>-2.9626631429535122</c:v>
                </c:pt>
                <c:pt idx="17">
                  <c:v>4.9893819781118331</c:v>
                </c:pt>
                <c:pt idx="18">
                  <c:v>3.0334641813382408</c:v>
                </c:pt>
                <c:pt idx="19">
                  <c:v>-3.2740539759103875</c:v>
                </c:pt>
                <c:pt idx="20">
                  <c:v>-8.9139864603240078</c:v>
                </c:pt>
                <c:pt idx="21">
                  <c:v>9.2574183430083465</c:v>
                </c:pt>
                <c:pt idx="22">
                  <c:v>5.298420942096584</c:v>
                </c:pt>
                <c:pt idx="23">
                  <c:v>-2.2139946136331679</c:v>
                </c:pt>
                <c:pt idx="24">
                  <c:v>-6.7337981391766588</c:v>
                </c:pt>
                <c:pt idx="25">
                  <c:v>-8.382906774475174</c:v>
                </c:pt>
                <c:pt idx="26">
                  <c:v>-4.2256561128963384</c:v>
                </c:pt>
                <c:pt idx="27">
                  <c:v>5.9688398739147139</c:v>
                </c:pt>
                <c:pt idx="28">
                  <c:v>-9.7746525530101369</c:v>
                </c:pt>
                <c:pt idx="29">
                  <c:v>6.7737271245826101</c:v>
                </c:pt>
                <c:pt idx="30">
                  <c:v>8.7467658609990124</c:v>
                </c:pt>
                <c:pt idx="31">
                  <c:v>-7.0811218697027556E-2</c:v>
                </c:pt>
              </c:numCache>
            </c:numRef>
          </c:xVal>
          <c:yVal>
            <c:numRef>
              <c:f>Sheet1!$D$4:$D$35</c:f>
              <c:numCache>
                <c:formatCode>General</c:formatCode>
                <c:ptCount val="32"/>
                <c:pt idx="0">
                  <c:v>20.980711123754467</c:v>
                </c:pt>
                <c:pt idx="1">
                  <c:v>-16.276873611790855</c:v>
                </c:pt>
                <c:pt idx="2">
                  <c:v>-25.263218718830124</c:v>
                </c:pt>
                <c:pt idx="3">
                  <c:v>-23.845938033389984</c:v>
                </c:pt>
                <c:pt idx="4">
                  <c:v>-1.0257739121221636</c:v>
                </c:pt>
                <c:pt idx="5">
                  <c:v>28.276236922855603</c:v>
                </c:pt>
                <c:pt idx="6">
                  <c:v>-23.777620446903875</c:v>
                </c:pt>
                <c:pt idx="7">
                  <c:v>10.735500635220715</c:v>
                </c:pt>
                <c:pt idx="8">
                  <c:v>-28.770071314334487</c:v>
                </c:pt>
                <c:pt idx="9">
                  <c:v>22.266327147225994</c:v>
                </c:pt>
                <c:pt idx="10">
                  <c:v>-30.809574464897189</c:v>
                </c:pt>
                <c:pt idx="11">
                  <c:v>-2.7811554319197995</c:v>
                </c:pt>
                <c:pt idx="12">
                  <c:v>10.642081435026798</c:v>
                </c:pt>
                <c:pt idx="13">
                  <c:v>-25.931125108100584</c:v>
                </c:pt>
                <c:pt idx="14">
                  <c:v>13.313451021693311</c:v>
                </c:pt>
                <c:pt idx="15">
                  <c:v>-16.478636050789699</c:v>
                </c:pt>
                <c:pt idx="16">
                  <c:v>-15.18314293915031</c:v>
                </c:pt>
                <c:pt idx="17">
                  <c:v>4.4033752764149412</c:v>
                </c:pt>
                <c:pt idx="18">
                  <c:v>11.431734791107285</c:v>
                </c:pt>
                <c:pt idx="19">
                  <c:v>-15.628714265319324</c:v>
                </c:pt>
                <c:pt idx="20">
                  <c:v>-36.979474484075034</c:v>
                </c:pt>
                <c:pt idx="21">
                  <c:v>29.7991312024485</c:v>
                </c:pt>
                <c:pt idx="22">
                  <c:v>7.124911572194911</c:v>
                </c:pt>
                <c:pt idx="23">
                  <c:v>-15.013657939506251</c:v>
                </c:pt>
                <c:pt idx="24">
                  <c:v>-21.924781413414173</c:v>
                </c:pt>
                <c:pt idx="25">
                  <c:v>-35.929442449500151</c:v>
                </c:pt>
                <c:pt idx="26">
                  <c:v>-25.458179795590709</c:v>
                </c:pt>
                <c:pt idx="27">
                  <c:v>6.4094958406640821</c:v>
                </c:pt>
                <c:pt idx="28">
                  <c:v>-35.865507837740388</c:v>
                </c:pt>
                <c:pt idx="29">
                  <c:v>12.622233381232359</c:v>
                </c:pt>
                <c:pt idx="30">
                  <c:v>18.306313967354782</c:v>
                </c:pt>
                <c:pt idx="31">
                  <c:v>-7.0195179609297771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1538592"/>
        <c:axId val="281539712"/>
      </c:scatterChart>
      <c:valAx>
        <c:axId val="281538592"/>
        <c:scaling>
          <c:orientation val="minMax"/>
          <c:max val="10"/>
          <c:min val="-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539712"/>
        <c:crosses val="autoZero"/>
        <c:crossBetween val="midCat"/>
      </c:valAx>
      <c:valAx>
        <c:axId val="281539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538592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data with noise</c:v>
          </c:tx>
          <c:spPr>
            <a:ln w="28575" cap="rnd">
              <a:noFill/>
              <a:round/>
            </a:ln>
            <a:effectLst/>
          </c:spPr>
          <c:marker>
            <c:symbol val="circle"/>
            <c:size val="7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Sheet1!$C$4:$C$35</c:f>
              <c:numCache>
                <c:formatCode>General</c:formatCode>
                <c:ptCount val="32"/>
                <c:pt idx="0">
                  <c:v>9.7972691729188988</c:v>
                </c:pt>
                <c:pt idx="1">
                  <c:v>-2.0617437647172938</c:v>
                </c:pt>
                <c:pt idx="2">
                  <c:v>-6.0790091697202335</c:v>
                </c:pt>
                <c:pt idx="3">
                  <c:v>-4.8893290716827114</c:v>
                </c:pt>
                <c:pt idx="4">
                  <c:v>3.3754880533031226</c:v>
                </c:pt>
                <c:pt idx="5">
                  <c:v>8.7098806254755061</c:v>
                </c:pt>
                <c:pt idx="6">
                  <c:v>-6.5857333911448324</c:v>
                </c:pt>
                <c:pt idx="7">
                  <c:v>5.7605776480817283</c:v>
                </c:pt>
                <c:pt idx="8">
                  <c:v>-8.1359421047361185</c:v>
                </c:pt>
                <c:pt idx="9">
                  <c:v>8.177149043662439</c:v>
                </c:pt>
                <c:pt idx="10">
                  <c:v>-9.2988322736134457</c:v>
                </c:pt>
                <c:pt idx="11">
                  <c:v>2.9647150162590385</c:v>
                </c:pt>
                <c:pt idx="12">
                  <c:v>5.2302913866029126</c:v>
                </c:pt>
                <c:pt idx="13">
                  <c:v>-4.7524255425199176</c:v>
                </c:pt>
                <c:pt idx="14">
                  <c:v>7.6519379631755982</c:v>
                </c:pt>
                <c:pt idx="15">
                  <c:v>-3.1886597727732351</c:v>
                </c:pt>
                <c:pt idx="16">
                  <c:v>-2.9626631429535122</c:v>
                </c:pt>
                <c:pt idx="17">
                  <c:v>4.9893819781118331</c:v>
                </c:pt>
                <c:pt idx="18">
                  <c:v>3.0334641813382408</c:v>
                </c:pt>
                <c:pt idx="19">
                  <c:v>-3.2740539759103875</c:v>
                </c:pt>
                <c:pt idx="20">
                  <c:v>-8.9139864603240078</c:v>
                </c:pt>
                <c:pt idx="21">
                  <c:v>9.2574183430083465</c:v>
                </c:pt>
                <c:pt idx="22">
                  <c:v>5.298420942096584</c:v>
                </c:pt>
                <c:pt idx="23">
                  <c:v>-2.2139946136331679</c:v>
                </c:pt>
                <c:pt idx="24">
                  <c:v>-6.7337981391766588</c:v>
                </c:pt>
                <c:pt idx="25">
                  <c:v>-8.382906774475174</c:v>
                </c:pt>
                <c:pt idx="26">
                  <c:v>-4.2256561128963384</c:v>
                </c:pt>
                <c:pt idx="27">
                  <c:v>5.9688398739147139</c:v>
                </c:pt>
                <c:pt idx="28">
                  <c:v>-9.7746525530101369</c:v>
                </c:pt>
                <c:pt idx="29">
                  <c:v>6.7737271245826101</c:v>
                </c:pt>
                <c:pt idx="30">
                  <c:v>8.7467658609990124</c:v>
                </c:pt>
                <c:pt idx="31">
                  <c:v>-7.0811218697027556E-2</c:v>
                </c:pt>
              </c:numCache>
            </c:numRef>
          </c:xVal>
          <c:yVal>
            <c:numRef>
              <c:f>Sheet1!$D$4:$D$35</c:f>
              <c:numCache>
                <c:formatCode>General</c:formatCode>
                <c:ptCount val="32"/>
                <c:pt idx="0">
                  <c:v>20.980711123754467</c:v>
                </c:pt>
                <c:pt idx="1">
                  <c:v>-16.276873611790855</c:v>
                </c:pt>
                <c:pt idx="2">
                  <c:v>-25.263218718830124</c:v>
                </c:pt>
                <c:pt idx="3">
                  <c:v>-23.845938033389984</c:v>
                </c:pt>
                <c:pt idx="4">
                  <c:v>-1.0257739121221636</c:v>
                </c:pt>
                <c:pt idx="5">
                  <c:v>28.276236922855603</c:v>
                </c:pt>
                <c:pt idx="6">
                  <c:v>-23.777620446903875</c:v>
                </c:pt>
                <c:pt idx="7">
                  <c:v>10.735500635220715</c:v>
                </c:pt>
                <c:pt idx="8">
                  <c:v>-28.770071314334487</c:v>
                </c:pt>
                <c:pt idx="9">
                  <c:v>22.266327147225994</c:v>
                </c:pt>
                <c:pt idx="10">
                  <c:v>-30.809574464897189</c:v>
                </c:pt>
                <c:pt idx="11">
                  <c:v>-2.7811554319197995</c:v>
                </c:pt>
                <c:pt idx="12">
                  <c:v>10.642081435026798</c:v>
                </c:pt>
                <c:pt idx="13">
                  <c:v>-25.931125108100584</c:v>
                </c:pt>
                <c:pt idx="14">
                  <c:v>13.313451021693311</c:v>
                </c:pt>
                <c:pt idx="15">
                  <c:v>-16.478636050789699</c:v>
                </c:pt>
                <c:pt idx="16">
                  <c:v>-15.18314293915031</c:v>
                </c:pt>
                <c:pt idx="17">
                  <c:v>4.4033752764149412</c:v>
                </c:pt>
                <c:pt idx="18">
                  <c:v>11.431734791107285</c:v>
                </c:pt>
                <c:pt idx="19">
                  <c:v>-15.628714265319324</c:v>
                </c:pt>
                <c:pt idx="20">
                  <c:v>-36.979474484075034</c:v>
                </c:pt>
                <c:pt idx="21">
                  <c:v>29.7991312024485</c:v>
                </c:pt>
                <c:pt idx="22">
                  <c:v>7.124911572194911</c:v>
                </c:pt>
                <c:pt idx="23">
                  <c:v>-15.013657939506251</c:v>
                </c:pt>
                <c:pt idx="24">
                  <c:v>-21.924781413414173</c:v>
                </c:pt>
                <c:pt idx="25">
                  <c:v>-35.929442449500151</c:v>
                </c:pt>
                <c:pt idx="26">
                  <c:v>-25.458179795590709</c:v>
                </c:pt>
                <c:pt idx="27">
                  <c:v>6.4094958406640821</c:v>
                </c:pt>
                <c:pt idx="28">
                  <c:v>-35.865507837740388</c:v>
                </c:pt>
                <c:pt idx="29">
                  <c:v>12.622233381232359</c:v>
                </c:pt>
                <c:pt idx="30">
                  <c:v>18.306313967354782</c:v>
                </c:pt>
                <c:pt idx="31">
                  <c:v>-7.0195179609297771</c:v>
                </c:pt>
              </c:numCache>
            </c:numRef>
          </c:yVal>
          <c:smooth val="0"/>
        </c:ser>
        <c:ser>
          <c:idx val="1"/>
          <c:order val="1"/>
          <c:tx>
            <c:v>no noise</c:v>
          </c:tx>
          <c:spPr>
            <a:ln w="127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Sheet1!$C$4:$C$35</c:f>
              <c:numCache>
                <c:formatCode>General</c:formatCode>
                <c:ptCount val="32"/>
                <c:pt idx="0">
                  <c:v>9.7972691729188988</c:v>
                </c:pt>
                <c:pt idx="1">
                  <c:v>-2.0617437647172938</c:v>
                </c:pt>
                <c:pt idx="2">
                  <c:v>-6.0790091697202335</c:v>
                </c:pt>
                <c:pt idx="3">
                  <c:v>-4.8893290716827114</c:v>
                </c:pt>
                <c:pt idx="4">
                  <c:v>3.3754880533031226</c:v>
                </c:pt>
                <c:pt idx="5">
                  <c:v>8.7098806254755061</c:v>
                </c:pt>
                <c:pt idx="6">
                  <c:v>-6.5857333911448324</c:v>
                </c:pt>
                <c:pt idx="7">
                  <c:v>5.7605776480817283</c:v>
                </c:pt>
                <c:pt idx="8">
                  <c:v>-8.1359421047361185</c:v>
                </c:pt>
                <c:pt idx="9">
                  <c:v>8.177149043662439</c:v>
                </c:pt>
                <c:pt idx="10">
                  <c:v>-9.2988322736134457</c:v>
                </c:pt>
                <c:pt idx="11">
                  <c:v>2.9647150162590385</c:v>
                </c:pt>
                <c:pt idx="12">
                  <c:v>5.2302913866029126</c:v>
                </c:pt>
                <c:pt idx="13">
                  <c:v>-4.7524255425199176</c:v>
                </c:pt>
                <c:pt idx="14">
                  <c:v>7.6519379631755982</c:v>
                </c:pt>
                <c:pt idx="15">
                  <c:v>-3.1886597727732351</c:v>
                </c:pt>
                <c:pt idx="16">
                  <c:v>-2.9626631429535122</c:v>
                </c:pt>
                <c:pt idx="17">
                  <c:v>4.9893819781118331</c:v>
                </c:pt>
                <c:pt idx="18">
                  <c:v>3.0334641813382408</c:v>
                </c:pt>
                <c:pt idx="19">
                  <c:v>-3.2740539759103875</c:v>
                </c:pt>
                <c:pt idx="20">
                  <c:v>-8.9139864603240078</c:v>
                </c:pt>
                <c:pt idx="21">
                  <c:v>9.2574183430083465</c:v>
                </c:pt>
                <c:pt idx="22">
                  <c:v>5.298420942096584</c:v>
                </c:pt>
                <c:pt idx="23">
                  <c:v>-2.2139946136331679</c:v>
                </c:pt>
                <c:pt idx="24">
                  <c:v>-6.7337981391766588</c:v>
                </c:pt>
                <c:pt idx="25">
                  <c:v>-8.382906774475174</c:v>
                </c:pt>
                <c:pt idx="26">
                  <c:v>-4.2256561128963384</c:v>
                </c:pt>
                <c:pt idx="27">
                  <c:v>5.9688398739147139</c:v>
                </c:pt>
                <c:pt idx="28">
                  <c:v>-9.7746525530101369</c:v>
                </c:pt>
                <c:pt idx="29">
                  <c:v>6.7737271245826101</c:v>
                </c:pt>
                <c:pt idx="30">
                  <c:v>8.7467658609990124</c:v>
                </c:pt>
                <c:pt idx="31">
                  <c:v>-7.0811218697027556E-2</c:v>
                </c:pt>
              </c:numCache>
            </c:numRef>
          </c:xVal>
          <c:yVal>
            <c:numRef>
              <c:f>Sheet1!$E$4:$E$35</c:f>
              <c:numCache>
                <c:formatCode>General</c:formatCode>
                <c:ptCount val="32"/>
                <c:pt idx="0">
                  <c:v>24.391807518756696</c:v>
                </c:pt>
                <c:pt idx="1">
                  <c:v>-11.185231294151881</c:v>
                </c:pt>
                <c:pt idx="2">
                  <c:v>-23.237027509160701</c:v>
                </c:pt>
                <c:pt idx="3">
                  <c:v>-19.667987215048136</c:v>
                </c:pt>
                <c:pt idx="4">
                  <c:v>5.1264641599093679</c:v>
                </c:pt>
                <c:pt idx="5">
                  <c:v>21.129641876426518</c:v>
                </c:pt>
                <c:pt idx="6">
                  <c:v>-24.757200173434498</c:v>
                </c:pt>
                <c:pt idx="7">
                  <c:v>12.281732944245185</c:v>
                </c:pt>
                <c:pt idx="8">
                  <c:v>-29.407826314208357</c:v>
                </c:pt>
                <c:pt idx="9">
                  <c:v>19.531447130987317</c:v>
                </c:pt>
                <c:pt idx="10">
                  <c:v>-32.896496820840341</c:v>
                </c:pt>
                <c:pt idx="11">
                  <c:v>3.8941450487771156</c:v>
                </c:pt>
                <c:pt idx="12">
                  <c:v>10.690874159808738</c:v>
                </c:pt>
                <c:pt idx="13">
                  <c:v>-19.257276627559754</c:v>
                </c:pt>
                <c:pt idx="14">
                  <c:v>17.955813889526794</c:v>
                </c:pt>
                <c:pt idx="15">
                  <c:v>-14.565979318319705</c:v>
                </c:pt>
                <c:pt idx="16">
                  <c:v>-13.887989428860536</c:v>
                </c:pt>
                <c:pt idx="17">
                  <c:v>9.9681459343354994</c:v>
                </c:pt>
                <c:pt idx="18">
                  <c:v>4.1003925440147224</c:v>
                </c:pt>
                <c:pt idx="19">
                  <c:v>-14.822161927731162</c:v>
                </c:pt>
                <c:pt idx="20">
                  <c:v>-31.741959380972023</c:v>
                </c:pt>
                <c:pt idx="21">
                  <c:v>22.77225502902504</c:v>
                </c:pt>
                <c:pt idx="22">
                  <c:v>10.895262826289752</c:v>
                </c:pt>
                <c:pt idx="23">
                  <c:v>-11.641983840899503</c:v>
                </c:pt>
                <c:pt idx="24">
                  <c:v>-25.201394417529976</c:v>
                </c:pt>
                <c:pt idx="25">
                  <c:v>-30.148720323425522</c:v>
                </c:pt>
                <c:pt idx="26">
                  <c:v>-17.676968338689015</c:v>
                </c:pt>
                <c:pt idx="27">
                  <c:v>12.906519621744142</c:v>
                </c:pt>
                <c:pt idx="28">
                  <c:v>-34.323957659030413</c:v>
                </c:pt>
                <c:pt idx="29">
                  <c:v>15.32118137374783</c:v>
                </c:pt>
                <c:pt idx="30">
                  <c:v>21.240297582997037</c:v>
                </c:pt>
                <c:pt idx="31">
                  <c:v>-5.2124336560910827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1543632"/>
        <c:axId val="281545312"/>
      </c:scatterChart>
      <c:valAx>
        <c:axId val="281543632"/>
        <c:scaling>
          <c:orientation val="minMax"/>
          <c:max val="10"/>
          <c:min val="-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545312"/>
        <c:crosses val="autoZero"/>
        <c:crossBetween val="midCat"/>
      </c:valAx>
      <c:valAx>
        <c:axId val="281545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543632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7462-953E-4569-B2EF-E37252B72C7A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5DD0-E8EC-4E7F-9267-4AE1B2C0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0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7462-953E-4569-B2EF-E37252B72C7A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5DD0-E8EC-4E7F-9267-4AE1B2C0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6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7462-953E-4569-B2EF-E37252B72C7A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5DD0-E8EC-4E7F-9267-4AE1B2C0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2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7462-953E-4569-B2EF-E37252B72C7A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5DD0-E8EC-4E7F-9267-4AE1B2C0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7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7462-953E-4569-B2EF-E37252B72C7A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5DD0-E8EC-4E7F-9267-4AE1B2C0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1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7462-953E-4569-B2EF-E37252B72C7A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5DD0-E8EC-4E7F-9267-4AE1B2C0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2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7462-953E-4569-B2EF-E37252B72C7A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5DD0-E8EC-4E7F-9267-4AE1B2C0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6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7462-953E-4569-B2EF-E37252B72C7A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5DD0-E8EC-4E7F-9267-4AE1B2C0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6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7462-953E-4569-B2EF-E37252B72C7A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5DD0-E8EC-4E7F-9267-4AE1B2C0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7462-953E-4569-B2EF-E37252B72C7A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5DD0-E8EC-4E7F-9267-4AE1B2C0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16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7462-953E-4569-B2EF-E37252B72C7A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5DD0-E8EC-4E7F-9267-4AE1B2C0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9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F7462-953E-4569-B2EF-E37252B72C7A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05DD0-E8EC-4E7F-9267-4AE1B2C0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3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2385904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310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874322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043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101778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00073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yunglu</dc:creator>
  <cp:lastModifiedBy>yunglu</cp:lastModifiedBy>
  <cp:revision>5</cp:revision>
  <dcterms:created xsi:type="dcterms:W3CDTF">2019-04-28T12:33:33Z</dcterms:created>
  <dcterms:modified xsi:type="dcterms:W3CDTF">2019-04-28T13:30:40Z</dcterms:modified>
</cp:coreProperties>
</file>