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gradient\figures\quadr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Sheet1!$D$4:$D$35</c:f>
              <c:numCache>
                <c:formatCode>General</c:formatCode>
                <c:ptCount val="32"/>
                <c:pt idx="0">
                  <c:v>-3.3701038048419623</c:v>
                </c:pt>
                <c:pt idx="1">
                  <c:v>0.41741430542722213</c:v>
                </c:pt>
                <c:pt idx="2">
                  <c:v>-6.1591025550912821</c:v>
                </c:pt>
                <c:pt idx="3">
                  <c:v>-4.4074037661397441</c:v>
                </c:pt>
                <c:pt idx="4">
                  <c:v>9.21717113087659</c:v>
                </c:pt>
                <c:pt idx="5">
                  <c:v>-7.1748130256362863</c:v>
                </c:pt>
                <c:pt idx="6">
                  <c:v>6.3617959588114594</c:v>
                </c:pt>
                <c:pt idx="7">
                  <c:v>1.792233349895934</c:v>
                </c:pt>
                <c:pt idx="8">
                  <c:v>-1.926842790962473</c:v>
                </c:pt>
                <c:pt idx="9">
                  <c:v>3.1196191602917906</c:v>
                </c:pt>
                <c:pt idx="10">
                  <c:v>3.4071058220278889</c:v>
                </c:pt>
                <c:pt idx="11">
                  <c:v>3.5162766443748676</c:v>
                </c:pt>
                <c:pt idx="12">
                  <c:v>-6.4460488682851818</c:v>
                </c:pt>
                <c:pt idx="13">
                  <c:v>-1.6111229184996922</c:v>
                </c:pt>
                <c:pt idx="14">
                  <c:v>-9.4231973915982348</c:v>
                </c:pt>
                <c:pt idx="15">
                  <c:v>-0.16319184338465575</c:v>
                </c:pt>
                <c:pt idx="16">
                  <c:v>-7.9843724766412389</c:v>
                </c:pt>
                <c:pt idx="17">
                  <c:v>-1.0832861075090996</c:v>
                </c:pt>
                <c:pt idx="18">
                  <c:v>-1.7213743170873386</c:v>
                </c:pt>
                <c:pt idx="19">
                  <c:v>9.3071516758231532</c:v>
                </c:pt>
                <c:pt idx="20">
                  <c:v>2.8475891254545882</c:v>
                </c:pt>
                <c:pt idx="21">
                  <c:v>-9.7043187192281017</c:v>
                </c:pt>
                <c:pt idx="22">
                  <c:v>6.6529475012200976</c:v>
                </c:pt>
                <c:pt idx="23">
                  <c:v>1.2862613330499588</c:v>
                </c:pt>
                <c:pt idx="24">
                  <c:v>6.7302489763460649</c:v>
                </c:pt>
                <c:pt idx="25">
                  <c:v>4.1985449352895046</c:v>
                </c:pt>
                <c:pt idx="26">
                  <c:v>8.7305450178099235</c:v>
                </c:pt>
                <c:pt idx="27">
                  <c:v>-5.944582098342897</c:v>
                </c:pt>
                <c:pt idx="28">
                  <c:v>3.5963512148632546</c:v>
                </c:pt>
                <c:pt idx="29">
                  <c:v>-5.606758376103369</c:v>
                </c:pt>
                <c:pt idx="30">
                  <c:v>-7.6802105570333135</c:v>
                </c:pt>
                <c:pt idx="31">
                  <c:v>1.8529118532376572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60.791853248185824</c:v>
                </c:pt>
                <c:pt idx="1">
                  <c:v>-5.3236191874858898</c:v>
                </c:pt>
                <c:pt idx="2">
                  <c:v>154.36348652877496</c:v>
                </c:pt>
                <c:pt idx="3">
                  <c:v>82.594887903635254</c:v>
                </c:pt>
                <c:pt idx="4">
                  <c:v>211.57452845620227</c:v>
                </c:pt>
                <c:pt idx="5">
                  <c:v>188.27877402540787</c:v>
                </c:pt>
                <c:pt idx="6">
                  <c:v>88.511238296853932</c:v>
                </c:pt>
                <c:pt idx="7">
                  <c:v>11.997743874499673</c:v>
                </c:pt>
                <c:pt idx="8">
                  <c:v>26.550053740083442</c:v>
                </c:pt>
                <c:pt idx="9">
                  <c:v>12.000104503309561</c:v>
                </c:pt>
                <c:pt idx="10">
                  <c:v>25.234589886568259</c:v>
                </c:pt>
                <c:pt idx="11">
                  <c:v>27.862584594485398</c:v>
                </c:pt>
                <c:pt idx="12">
                  <c:v>153.40912508545821</c:v>
                </c:pt>
                <c:pt idx="13">
                  <c:v>16.291125944961614</c:v>
                </c:pt>
                <c:pt idx="14">
                  <c:v>320.92718313580639</c:v>
                </c:pt>
                <c:pt idx="15">
                  <c:v>1.4133426415275183</c:v>
                </c:pt>
                <c:pt idx="16">
                  <c:v>237.30699722832034</c:v>
                </c:pt>
                <c:pt idx="17">
                  <c:v>20.776218443029556</c:v>
                </c:pt>
                <c:pt idx="18">
                  <c:v>28.353617872503925</c:v>
                </c:pt>
                <c:pt idx="19">
                  <c:v>211.03975779751943</c:v>
                </c:pt>
                <c:pt idx="20">
                  <c:v>15.490365783188484</c:v>
                </c:pt>
                <c:pt idx="21">
                  <c:v>333.97235391431536</c:v>
                </c:pt>
                <c:pt idx="22">
                  <c:v>106.65018106632216</c:v>
                </c:pt>
                <c:pt idx="23">
                  <c:v>-2.9724128872876259</c:v>
                </c:pt>
                <c:pt idx="24">
                  <c:v>104.71169518111115</c:v>
                </c:pt>
                <c:pt idx="25">
                  <c:v>29.788216657191313</c:v>
                </c:pt>
                <c:pt idx="26">
                  <c:v>183.57154196714959</c:v>
                </c:pt>
                <c:pt idx="27">
                  <c:v>142.870908449978</c:v>
                </c:pt>
                <c:pt idx="28">
                  <c:v>19.401510003665777</c:v>
                </c:pt>
                <c:pt idx="29">
                  <c:v>132.99787486803106</c:v>
                </c:pt>
                <c:pt idx="30">
                  <c:v>215.09288463500965</c:v>
                </c:pt>
                <c:pt idx="31">
                  <c:v>2.4238005744898778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832416"/>
        <c:axId val="229720320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no noise</c:v>
                </c:tx>
                <c:spPr>
                  <a:ln w="127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Sheet1!$D$4:$D$35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-3.3701038048419623</c:v>
                      </c:pt>
                      <c:pt idx="1">
                        <c:v>0.41741430542722213</c:v>
                      </c:pt>
                      <c:pt idx="2">
                        <c:v>-6.1591025550912821</c:v>
                      </c:pt>
                      <c:pt idx="3">
                        <c:v>-4.4074037661397441</c:v>
                      </c:pt>
                      <c:pt idx="4">
                        <c:v>9.21717113087659</c:v>
                      </c:pt>
                      <c:pt idx="5">
                        <c:v>-7.1748130256362863</c:v>
                      </c:pt>
                      <c:pt idx="6">
                        <c:v>6.3617959588114594</c:v>
                      </c:pt>
                      <c:pt idx="7">
                        <c:v>1.792233349895934</c:v>
                      </c:pt>
                      <c:pt idx="8">
                        <c:v>-1.926842790962473</c:v>
                      </c:pt>
                      <c:pt idx="9">
                        <c:v>3.1196191602917906</c:v>
                      </c:pt>
                      <c:pt idx="10">
                        <c:v>3.4071058220278889</c:v>
                      </c:pt>
                      <c:pt idx="11">
                        <c:v>3.5162766443748676</c:v>
                      </c:pt>
                      <c:pt idx="12">
                        <c:v>-6.4460488682851818</c:v>
                      </c:pt>
                      <c:pt idx="13">
                        <c:v>-1.6111229184996922</c:v>
                      </c:pt>
                      <c:pt idx="14">
                        <c:v>-9.4231973915982348</c:v>
                      </c:pt>
                      <c:pt idx="15">
                        <c:v>-0.16319184338465575</c:v>
                      </c:pt>
                      <c:pt idx="16">
                        <c:v>-7.9843724766412389</c:v>
                      </c:pt>
                      <c:pt idx="17">
                        <c:v>-1.0832861075090996</c:v>
                      </c:pt>
                      <c:pt idx="18">
                        <c:v>-1.7213743170873386</c:v>
                      </c:pt>
                      <c:pt idx="19">
                        <c:v>9.3071516758231532</c:v>
                      </c:pt>
                      <c:pt idx="20">
                        <c:v>2.8475891254545882</c:v>
                      </c:pt>
                      <c:pt idx="21">
                        <c:v>-9.7043187192281017</c:v>
                      </c:pt>
                      <c:pt idx="22">
                        <c:v>6.6529475012200976</c:v>
                      </c:pt>
                      <c:pt idx="23">
                        <c:v>1.2862613330499588</c:v>
                      </c:pt>
                      <c:pt idx="24">
                        <c:v>6.7302489763460649</c:v>
                      </c:pt>
                      <c:pt idx="25">
                        <c:v>4.1985449352895046</c:v>
                      </c:pt>
                      <c:pt idx="26">
                        <c:v>8.7305450178099235</c:v>
                      </c:pt>
                      <c:pt idx="27">
                        <c:v>-5.944582098342897</c:v>
                      </c:pt>
                      <c:pt idx="28">
                        <c:v>3.5963512148632546</c:v>
                      </c:pt>
                      <c:pt idx="29">
                        <c:v>-5.606758376103369</c:v>
                      </c:pt>
                      <c:pt idx="30">
                        <c:v>-7.6802105570333135</c:v>
                      </c:pt>
                      <c:pt idx="31">
                        <c:v>1.8529118532376572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Sheet1!$F$4:$F$35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54.923317990440623</c:v>
                      </c:pt>
                      <c:pt idx="1">
                        <c:v>2.4356325799897602</c:v>
                      </c:pt>
                      <c:pt idx="2">
                        <c:v>148.59914562785229</c:v>
                      </c:pt>
                      <c:pt idx="3">
                        <c:v>84.312642704047121</c:v>
                      </c:pt>
                      <c:pt idx="4">
                        <c:v>212.78287531321155</c:v>
                      </c:pt>
                      <c:pt idx="5">
                        <c:v>194.30789098670178</c:v>
                      </c:pt>
                      <c:pt idx="6">
                        <c:v>93.608363670592155</c:v>
                      </c:pt>
                      <c:pt idx="7">
                        <c:v>4.6751343919579345</c:v>
                      </c:pt>
                      <c:pt idx="8">
                        <c:v>24.772383378064525</c:v>
                      </c:pt>
                      <c:pt idx="9">
                        <c:v>17.597975314320017</c:v>
                      </c:pt>
                      <c:pt idx="10">
                        <c:v>21.789581137349565</c:v>
                      </c:pt>
                      <c:pt idx="11">
                        <c:v>23.511221097454197</c:v>
                      </c:pt>
                      <c:pt idx="12">
                        <c:v>160.88488237838791</c:v>
                      </c:pt>
                      <c:pt idx="13">
                        <c:v>19.84276576804336</c:v>
                      </c:pt>
                      <c:pt idx="14">
                        <c:v>317.50593420106253</c:v>
                      </c:pt>
                      <c:pt idx="15">
                        <c:v>4.895853950165125</c:v>
                      </c:pt>
                      <c:pt idx="16">
                        <c:v>235.17247392044462</c:v>
                      </c:pt>
                      <c:pt idx="17">
                        <c:v>12.936956909712148</c:v>
                      </c:pt>
                      <c:pt idx="18">
                        <c:v>21.496260204020395</c:v>
                      </c:pt>
                      <c:pt idx="19">
                        <c:v>217.33345857121742</c:v>
                      </c:pt>
                      <c:pt idx="20">
                        <c:v>14.08834585494874</c:v>
                      </c:pt>
                      <c:pt idx="21">
                        <c:v>335.04299900922337</c:v>
                      </c:pt>
                      <c:pt idx="22">
                        <c:v>103.52039385587173</c:v>
                      </c:pt>
                      <c:pt idx="23">
                        <c:v>2.5320979854485772</c:v>
                      </c:pt>
                      <c:pt idx="24">
                        <c:v>106.23750896909144</c:v>
                      </c:pt>
                      <c:pt idx="25">
                        <c:v>35.890614044487926</c:v>
                      </c:pt>
                      <c:pt idx="26">
                        <c:v>189.01452383496741</c:v>
                      </c:pt>
                      <c:pt idx="27">
                        <c:v>139.73707946353099</c:v>
                      </c:pt>
                      <c:pt idx="28">
                        <c:v>24.819470107628952</c:v>
                      </c:pt>
                      <c:pt idx="29">
                        <c:v>126.34101034453271</c:v>
                      </c:pt>
                      <c:pt idx="30">
                        <c:v>219.35795538626445</c:v>
                      </c:pt>
                      <c:pt idx="31">
                        <c:v>5.035287741417541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66832416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720320"/>
        <c:crosses val="autoZero"/>
        <c:crossBetween val="midCat"/>
      </c:valAx>
      <c:valAx>
        <c:axId val="22972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832416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8644-1F80-4F7B-9DEF-3ADA9E1B2418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 flipH="1">
            <a:off x="5800069" y="2019540"/>
            <a:ext cx="1489983" cy="3015394"/>
          </a:xfrm>
          <a:prstGeom prst="can">
            <a:avLst>
              <a:gd name="adj" fmla="val 52435"/>
            </a:avLst>
          </a:prstGeom>
          <a:solidFill>
            <a:srgbClr val="0000C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4901" y="3566020"/>
            <a:ext cx="3175551" cy="7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speed b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4" y="2061069"/>
            <a:ext cx="4179661" cy="191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3174" y="2332502"/>
            <a:ext cx="24493" cy="1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27985" y="3677479"/>
            <a:ext cx="461458" cy="56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77360" y="3692994"/>
            <a:ext cx="658129" cy="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5791" y="335942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4947" y="385969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878" y="1832113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63070" y="3230217"/>
            <a:ext cx="327991" cy="3279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4800" y="300493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7487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6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6</cp:revision>
  <dcterms:created xsi:type="dcterms:W3CDTF">2019-04-30T13:34:44Z</dcterms:created>
  <dcterms:modified xsi:type="dcterms:W3CDTF">2019-06-08T21:13:07Z</dcterms:modified>
</cp:coreProperties>
</file>