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2077-55E7-4E53-BD09-54961010ECD1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ECB1-2E39-4B69-B1DA-E9B3A8BB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8283" y="1456843"/>
            <a:ext cx="1749197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repository in</a:t>
            </a:r>
          </a:p>
          <a:p>
            <a:pPr algn="ctr"/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 (remote)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8944" y="1454258"/>
            <a:ext cx="2351926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repository in another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computer (local)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617480" y="1777552"/>
            <a:ext cx="1511464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681" y="1795217"/>
            <a:ext cx="1043876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8283" y="157435"/>
            <a:ext cx="1749197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repository in</a:t>
            </a:r>
          </a:p>
          <a:p>
            <a:pPr algn="ctr"/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 (remote)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8944" y="154850"/>
            <a:ext cx="2351926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repository in another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computer (local)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617480" y="478144"/>
            <a:ext cx="1511464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681" y="495809"/>
            <a:ext cx="1043876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6948180" y="1141206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29" y="974491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V="1">
            <a:off x="6956204" y="1822991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5152" y="1656278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V="1">
            <a:off x="6948182" y="2520822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5315" y="2313999"/>
            <a:ext cx="928459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8706" y="2890034"/>
            <a:ext cx="1736373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V="1">
            <a:off x="6956204" y="3860340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5152" y="3693626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V="1">
            <a:off x="6964225" y="4542125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3174" y="4375412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6956205" y="5239956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3336" y="5033133"/>
            <a:ext cx="928459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727" y="5609168"/>
            <a:ext cx="1736373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3810" y="5615694"/>
            <a:ext cx="2044149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24" idx="1"/>
            <a:endCxn id="26" idx="3"/>
          </p:cNvCxnSpPr>
          <p:nvPr/>
        </p:nvCxnSpPr>
        <p:spPr>
          <a:xfrm flipH="1">
            <a:off x="4927959" y="5932462"/>
            <a:ext cx="1508768" cy="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4217" y="5964129"/>
            <a:ext cx="992579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722" y="1454258"/>
            <a:ext cx="2351926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repository in another </a:t>
            </a:r>
          </a:p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computer (local)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V="1">
            <a:off x="4461652" y="2408529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0601" y="2241816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V="1">
            <a:off x="4469674" y="3090316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8622" y="2923603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4461654" y="3788145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0603" y="3621432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4461654" y="4477958"/>
            <a:ext cx="640080" cy="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0603" y="4311243"/>
            <a:ext cx="1056700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3786368" y="2755562"/>
            <a:ext cx="3147502" cy="1127060"/>
          </a:xfrm>
          <a:prstGeom prst="bentConnector4">
            <a:avLst>
              <a:gd name="adj1" fmla="val -12218"/>
              <a:gd name="adj2" fmla="val 2369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8787" y="4880737"/>
            <a:ext cx="928459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3636" y="1311368"/>
            <a:ext cx="1415772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cs typeface="Arial" panose="020B0604020202020204" pitchFamily="34" charset="0"/>
              </a:rPr>
              <a:t>new version</a:t>
            </a:r>
            <a:endParaRPr lang="en-US"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918" y="157433"/>
            <a:ext cx="1749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in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(remote)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0114" y="154849"/>
            <a:ext cx="2351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in another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(local)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7903116" y="478015"/>
            <a:ext cx="1216998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76337" y="495809"/>
            <a:ext cx="1043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9939351" y="1141206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8299" y="974492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V="1">
            <a:off x="9947373" y="1822992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16321" y="1656278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V="1">
            <a:off x="9939353" y="2520822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6486" y="2313999"/>
            <a:ext cx="9284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9875" y="2890033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V="1">
            <a:off x="9947373" y="3860340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6321" y="3693626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V="1">
            <a:off x="9955395" y="4542126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343" y="4375412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9947375" y="5239956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04508" y="5033133"/>
            <a:ext cx="9284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27897" y="5609167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9444" y="7894878"/>
            <a:ext cx="20441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91" idx="1"/>
            <a:endCxn id="26" idx="3"/>
          </p:cNvCxnSpPr>
          <p:nvPr/>
        </p:nvCxnSpPr>
        <p:spPr>
          <a:xfrm flipH="1">
            <a:off x="8213593" y="8216074"/>
            <a:ext cx="1071373" cy="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3871" y="8229665"/>
            <a:ext cx="9925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1752" y="167765"/>
            <a:ext cx="2351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in another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(local)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380989" y="1154122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9937" y="987408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V="1">
            <a:off x="3380991" y="1820818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8124" y="1613995"/>
            <a:ext cx="9284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940356" y="475431"/>
            <a:ext cx="1216998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3576" y="493227"/>
            <a:ext cx="1043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6014" y="2190025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 flipV="1">
            <a:off x="3378407" y="3212814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47355" y="3046100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V="1">
            <a:off x="3378409" y="3879510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35542" y="3672687"/>
            <a:ext cx="9284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3432" y="4248717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89373" y="4249254"/>
            <a:ext cx="20441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42" idx="3"/>
            <a:endCxn id="43" idx="1"/>
          </p:cNvCxnSpPr>
          <p:nvPr/>
        </p:nvCxnSpPr>
        <p:spPr>
          <a:xfrm>
            <a:off x="4579805" y="4571883"/>
            <a:ext cx="1509568" cy="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66160" y="4551195"/>
            <a:ext cx="9925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Elbow Connector 13"/>
          <p:cNvCxnSpPr>
            <a:stCxn id="43" idx="3"/>
            <a:endCxn id="84" idx="1"/>
          </p:cNvCxnSpPr>
          <p:nvPr/>
        </p:nvCxnSpPr>
        <p:spPr>
          <a:xfrm>
            <a:off x="8133522" y="4572420"/>
            <a:ext cx="1149172" cy="2426720"/>
          </a:xfrm>
          <a:prstGeom prst="bentConnector3">
            <a:avLst>
              <a:gd name="adj1" fmla="val 79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282694" y="6675974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changes to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 flipV="1">
            <a:off x="10094827" y="6468054"/>
            <a:ext cx="36576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148316" y="419219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84966" y="7892908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changes to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 flipV="1">
            <a:off x="10005659" y="7599004"/>
            <a:ext cx="54864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V="1">
            <a:off x="3385054" y="5281989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54002" y="5115275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rot="5400000" flipV="1">
            <a:off x="3393076" y="5963775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62024" y="5797061"/>
            <a:ext cx="1056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5400000" flipV="1">
            <a:off x="3385056" y="6661605"/>
            <a:ext cx="64008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742189" y="6454782"/>
            <a:ext cx="9284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65578" y="7030816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version in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 flipV="1">
            <a:off x="3532508" y="7889703"/>
            <a:ext cx="365760" cy="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93099" y="8083968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changes to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83" y="7838426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161361" y="81886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347277" y="943970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188424" y="97808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798627" y="1655928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787254" y="1016758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10354101" y="1687773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10342727" y="2345142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3807724" y="3753136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10347276" y="4342264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0335903" y="3744037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3828196" y="3036628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4981431" y="4162569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0429163" y="4997356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8243246" y="4612945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0363199" y="7456228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8386549" y="7813345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3814548" y="5056496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3828196" y="5807124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3828196" y="6503158"/>
            <a:ext cx="709684" cy="354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31" name="Elbow Connector 130"/>
          <p:cNvCxnSpPr>
            <a:stCxn id="26" idx="1"/>
            <a:endCxn id="102" idx="3"/>
          </p:cNvCxnSpPr>
          <p:nvPr/>
        </p:nvCxnSpPr>
        <p:spPr>
          <a:xfrm rot="10800000" flipV="1">
            <a:off x="4724424" y="8218044"/>
            <a:ext cx="1445020" cy="189090"/>
          </a:xfrm>
          <a:prstGeom prst="bentConnector3">
            <a:avLst>
              <a:gd name="adj1" fmla="val 79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236190" y="8252346"/>
            <a:ext cx="709684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6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179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11</cp:revision>
  <dcterms:created xsi:type="dcterms:W3CDTF">2018-12-27T13:11:39Z</dcterms:created>
  <dcterms:modified xsi:type="dcterms:W3CDTF">2018-12-30T06:09:09Z</dcterms:modified>
</cp:coreProperties>
</file>