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AllMachines\book\SE4ML\sphinx-book\source\supervised\supervised\figures\linerexamp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AllMachines\book\SE4ML\sphinx-book\source\supervised\supervised\figures\linerexamp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AllMachines\book\SE4ML\sphinx-book\source\supervised\supervised\figures\linerexamp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AllMachines\book\SE4ML\sphinx-book\source\supervised\supervised\figures\linerexamp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AllMachines\book\SE4ML\sphinx-book\source\supervised\supervised\figures\linerexamp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AllMachines\book\SE4ML\sphinx-book\source\supervised\supervised\figures\linerexamp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AllMachines\book\SE4ML\sphinx-book\source\supervised\supervised\figures\linerexampl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data with noise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Sheet1!$C$4:$C$35</c:f>
              <c:numCache>
                <c:formatCode>General</c:formatCode>
                <c:ptCount val="32"/>
                <c:pt idx="0">
                  <c:v>9.7972691729188988</c:v>
                </c:pt>
                <c:pt idx="1">
                  <c:v>-2.0617437647172938</c:v>
                </c:pt>
                <c:pt idx="2">
                  <c:v>-6.0790091697202335</c:v>
                </c:pt>
                <c:pt idx="3">
                  <c:v>-4.8893290716827114</c:v>
                </c:pt>
                <c:pt idx="4">
                  <c:v>3.3754880533031226</c:v>
                </c:pt>
                <c:pt idx="5">
                  <c:v>8.7098806254755061</c:v>
                </c:pt>
                <c:pt idx="6">
                  <c:v>-6.5857333911448324</c:v>
                </c:pt>
                <c:pt idx="7">
                  <c:v>5.7605776480817283</c:v>
                </c:pt>
                <c:pt idx="8">
                  <c:v>-8.1359421047361185</c:v>
                </c:pt>
                <c:pt idx="9">
                  <c:v>8.177149043662439</c:v>
                </c:pt>
                <c:pt idx="10">
                  <c:v>-9.2988322736134457</c:v>
                </c:pt>
                <c:pt idx="11">
                  <c:v>2.9647150162590385</c:v>
                </c:pt>
                <c:pt idx="12">
                  <c:v>5.2302913866029126</c:v>
                </c:pt>
                <c:pt idx="13">
                  <c:v>-4.7524255425199176</c:v>
                </c:pt>
                <c:pt idx="14">
                  <c:v>7.6519379631755982</c:v>
                </c:pt>
                <c:pt idx="15">
                  <c:v>-3.1886597727732351</c:v>
                </c:pt>
                <c:pt idx="16">
                  <c:v>-2.9626631429535122</c:v>
                </c:pt>
                <c:pt idx="17">
                  <c:v>4.9893819781118331</c:v>
                </c:pt>
                <c:pt idx="18">
                  <c:v>3.0334641813382408</c:v>
                </c:pt>
                <c:pt idx="19">
                  <c:v>-3.2740539759103875</c:v>
                </c:pt>
                <c:pt idx="20">
                  <c:v>-8.9139864603240078</c:v>
                </c:pt>
                <c:pt idx="21">
                  <c:v>9.2574183430083465</c:v>
                </c:pt>
                <c:pt idx="22">
                  <c:v>5.298420942096584</c:v>
                </c:pt>
                <c:pt idx="23">
                  <c:v>-2.2139946136331679</c:v>
                </c:pt>
                <c:pt idx="24">
                  <c:v>-6.7337981391766588</c:v>
                </c:pt>
                <c:pt idx="25">
                  <c:v>-8.382906774475174</c:v>
                </c:pt>
                <c:pt idx="26">
                  <c:v>-4.2256561128963384</c:v>
                </c:pt>
                <c:pt idx="27">
                  <c:v>5.9688398739147139</c:v>
                </c:pt>
                <c:pt idx="28">
                  <c:v>-9.7746525530101369</c:v>
                </c:pt>
                <c:pt idx="29">
                  <c:v>6.7737271245826101</c:v>
                </c:pt>
                <c:pt idx="30">
                  <c:v>8.7467658609990124</c:v>
                </c:pt>
                <c:pt idx="31">
                  <c:v>-7.0811218697027556E-2</c:v>
                </c:pt>
              </c:numCache>
            </c:numRef>
          </c:xVal>
          <c:yVal>
            <c:numRef>
              <c:f>Sheet1!$D$4:$D$35</c:f>
              <c:numCache>
                <c:formatCode>General</c:formatCode>
                <c:ptCount val="32"/>
                <c:pt idx="0">
                  <c:v>20.980711123754467</c:v>
                </c:pt>
                <c:pt idx="1">
                  <c:v>-16.276873611790855</c:v>
                </c:pt>
                <c:pt idx="2">
                  <c:v>-25.263218718830124</c:v>
                </c:pt>
                <c:pt idx="3">
                  <c:v>-23.845938033389984</c:v>
                </c:pt>
                <c:pt idx="4">
                  <c:v>-1.0257739121221636</c:v>
                </c:pt>
                <c:pt idx="5">
                  <c:v>28.276236922855603</c:v>
                </c:pt>
                <c:pt idx="6">
                  <c:v>-23.777620446903875</c:v>
                </c:pt>
                <c:pt idx="7">
                  <c:v>10.735500635220715</c:v>
                </c:pt>
                <c:pt idx="8">
                  <c:v>-28.770071314334487</c:v>
                </c:pt>
                <c:pt idx="9">
                  <c:v>22.266327147225994</c:v>
                </c:pt>
                <c:pt idx="10">
                  <c:v>-30.809574464897189</c:v>
                </c:pt>
                <c:pt idx="11">
                  <c:v>-2.7811554319197995</c:v>
                </c:pt>
                <c:pt idx="12">
                  <c:v>10.642081435026798</c:v>
                </c:pt>
                <c:pt idx="13">
                  <c:v>-25.931125108100584</c:v>
                </c:pt>
                <c:pt idx="14">
                  <c:v>13.313451021693311</c:v>
                </c:pt>
                <c:pt idx="15">
                  <c:v>-16.478636050789699</c:v>
                </c:pt>
                <c:pt idx="16">
                  <c:v>-15.18314293915031</c:v>
                </c:pt>
                <c:pt idx="17">
                  <c:v>4.4033752764149412</c:v>
                </c:pt>
                <c:pt idx="18">
                  <c:v>11.431734791107285</c:v>
                </c:pt>
                <c:pt idx="19">
                  <c:v>-15.628714265319324</c:v>
                </c:pt>
                <c:pt idx="20">
                  <c:v>-36.979474484075034</c:v>
                </c:pt>
                <c:pt idx="21">
                  <c:v>29.7991312024485</c:v>
                </c:pt>
                <c:pt idx="22">
                  <c:v>7.124911572194911</c:v>
                </c:pt>
                <c:pt idx="23">
                  <c:v>-15.013657939506251</c:v>
                </c:pt>
                <c:pt idx="24">
                  <c:v>-21.924781413414173</c:v>
                </c:pt>
                <c:pt idx="25">
                  <c:v>-35.929442449500151</c:v>
                </c:pt>
                <c:pt idx="26">
                  <c:v>-25.458179795590709</c:v>
                </c:pt>
                <c:pt idx="27">
                  <c:v>6.4094958406640821</c:v>
                </c:pt>
                <c:pt idx="28">
                  <c:v>-35.865507837740388</c:v>
                </c:pt>
                <c:pt idx="29">
                  <c:v>12.622233381232359</c:v>
                </c:pt>
                <c:pt idx="30">
                  <c:v>18.306313967354782</c:v>
                </c:pt>
                <c:pt idx="31">
                  <c:v>-7.0195179609297771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137952"/>
        <c:axId val="88138512"/>
      </c:scatterChart>
      <c:valAx>
        <c:axId val="88137952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38512"/>
        <c:crosses val="autoZero"/>
        <c:crossBetween val="midCat"/>
      </c:valAx>
      <c:valAx>
        <c:axId val="8813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37952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437445319335086E-2"/>
          <c:y val="6.2708151064450282E-2"/>
          <c:w val="0.89352099737532809"/>
          <c:h val="0.87458369787109946"/>
        </c:manualLayout>
      </c:layout>
      <c:scatterChart>
        <c:scatterStyle val="lineMarker"/>
        <c:varyColors val="0"/>
        <c:ser>
          <c:idx val="0"/>
          <c:order val="0"/>
          <c:tx>
            <c:v>data with noise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Sheet1!$C$4:$C$35</c:f>
              <c:numCache>
                <c:formatCode>General</c:formatCode>
                <c:ptCount val="32"/>
                <c:pt idx="0">
                  <c:v>9.7972691729188988</c:v>
                </c:pt>
                <c:pt idx="1">
                  <c:v>-2.0617437647172938</c:v>
                </c:pt>
                <c:pt idx="2">
                  <c:v>-6.0790091697202335</c:v>
                </c:pt>
                <c:pt idx="3">
                  <c:v>-4.8893290716827114</c:v>
                </c:pt>
                <c:pt idx="4">
                  <c:v>3.3754880533031226</c:v>
                </c:pt>
                <c:pt idx="5">
                  <c:v>8.7098806254755061</c:v>
                </c:pt>
                <c:pt idx="6">
                  <c:v>-6.5857333911448324</c:v>
                </c:pt>
                <c:pt idx="7">
                  <c:v>5.7605776480817283</c:v>
                </c:pt>
                <c:pt idx="8">
                  <c:v>-8.1359421047361185</c:v>
                </c:pt>
                <c:pt idx="9">
                  <c:v>8.177149043662439</c:v>
                </c:pt>
                <c:pt idx="10">
                  <c:v>-9.2988322736134457</c:v>
                </c:pt>
                <c:pt idx="11">
                  <c:v>2.9647150162590385</c:v>
                </c:pt>
                <c:pt idx="12">
                  <c:v>5.2302913866029126</c:v>
                </c:pt>
                <c:pt idx="13">
                  <c:v>-4.7524255425199176</c:v>
                </c:pt>
                <c:pt idx="14">
                  <c:v>7.6519379631755982</c:v>
                </c:pt>
                <c:pt idx="15">
                  <c:v>-3.1886597727732351</c:v>
                </c:pt>
                <c:pt idx="16">
                  <c:v>-2.9626631429535122</c:v>
                </c:pt>
                <c:pt idx="17">
                  <c:v>4.9893819781118331</c:v>
                </c:pt>
                <c:pt idx="18">
                  <c:v>3.0334641813382408</c:v>
                </c:pt>
                <c:pt idx="19">
                  <c:v>-3.2740539759103875</c:v>
                </c:pt>
                <c:pt idx="20">
                  <c:v>-8.9139864603240078</c:v>
                </c:pt>
                <c:pt idx="21">
                  <c:v>9.2574183430083465</c:v>
                </c:pt>
                <c:pt idx="22">
                  <c:v>5.298420942096584</c:v>
                </c:pt>
                <c:pt idx="23">
                  <c:v>-2.2139946136331679</c:v>
                </c:pt>
                <c:pt idx="24">
                  <c:v>-6.7337981391766588</c:v>
                </c:pt>
                <c:pt idx="25">
                  <c:v>-8.382906774475174</c:v>
                </c:pt>
                <c:pt idx="26">
                  <c:v>-4.2256561128963384</c:v>
                </c:pt>
                <c:pt idx="27">
                  <c:v>5.9688398739147139</c:v>
                </c:pt>
                <c:pt idx="28">
                  <c:v>-9.7746525530101369</c:v>
                </c:pt>
                <c:pt idx="29">
                  <c:v>6.7737271245826101</c:v>
                </c:pt>
                <c:pt idx="30">
                  <c:v>8.7467658609990124</c:v>
                </c:pt>
                <c:pt idx="31">
                  <c:v>-7.0811218697027556E-2</c:v>
                </c:pt>
              </c:numCache>
            </c:numRef>
          </c:xVal>
          <c:yVal>
            <c:numRef>
              <c:f>Sheet1!$D$4:$D$35</c:f>
              <c:numCache>
                <c:formatCode>General</c:formatCode>
                <c:ptCount val="32"/>
                <c:pt idx="0">
                  <c:v>20.980711123754467</c:v>
                </c:pt>
                <c:pt idx="1">
                  <c:v>-16.276873611790855</c:v>
                </c:pt>
                <c:pt idx="2">
                  <c:v>-25.263218718830124</c:v>
                </c:pt>
                <c:pt idx="3">
                  <c:v>-23.845938033389984</c:v>
                </c:pt>
                <c:pt idx="4">
                  <c:v>-1.0257739121221636</c:v>
                </c:pt>
                <c:pt idx="5">
                  <c:v>28.276236922855603</c:v>
                </c:pt>
                <c:pt idx="6">
                  <c:v>-23.777620446903875</c:v>
                </c:pt>
                <c:pt idx="7">
                  <c:v>10.735500635220715</c:v>
                </c:pt>
                <c:pt idx="8">
                  <c:v>-28.770071314334487</c:v>
                </c:pt>
                <c:pt idx="9">
                  <c:v>22.266327147225994</c:v>
                </c:pt>
                <c:pt idx="10">
                  <c:v>-30.809574464897189</c:v>
                </c:pt>
                <c:pt idx="11">
                  <c:v>-2.7811554319197995</c:v>
                </c:pt>
                <c:pt idx="12">
                  <c:v>10.642081435026798</c:v>
                </c:pt>
                <c:pt idx="13">
                  <c:v>-25.931125108100584</c:v>
                </c:pt>
                <c:pt idx="14">
                  <c:v>13.313451021693311</c:v>
                </c:pt>
                <c:pt idx="15">
                  <c:v>-16.478636050789699</c:v>
                </c:pt>
                <c:pt idx="16">
                  <c:v>-15.18314293915031</c:v>
                </c:pt>
                <c:pt idx="17">
                  <c:v>4.4033752764149412</c:v>
                </c:pt>
                <c:pt idx="18">
                  <c:v>11.431734791107285</c:v>
                </c:pt>
                <c:pt idx="19">
                  <c:v>-15.628714265319324</c:v>
                </c:pt>
                <c:pt idx="20">
                  <c:v>-36.979474484075034</c:v>
                </c:pt>
                <c:pt idx="21">
                  <c:v>29.7991312024485</c:v>
                </c:pt>
                <c:pt idx="22">
                  <c:v>7.124911572194911</c:v>
                </c:pt>
                <c:pt idx="23">
                  <c:v>-15.013657939506251</c:v>
                </c:pt>
                <c:pt idx="24">
                  <c:v>-21.924781413414173</c:v>
                </c:pt>
                <c:pt idx="25">
                  <c:v>-35.929442449500151</c:v>
                </c:pt>
                <c:pt idx="26">
                  <c:v>-25.458179795590709</c:v>
                </c:pt>
                <c:pt idx="27">
                  <c:v>6.4094958406640821</c:v>
                </c:pt>
                <c:pt idx="28">
                  <c:v>-35.865507837740388</c:v>
                </c:pt>
                <c:pt idx="29">
                  <c:v>12.622233381232359</c:v>
                </c:pt>
                <c:pt idx="30">
                  <c:v>18.306313967354782</c:v>
                </c:pt>
                <c:pt idx="31">
                  <c:v>-7.0195179609297771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147472"/>
        <c:axId val="88148032"/>
      </c:scatterChart>
      <c:valAx>
        <c:axId val="88147472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48032"/>
        <c:crosses val="autoZero"/>
        <c:crossBetween val="midCat"/>
      </c:valAx>
      <c:valAx>
        <c:axId val="8814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47472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data with noise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Sheet1!$C$4:$C$35</c:f>
              <c:numCache>
                <c:formatCode>General</c:formatCode>
                <c:ptCount val="32"/>
                <c:pt idx="0">
                  <c:v>9.7972691729188988</c:v>
                </c:pt>
                <c:pt idx="1">
                  <c:v>-2.0617437647172938</c:v>
                </c:pt>
                <c:pt idx="2">
                  <c:v>-6.0790091697202335</c:v>
                </c:pt>
                <c:pt idx="3">
                  <c:v>-4.8893290716827114</c:v>
                </c:pt>
                <c:pt idx="4">
                  <c:v>3.3754880533031226</c:v>
                </c:pt>
                <c:pt idx="5">
                  <c:v>8.7098806254755061</c:v>
                </c:pt>
                <c:pt idx="6">
                  <c:v>-6.5857333911448324</c:v>
                </c:pt>
                <c:pt idx="7">
                  <c:v>5.7605776480817283</c:v>
                </c:pt>
                <c:pt idx="8">
                  <c:v>-8.1359421047361185</c:v>
                </c:pt>
                <c:pt idx="9">
                  <c:v>8.177149043662439</c:v>
                </c:pt>
                <c:pt idx="10">
                  <c:v>-9.2988322736134457</c:v>
                </c:pt>
                <c:pt idx="11">
                  <c:v>2.9647150162590385</c:v>
                </c:pt>
                <c:pt idx="12">
                  <c:v>5.2302913866029126</c:v>
                </c:pt>
                <c:pt idx="13">
                  <c:v>-4.7524255425199176</c:v>
                </c:pt>
                <c:pt idx="14">
                  <c:v>7.6519379631755982</c:v>
                </c:pt>
                <c:pt idx="15">
                  <c:v>-3.1886597727732351</c:v>
                </c:pt>
                <c:pt idx="16">
                  <c:v>-2.9626631429535122</c:v>
                </c:pt>
                <c:pt idx="17">
                  <c:v>4.9893819781118331</c:v>
                </c:pt>
                <c:pt idx="18">
                  <c:v>3.0334641813382408</c:v>
                </c:pt>
                <c:pt idx="19">
                  <c:v>-3.2740539759103875</c:v>
                </c:pt>
                <c:pt idx="20">
                  <c:v>-8.9139864603240078</c:v>
                </c:pt>
                <c:pt idx="21">
                  <c:v>9.2574183430083465</c:v>
                </c:pt>
                <c:pt idx="22">
                  <c:v>5.298420942096584</c:v>
                </c:pt>
                <c:pt idx="23">
                  <c:v>-2.2139946136331679</c:v>
                </c:pt>
                <c:pt idx="24">
                  <c:v>-6.7337981391766588</c:v>
                </c:pt>
                <c:pt idx="25">
                  <c:v>-8.382906774475174</c:v>
                </c:pt>
                <c:pt idx="26">
                  <c:v>-4.2256561128963384</c:v>
                </c:pt>
                <c:pt idx="27">
                  <c:v>5.9688398739147139</c:v>
                </c:pt>
                <c:pt idx="28">
                  <c:v>-9.7746525530101369</c:v>
                </c:pt>
                <c:pt idx="29">
                  <c:v>6.7737271245826101</c:v>
                </c:pt>
                <c:pt idx="30">
                  <c:v>8.7467658609990124</c:v>
                </c:pt>
                <c:pt idx="31">
                  <c:v>-7.0811218697027556E-2</c:v>
                </c:pt>
              </c:numCache>
            </c:numRef>
          </c:xVal>
          <c:yVal>
            <c:numRef>
              <c:f>Sheet1!$D$4:$D$35</c:f>
              <c:numCache>
                <c:formatCode>General</c:formatCode>
                <c:ptCount val="32"/>
                <c:pt idx="0">
                  <c:v>20.980711123754467</c:v>
                </c:pt>
                <c:pt idx="1">
                  <c:v>-16.276873611790855</c:v>
                </c:pt>
                <c:pt idx="2">
                  <c:v>-25.263218718830124</c:v>
                </c:pt>
                <c:pt idx="3">
                  <c:v>-23.845938033389984</c:v>
                </c:pt>
                <c:pt idx="4">
                  <c:v>-1.0257739121221636</c:v>
                </c:pt>
                <c:pt idx="5">
                  <c:v>28.276236922855603</c:v>
                </c:pt>
                <c:pt idx="6">
                  <c:v>-23.777620446903875</c:v>
                </c:pt>
                <c:pt idx="7">
                  <c:v>10.735500635220715</c:v>
                </c:pt>
                <c:pt idx="8">
                  <c:v>-28.770071314334487</c:v>
                </c:pt>
                <c:pt idx="9">
                  <c:v>22.266327147225994</c:v>
                </c:pt>
                <c:pt idx="10">
                  <c:v>-30.809574464897189</c:v>
                </c:pt>
                <c:pt idx="11">
                  <c:v>-2.7811554319197995</c:v>
                </c:pt>
                <c:pt idx="12">
                  <c:v>10.642081435026798</c:v>
                </c:pt>
                <c:pt idx="13">
                  <c:v>-25.931125108100584</c:v>
                </c:pt>
                <c:pt idx="14">
                  <c:v>13.313451021693311</c:v>
                </c:pt>
                <c:pt idx="15">
                  <c:v>-16.478636050789699</c:v>
                </c:pt>
                <c:pt idx="16">
                  <c:v>-15.18314293915031</c:v>
                </c:pt>
                <c:pt idx="17">
                  <c:v>4.4033752764149412</c:v>
                </c:pt>
                <c:pt idx="18">
                  <c:v>11.431734791107285</c:v>
                </c:pt>
                <c:pt idx="19">
                  <c:v>-15.628714265319324</c:v>
                </c:pt>
                <c:pt idx="20">
                  <c:v>-36.979474484075034</c:v>
                </c:pt>
                <c:pt idx="21">
                  <c:v>29.7991312024485</c:v>
                </c:pt>
                <c:pt idx="22">
                  <c:v>7.124911572194911</c:v>
                </c:pt>
                <c:pt idx="23">
                  <c:v>-15.013657939506251</c:v>
                </c:pt>
                <c:pt idx="24">
                  <c:v>-21.924781413414173</c:v>
                </c:pt>
                <c:pt idx="25">
                  <c:v>-35.929442449500151</c:v>
                </c:pt>
                <c:pt idx="26">
                  <c:v>-25.458179795590709</c:v>
                </c:pt>
                <c:pt idx="27">
                  <c:v>6.4094958406640821</c:v>
                </c:pt>
                <c:pt idx="28">
                  <c:v>-35.865507837740388</c:v>
                </c:pt>
                <c:pt idx="29">
                  <c:v>12.622233381232359</c:v>
                </c:pt>
                <c:pt idx="30">
                  <c:v>18.306313967354782</c:v>
                </c:pt>
                <c:pt idx="31">
                  <c:v>-7.0195179609297771</c:v>
                </c:pt>
              </c:numCache>
            </c:numRef>
          </c:yVal>
          <c:smooth val="0"/>
        </c:ser>
        <c:ser>
          <c:idx val="1"/>
          <c:order val="1"/>
          <c:tx>
            <c:v>no noise</c:v>
          </c:tx>
          <c:spPr>
            <a:ln w="127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Sheet1!$C$4:$C$35</c:f>
              <c:numCache>
                <c:formatCode>General</c:formatCode>
                <c:ptCount val="32"/>
                <c:pt idx="0">
                  <c:v>9.7972691729188988</c:v>
                </c:pt>
                <c:pt idx="1">
                  <c:v>-2.0617437647172938</c:v>
                </c:pt>
                <c:pt idx="2">
                  <c:v>-6.0790091697202335</c:v>
                </c:pt>
                <c:pt idx="3">
                  <c:v>-4.8893290716827114</c:v>
                </c:pt>
                <c:pt idx="4">
                  <c:v>3.3754880533031226</c:v>
                </c:pt>
                <c:pt idx="5">
                  <c:v>8.7098806254755061</c:v>
                </c:pt>
                <c:pt idx="6">
                  <c:v>-6.5857333911448324</c:v>
                </c:pt>
                <c:pt idx="7">
                  <c:v>5.7605776480817283</c:v>
                </c:pt>
                <c:pt idx="8">
                  <c:v>-8.1359421047361185</c:v>
                </c:pt>
                <c:pt idx="9">
                  <c:v>8.177149043662439</c:v>
                </c:pt>
                <c:pt idx="10">
                  <c:v>-9.2988322736134457</c:v>
                </c:pt>
                <c:pt idx="11">
                  <c:v>2.9647150162590385</c:v>
                </c:pt>
                <c:pt idx="12">
                  <c:v>5.2302913866029126</c:v>
                </c:pt>
                <c:pt idx="13">
                  <c:v>-4.7524255425199176</c:v>
                </c:pt>
                <c:pt idx="14">
                  <c:v>7.6519379631755982</c:v>
                </c:pt>
                <c:pt idx="15">
                  <c:v>-3.1886597727732351</c:v>
                </c:pt>
                <c:pt idx="16">
                  <c:v>-2.9626631429535122</c:v>
                </c:pt>
                <c:pt idx="17">
                  <c:v>4.9893819781118331</c:v>
                </c:pt>
                <c:pt idx="18">
                  <c:v>3.0334641813382408</c:v>
                </c:pt>
                <c:pt idx="19">
                  <c:v>-3.2740539759103875</c:v>
                </c:pt>
                <c:pt idx="20">
                  <c:v>-8.9139864603240078</c:v>
                </c:pt>
                <c:pt idx="21">
                  <c:v>9.2574183430083465</c:v>
                </c:pt>
                <c:pt idx="22">
                  <c:v>5.298420942096584</c:v>
                </c:pt>
                <c:pt idx="23">
                  <c:v>-2.2139946136331679</c:v>
                </c:pt>
                <c:pt idx="24">
                  <c:v>-6.7337981391766588</c:v>
                </c:pt>
                <c:pt idx="25">
                  <c:v>-8.382906774475174</c:v>
                </c:pt>
                <c:pt idx="26">
                  <c:v>-4.2256561128963384</c:v>
                </c:pt>
                <c:pt idx="27">
                  <c:v>5.9688398739147139</c:v>
                </c:pt>
                <c:pt idx="28">
                  <c:v>-9.7746525530101369</c:v>
                </c:pt>
                <c:pt idx="29">
                  <c:v>6.7737271245826101</c:v>
                </c:pt>
                <c:pt idx="30">
                  <c:v>8.7467658609990124</c:v>
                </c:pt>
                <c:pt idx="31">
                  <c:v>-7.0811218697027556E-2</c:v>
                </c:pt>
              </c:numCache>
            </c:numRef>
          </c:xVal>
          <c:yVal>
            <c:numRef>
              <c:f>Sheet1!$E$4:$E$35</c:f>
              <c:numCache>
                <c:formatCode>General</c:formatCode>
                <c:ptCount val="32"/>
                <c:pt idx="0">
                  <c:v>24.391807518756696</c:v>
                </c:pt>
                <c:pt idx="1">
                  <c:v>-11.185231294151881</c:v>
                </c:pt>
                <c:pt idx="2">
                  <c:v>-23.237027509160701</c:v>
                </c:pt>
                <c:pt idx="3">
                  <c:v>-19.667987215048136</c:v>
                </c:pt>
                <c:pt idx="4">
                  <c:v>5.1264641599093679</c:v>
                </c:pt>
                <c:pt idx="5">
                  <c:v>21.129641876426518</c:v>
                </c:pt>
                <c:pt idx="6">
                  <c:v>-24.757200173434498</c:v>
                </c:pt>
                <c:pt idx="7">
                  <c:v>12.281732944245185</c:v>
                </c:pt>
                <c:pt idx="8">
                  <c:v>-29.407826314208357</c:v>
                </c:pt>
                <c:pt idx="9">
                  <c:v>19.531447130987317</c:v>
                </c:pt>
                <c:pt idx="10">
                  <c:v>-32.896496820840341</c:v>
                </c:pt>
                <c:pt idx="11">
                  <c:v>3.8941450487771156</c:v>
                </c:pt>
                <c:pt idx="12">
                  <c:v>10.690874159808738</c:v>
                </c:pt>
                <c:pt idx="13">
                  <c:v>-19.257276627559754</c:v>
                </c:pt>
                <c:pt idx="14">
                  <c:v>17.955813889526794</c:v>
                </c:pt>
                <c:pt idx="15">
                  <c:v>-14.565979318319705</c:v>
                </c:pt>
                <c:pt idx="16">
                  <c:v>-13.887989428860536</c:v>
                </c:pt>
                <c:pt idx="17">
                  <c:v>9.9681459343354994</c:v>
                </c:pt>
                <c:pt idx="18">
                  <c:v>4.1003925440147224</c:v>
                </c:pt>
                <c:pt idx="19">
                  <c:v>-14.822161927731162</c:v>
                </c:pt>
                <c:pt idx="20">
                  <c:v>-31.741959380972023</c:v>
                </c:pt>
                <c:pt idx="21">
                  <c:v>22.77225502902504</c:v>
                </c:pt>
                <c:pt idx="22">
                  <c:v>10.895262826289752</c:v>
                </c:pt>
                <c:pt idx="23">
                  <c:v>-11.641983840899503</c:v>
                </c:pt>
                <c:pt idx="24">
                  <c:v>-25.201394417529976</c:v>
                </c:pt>
                <c:pt idx="25">
                  <c:v>-30.148720323425522</c:v>
                </c:pt>
                <c:pt idx="26">
                  <c:v>-17.676968338689015</c:v>
                </c:pt>
                <c:pt idx="27">
                  <c:v>12.906519621744142</c:v>
                </c:pt>
                <c:pt idx="28">
                  <c:v>-34.323957659030413</c:v>
                </c:pt>
                <c:pt idx="29">
                  <c:v>15.32118137374783</c:v>
                </c:pt>
                <c:pt idx="30">
                  <c:v>21.240297582997037</c:v>
                </c:pt>
                <c:pt idx="31">
                  <c:v>-5.2124336560910827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150832"/>
        <c:axId val="236842672"/>
      </c:scatterChart>
      <c:valAx>
        <c:axId val="88150832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842672"/>
        <c:crosses val="autoZero"/>
        <c:crossBetween val="midCat"/>
      </c:valAx>
      <c:valAx>
        <c:axId val="23684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50832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diamond"/>
            <c:size val="6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Sheet1!$C$43:$C$53</c:f>
              <c:numCache>
                <c:formatCode>General</c:formatCode>
                <c:ptCount val="11"/>
                <c:pt idx="0">
                  <c:v>-10.48391440634488</c:v>
                </c:pt>
                <c:pt idx="1">
                  <c:v>-8.1399657524351987</c:v>
                </c:pt>
                <c:pt idx="2">
                  <c:v>-0.6804708220566269</c:v>
                </c:pt>
                <c:pt idx="3">
                  <c:v>13.455013185212316</c:v>
                </c:pt>
                <c:pt idx="4">
                  <c:v>-7.8426444231051065</c:v>
                </c:pt>
                <c:pt idx="5">
                  <c:v>-19.868306120996703</c:v>
                </c:pt>
                <c:pt idx="6">
                  <c:v>-3.7426211867974928</c:v>
                </c:pt>
                <c:pt idx="7">
                  <c:v>2.7367512966011134</c:v>
                </c:pt>
                <c:pt idx="8">
                  <c:v>-11.066254871635159</c:v>
                </c:pt>
                <c:pt idx="9">
                  <c:v>3.6190557744776761</c:v>
                </c:pt>
                <c:pt idx="10">
                  <c:v>14.453992954179455</c:v>
                </c:pt>
              </c:numCache>
            </c:numRef>
          </c:xVal>
          <c:yVal>
            <c:numRef>
              <c:f>Sheet1!$D$43:$D$53</c:f>
              <c:numCache>
                <c:formatCode>General</c:formatCode>
                <c:ptCount val="11"/>
                <c:pt idx="0">
                  <c:v>-38.492007006117518</c:v>
                </c:pt>
                <c:pt idx="1">
                  <c:v>-24.907421028116435</c:v>
                </c:pt>
                <c:pt idx="2">
                  <c:v>-4.3157042497321054</c:v>
                </c:pt>
                <c:pt idx="3">
                  <c:v>41.437826078626266</c:v>
                </c:pt>
                <c:pt idx="4">
                  <c:v>-24.909936695106765</c:v>
                </c:pt>
                <c:pt idx="5">
                  <c:v>-57.4595988731758</c:v>
                </c:pt>
                <c:pt idx="6">
                  <c:v>-10.701118000669283</c:v>
                </c:pt>
                <c:pt idx="7">
                  <c:v>-2.793722329049956</c:v>
                </c:pt>
                <c:pt idx="8">
                  <c:v>-37.679332080767026</c:v>
                </c:pt>
                <c:pt idx="9">
                  <c:v>6.7520516650514484</c:v>
                </c:pt>
                <c:pt idx="10">
                  <c:v>43.726985702435258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855952"/>
        <c:axId val="281858192"/>
      </c:scatterChart>
      <c:valAx>
        <c:axId val="281855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858192"/>
        <c:crosses val="autoZero"/>
        <c:crossBetween val="midCat"/>
      </c:valAx>
      <c:valAx>
        <c:axId val="28185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8559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diamond"/>
            <c:size val="6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Sheet1!$C$58:$C$68</c:f>
              <c:numCache>
                <c:formatCode>General</c:formatCode>
                <c:ptCount val="11"/>
                <c:pt idx="0">
                  <c:v>13.252876555727781</c:v>
                </c:pt>
                <c:pt idx="1">
                  <c:v>-14.86016997602003</c:v>
                </c:pt>
                <c:pt idx="2">
                  <c:v>-5.6859424435578276</c:v>
                </c:pt>
                <c:pt idx="3">
                  <c:v>18.028149899589124</c:v>
                </c:pt>
                <c:pt idx="4">
                  <c:v>-10.929366096983664</c:v>
                </c:pt>
                <c:pt idx="5">
                  <c:v>-19.585719069075758</c:v>
                </c:pt>
                <c:pt idx="6">
                  <c:v>-6.9369714147063899</c:v>
                </c:pt>
                <c:pt idx="7">
                  <c:v>-1.0707211680082125</c:v>
                </c:pt>
                <c:pt idx="8">
                  <c:v>7.7961189091998193</c:v>
                </c:pt>
                <c:pt idx="9">
                  <c:v>-11.928550088625371</c:v>
                </c:pt>
                <c:pt idx="10">
                  <c:v>13.365180519622598</c:v>
                </c:pt>
              </c:numCache>
            </c:numRef>
          </c:xVal>
          <c:yVal>
            <c:numRef>
              <c:f>Sheet1!$D$58:$D$68</c:f>
              <c:numCache>
                <c:formatCode>General</c:formatCode>
                <c:ptCount val="11"/>
                <c:pt idx="0">
                  <c:v>40.892772941453991</c:v>
                </c:pt>
                <c:pt idx="1">
                  <c:v>-45.390614008409372</c:v>
                </c:pt>
                <c:pt idx="2">
                  <c:v>-22.805992953798295</c:v>
                </c:pt>
                <c:pt idx="3">
                  <c:v>50.832118452475449</c:v>
                </c:pt>
                <c:pt idx="4">
                  <c:v>-30.879551173313487</c:v>
                </c:pt>
                <c:pt idx="5">
                  <c:v>-60.713038290978012</c:v>
                </c:pt>
                <c:pt idx="6">
                  <c:v>-32.676894035786589</c:v>
                </c:pt>
                <c:pt idx="7">
                  <c:v>-3.1867703107329337</c:v>
                </c:pt>
                <c:pt idx="8">
                  <c:v>16.732948495556933</c:v>
                </c:pt>
                <c:pt idx="9">
                  <c:v>-43.922563512114813</c:v>
                </c:pt>
                <c:pt idx="10">
                  <c:v>28.794742995300382</c:v>
                </c:pt>
              </c:numCache>
            </c:numRef>
          </c:yVal>
          <c:smooth val="0"/>
        </c:ser>
        <c:ser>
          <c:idx val="1"/>
          <c:order val="1"/>
          <c:spPr>
            <a:ln w="158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Sheet1!$C$58:$C$68</c:f>
              <c:numCache>
                <c:formatCode>General</c:formatCode>
                <c:ptCount val="11"/>
                <c:pt idx="0">
                  <c:v>13.252876555727781</c:v>
                </c:pt>
                <c:pt idx="1">
                  <c:v>-14.86016997602003</c:v>
                </c:pt>
                <c:pt idx="2">
                  <c:v>-5.6859424435578276</c:v>
                </c:pt>
                <c:pt idx="3">
                  <c:v>18.028149899589124</c:v>
                </c:pt>
                <c:pt idx="4">
                  <c:v>-10.929366096983664</c:v>
                </c:pt>
                <c:pt idx="5">
                  <c:v>-19.585719069075758</c:v>
                </c:pt>
                <c:pt idx="6">
                  <c:v>-6.9369714147063899</c:v>
                </c:pt>
                <c:pt idx="7">
                  <c:v>-1.0707211680082125</c:v>
                </c:pt>
                <c:pt idx="8">
                  <c:v>7.7961189091998193</c:v>
                </c:pt>
                <c:pt idx="9">
                  <c:v>-11.928550088625371</c:v>
                </c:pt>
                <c:pt idx="10">
                  <c:v>13.365180519622598</c:v>
                </c:pt>
              </c:numCache>
            </c:numRef>
          </c:xVal>
          <c:yVal>
            <c:numRef>
              <c:f>Sheet1!$E$58:$E$68</c:f>
              <c:numCache>
                <c:formatCode>General</c:formatCode>
                <c:ptCount val="11"/>
                <c:pt idx="0">
                  <c:v>34.758629667183342</c:v>
                </c:pt>
                <c:pt idx="1">
                  <c:v>-49.580509928060088</c:v>
                </c:pt>
                <c:pt idx="2">
                  <c:v>-22.057827330673483</c:v>
                </c:pt>
                <c:pt idx="3">
                  <c:v>49.084449698767372</c:v>
                </c:pt>
                <c:pt idx="4">
                  <c:v>-37.788098290950991</c:v>
                </c:pt>
                <c:pt idx="5">
                  <c:v>-63.757157207227273</c:v>
                </c:pt>
                <c:pt idx="6">
                  <c:v>-25.810914244119168</c:v>
                </c:pt>
                <c:pt idx="7">
                  <c:v>-8.2121635040246375</c:v>
                </c:pt>
                <c:pt idx="8">
                  <c:v>18.388356727599458</c:v>
                </c:pt>
                <c:pt idx="9">
                  <c:v>-40.785650265876114</c:v>
                </c:pt>
                <c:pt idx="10">
                  <c:v>35.095541558867794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279216"/>
        <c:axId val="289285936"/>
      </c:scatterChart>
      <c:valAx>
        <c:axId val="28927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285936"/>
        <c:crosses val="autoZero"/>
        <c:crossBetween val="midCat"/>
      </c:valAx>
      <c:valAx>
        <c:axId val="28928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279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diamond"/>
            <c:size val="6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Sheet1!$C$73:$C$83</c:f>
              <c:numCache>
                <c:formatCode>General</c:formatCode>
                <c:ptCount val="11"/>
                <c:pt idx="0">
                  <c:v>13.252876555727781</c:v>
                </c:pt>
                <c:pt idx="1">
                  <c:v>-14.86016997602003</c:v>
                </c:pt>
                <c:pt idx="2">
                  <c:v>-5.6859424435578276</c:v>
                </c:pt>
                <c:pt idx="3">
                  <c:v>18.028149899589124</c:v>
                </c:pt>
                <c:pt idx="4">
                  <c:v>-10.929366096983664</c:v>
                </c:pt>
                <c:pt idx="5">
                  <c:v>-19.585719069075758</c:v>
                </c:pt>
                <c:pt idx="6">
                  <c:v>-6.9369714147063899</c:v>
                </c:pt>
                <c:pt idx="7">
                  <c:v>-1.0707211680082125</c:v>
                </c:pt>
                <c:pt idx="8">
                  <c:v>7.7961189091998193</c:v>
                </c:pt>
                <c:pt idx="9">
                  <c:v>-11.928550088625371</c:v>
                </c:pt>
                <c:pt idx="10">
                  <c:v>13.365180519622598</c:v>
                </c:pt>
              </c:numCache>
            </c:numRef>
          </c:xVal>
          <c:yVal>
            <c:numRef>
              <c:f>Sheet1!$D$73:$D$83</c:f>
              <c:numCache>
                <c:formatCode>General</c:formatCode>
                <c:ptCount val="11"/>
                <c:pt idx="0">
                  <c:v>40.892772941453991</c:v>
                </c:pt>
                <c:pt idx="1">
                  <c:v>-45.390614008409372</c:v>
                </c:pt>
                <c:pt idx="2">
                  <c:v>-22.805992953798295</c:v>
                </c:pt>
                <c:pt idx="3">
                  <c:v>50.832118452475449</c:v>
                </c:pt>
                <c:pt idx="4">
                  <c:v>-30.879551173313487</c:v>
                </c:pt>
                <c:pt idx="5">
                  <c:v>-60.713038290978012</c:v>
                </c:pt>
                <c:pt idx="6">
                  <c:v>-32.676894035786589</c:v>
                </c:pt>
                <c:pt idx="7">
                  <c:v>-3.1867703107329337</c:v>
                </c:pt>
                <c:pt idx="8">
                  <c:v>16.732948495556933</c:v>
                </c:pt>
                <c:pt idx="9">
                  <c:v>-43.922563512114813</c:v>
                </c:pt>
                <c:pt idx="10">
                  <c:v>28.794742995300382</c:v>
                </c:pt>
              </c:numCache>
            </c:numRef>
          </c:yVal>
          <c:smooth val="0"/>
        </c:ser>
        <c:ser>
          <c:idx val="1"/>
          <c:order val="1"/>
          <c:spPr>
            <a:ln w="127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Sheet1!$C$86:$C$166</c:f>
              <c:numCache>
                <c:formatCode>General</c:formatCode>
                <c:ptCount val="81"/>
                <c:pt idx="0">
                  <c:v>-20</c:v>
                </c:pt>
                <c:pt idx="1">
                  <c:v>-19.5</c:v>
                </c:pt>
                <c:pt idx="2">
                  <c:v>-19</c:v>
                </c:pt>
                <c:pt idx="3">
                  <c:v>-18.5</c:v>
                </c:pt>
                <c:pt idx="4">
                  <c:v>-18</c:v>
                </c:pt>
                <c:pt idx="5">
                  <c:v>-17.5</c:v>
                </c:pt>
                <c:pt idx="6">
                  <c:v>-17</c:v>
                </c:pt>
                <c:pt idx="7">
                  <c:v>-16.5</c:v>
                </c:pt>
                <c:pt idx="8">
                  <c:v>-16</c:v>
                </c:pt>
                <c:pt idx="9">
                  <c:v>-15.5</c:v>
                </c:pt>
                <c:pt idx="10">
                  <c:v>-15</c:v>
                </c:pt>
                <c:pt idx="11">
                  <c:v>-14.5</c:v>
                </c:pt>
                <c:pt idx="12">
                  <c:v>-14</c:v>
                </c:pt>
                <c:pt idx="13">
                  <c:v>-13.5</c:v>
                </c:pt>
                <c:pt idx="14">
                  <c:v>-13</c:v>
                </c:pt>
                <c:pt idx="15">
                  <c:v>-12.5</c:v>
                </c:pt>
                <c:pt idx="16">
                  <c:v>-12</c:v>
                </c:pt>
                <c:pt idx="17">
                  <c:v>-11.5</c:v>
                </c:pt>
                <c:pt idx="18">
                  <c:v>-11</c:v>
                </c:pt>
                <c:pt idx="19">
                  <c:v>-10.5</c:v>
                </c:pt>
                <c:pt idx="20">
                  <c:v>-10</c:v>
                </c:pt>
                <c:pt idx="21">
                  <c:v>-9.5</c:v>
                </c:pt>
                <c:pt idx="22">
                  <c:v>-9</c:v>
                </c:pt>
                <c:pt idx="23">
                  <c:v>-8.5</c:v>
                </c:pt>
                <c:pt idx="24">
                  <c:v>-8</c:v>
                </c:pt>
                <c:pt idx="25">
                  <c:v>-7.5</c:v>
                </c:pt>
                <c:pt idx="26">
                  <c:v>-7</c:v>
                </c:pt>
                <c:pt idx="27">
                  <c:v>-6.5</c:v>
                </c:pt>
                <c:pt idx="28">
                  <c:v>-6</c:v>
                </c:pt>
                <c:pt idx="29">
                  <c:v>-5.5</c:v>
                </c:pt>
                <c:pt idx="30">
                  <c:v>-5</c:v>
                </c:pt>
                <c:pt idx="31">
                  <c:v>-4.5</c:v>
                </c:pt>
                <c:pt idx="32">
                  <c:v>-4</c:v>
                </c:pt>
                <c:pt idx="33">
                  <c:v>-3.5</c:v>
                </c:pt>
                <c:pt idx="34">
                  <c:v>-3</c:v>
                </c:pt>
                <c:pt idx="35">
                  <c:v>-2.5</c:v>
                </c:pt>
                <c:pt idx="36">
                  <c:v>-2</c:v>
                </c:pt>
                <c:pt idx="37">
                  <c:v>-1.5</c:v>
                </c:pt>
                <c:pt idx="38">
                  <c:v>-1</c:v>
                </c:pt>
                <c:pt idx="39">
                  <c:v>-0.5</c:v>
                </c:pt>
                <c:pt idx="40">
                  <c:v>0</c:v>
                </c:pt>
                <c:pt idx="41">
                  <c:v>0.5</c:v>
                </c:pt>
                <c:pt idx="42">
                  <c:v>1</c:v>
                </c:pt>
                <c:pt idx="43">
                  <c:v>1.5</c:v>
                </c:pt>
                <c:pt idx="44">
                  <c:v>2</c:v>
                </c:pt>
                <c:pt idx="45">
                  <c:v>2.5</c:v>
                </c:pt>
                <c:pt idx="46">
                  <c:v>3</c:v>
                </c:pt>
                <c:pt idx="47">
                  <c:v>3.5</c:v>
                </c:pt>
                <c:pt idx="48">
                  <c:v>4</c:v>
                </c:pt>
                <c:pt idx="49">
                  <c:v>4.5</c:v>
                </c:pt>
                <c:pt idx="50">
                  <c:v>5</c:v>
                </c:pt>
                <c:pt idx="51">
                  <c:v>5.5</c:v>
                </c:pt>
                <c:pt idx="52">
                  <c:v>6</c:v>
                </c:pt>
                <c:pt idx="53">
                  <c:v>6.5</c:v>
                </c:pt>
                <c:pt idx="54">
                  <c:v>7</c:v>
                </c:pt>
                <c:pt idx="55">
                  <c:v>7.5</c:v>
                </c:pt>
                <c:pt idx="56">
                  <c:v>8</c:v>
                </c:pt>
                <c:pt idx="57">
                  <c:v>8.5</c:v>
                </c:pt>
                <c:pt idx="58">
                  <c:v>9</c:v>
                </c:pt>
                <c:pt idx="59">
                  <c:v>9.5</c:v>
                </c:pt>
                <c:pt idx="60">
                  <c:v>10</c:v>
                </c:pt>
                <c:pt idx="61">
                  <c:v>10.5</c:v>
                </c:pt>
                <c:pt idx="62">
                  <c:v>11</c:v>
                </c:pt>
                <c:pt idx="63">
                  <c:v>11.5</c:v>
                </c:pt>
                <c:pt idx="64">
                  <c:v>12</c:v>
                </c:pt>
                <c:pt idx="65">
                  <c:v>12.5</c:v>
                </c:pt>
                <c:pt idx="66">
                  <c:v>13</c:v>
                </c:pt>
                <c:pt idx="67">
                  <c:v>13.5</c:v>
                </c:pt>
                <c:pt idx="68">
                  <c:v>14</c:v>
                </c:pt>
                <c:pt idx="69">
                  <c:v>14.5</c:v>
                </c:pt>
                <c:pt idx="70">
                  <c:v>15</c:v>
                </c:pt>
                <c:pt idx="71">
                  <c:v>15.5</c:v>
                </c:pt>
                <c:pt idx="72">
                  <c:v>16</c:v>
                </c:pt>
                <c:pt idx="73">
                  <c:v>16.5</c:v>
                </c:pt>
                <c:pt idx="74">
                  <c:v>17</c:v>
                </c:pt>
                <c:pt idx="75">
                  <c:v>17.5</c:v>
                </c:pt>
                <c:pt idx="76">
                  <c:v>18</c:v>
                </c:pt>
                <c:pt idx="77">
                  <c:v>18.5</c:v>
                </c:pt>
                <c:pt idx="78">
                  <c:v>19</c:v>
                </c:pt>
                <c:pt idx="79">
                  <c:v>19.5</c:v>
                </c:pt>
                <c:pt idx="80">
                  <c:v>20</c:v>
                </c:pt>
              </c:numCache>
            </c:numRef>
          </c:xVal>
          <c:yVal>
            <c:numRef>
              <c:f>Sheet1!$E$86:$E$166</c:f>
              <c:numCache>
                <c:formatCode>General</c:formatCode>
                <c:ptCount val="81"/>
                <c:pt idx="0">
                  <c:v>-494.14412424157905</c:v>
                </c:pt>
                <c:pt idx="1">
                  <c:v>3.867708878771559</c:v>
                </c:pt>
                <c:pt idx="2">
                  <c:v>250.9137977076719</c:v>
                </c:pt>
                <c:pt idx="3">
                  <c:v>337.64037839607153</c:v>
                </c:pt>
                <c:pt idx="4">
                  <c:v>329.30226158135457</c:v>
                </c:pt>
                <c:pt idx="5">
                  <c:v>271.36499857059306</c:v>
                </c:pt>
                <c:pt idx="6">
                  <c:v>194.14379200944785</c:v>
                </c:pt>
                <c:pt idx="7">
                  <c:v>116.60438541753871</c:v>
                </c:pt>
                <c:pt idx="8">
                  <c:v>49.439532371762361</c:v>
                </c:pt>
                <c:pt idx="9">
                  <c:v>-2.4762964598871307</c:v>
                </c:pt>
                <c:pt idx="10">
                  <c:v>-38.161581591846307</c:v>
                </c:pt>
                <c:pt idx="11">
                  <c:v>-59.049031406030515</c:v>
                </c:pt>
                <c:pt idx="12">
                  <c:v>-67.879688687719351</c:v>
                </c:pt>
                <c:pt idx="13">
                  <c:v>-67.904464978979888</c:v>
                </c:pt>
                <c:pt idx="14">
                  <c:v>-62.335485240185115</c:v>
                </c:pt>
                <c:pt idx="15">
                  <c:v>-53.996837632813602</c:v>
                </c:pt>
                <c:pt idx="16">
                  <c:v>-45.130983162650928</c:v>
                </c:pt>
                <c:pt idx="17">
                  <c:v>-37.323207254538325</c:v>
                </c:pt>
                <c:pt idx="18">
                  <c:v>-31.512109871743014</c:v>
                </c:pt>
                <c:pt idx="19">
                  <c:v>-28.059252348127536</c:v>
                </c:pt>
                <c:pt idx="20">
                  <c:v>-26.855727473227155</c:v>
                </c:pt>
                <c:pt idx="21">
                  <c:v>-27.447614362349107</c:v>
                </c:pt>
                <c:pt idx="22">
                  <c:v>-29.166041059592722</c:v>
                </c:pt>
                <c:pt idx="23">
                  <c:v>-31.250925464506459</c:v>
                </c:pt>
                <c:pt idx="24">
                  <c:v>-32.960418846570242</c:v>
                </c:pt>
                <c:pt idx="25">
                  <c:v>-33.660655719206382</c:v>
                </c:pt>
                <c:pt idx="26">
                  <c:v>-32.892638990056589</c:v>
                </c:pt>
                <c:pt idx="27">
                  <c:v>-30.41497989031857</c:v>
                </c:pt>
                <c:pt idx="28">
                  <c:v>-26.222788016432254</c:v>
                </c:pt>
                <c:pt idx="29">
                  <c:v>-20.544287695851615</c:v>
                </c:pt>
                <c:pt idx="30">
                  <c:v>-13.817742618472273</c:v>
                </c:pt>
                <c:pt idx="31">
                  <c:v>-6.6520210599890461</c:v>
                </c:pt>
                <c:pt idx="32">
                  <c:v>0.22535113350178193</c:v>
                </c:pt>
                <c:pt idx="33">
                  <c:v>6.0285035255063733</c:v>
                </c:pt>
                <c:pt idx="34">
                  <c:v>9.977650589484746</c:v>
                </c:pt>
                <c:pt idx="35">
                  <c:v>11.363461246451642</c:v>
                </c:pt>
                <c:pt idx="36">
                  <c:v>9.6074212456832058</c:v>
                </c:pt>
                <c:pt idx="37">
                  <c:v>4.3146070076734446</c:v>
                </c:pt>
                <c:pt idx="38">
                  <c:v>-4.6842279173675152</c:v>
                </c:pt>
                <c:pt idx="39">
                  <c:v>-17.303773170635697</c:v>
                </c:pt>
                <c:pt idx="40">
                  <c:v>-33.190351515164998</c:v>
                </c:pt>
                <c:pt idx="41">
                  <c:v>-51.724327329322733</c:v>
                </c:pt>
                <c:pt idx="42">
                  <c:v>-72.0391312341944</c:v>
                </c:pt>
                <c:pt idx="43">
                  <c:v>-93.056529339227637</c:v>
                </c:pt>
                <c:pt idx="44">
                  <c:v>-113.53699860399033</c:v>
                </c:pt>
                <c:pt idx="45">
                  <c:v>-132.14332473079037</c:v>
                </c:pt>
                <c:pt idx="46">
                  <c:v>-147.51483562667258</c:v>
                </c:pt>
                <c:pt idx="47">
                  <c:v>-158.34904160741806</c:v>
                </c:pt>
                <c:pt idx="48">
                  <c:v>-163.48689296409032</c:v>
                </c:pt>
                <c:pt idx="49">
                  <c:v>-161.9974060778695</c:v>
                </c:pt>
                <c:pt idx="50">
                  <c:v>-153.25707075485573</c:v>
                </c:pt>
                <c:pt idx="51">
                  <c:v>-137.01925366267344</c:v>
                </c:pt>
                <c:pt idx="52">
                  <c:v>-113.4687754885399</c:v>
                </c:pt>
                <c:pt idx="53">
                  <c:v>-83.256982507435254</c:v>
                </c:pt>
                <c:pt idx="54">
                  <c:v>-47.512976452600931</c:v>
                </c:pt>
                <c:pt idx="55">
                  <c:v>-7.8272297222622527</c:v>
                </c:pt>
                <c:pt idx="56">
                  <c:v>33.795384160314477</c:v>
                </c:pt>
                <c:pt idx="57">
                  <c:v>75.015052488084336</c:v>
                </c:pt>
                <c:pt idx="58">
                  <c:v>113.26954359075302</c:v>
                </c:pt>
                <c:pt idx="59">
                  <c:v>145.91871028385208</c:v>
                </c:pt>
                <c:pt idx="60">
                  <c:v>170.41794161156486</c:v>
                </c:pt>
                <c:pt idx="61">
                  <c:v>184.51522930554222</c:v>
                </c:pt>
                <c:pt idx="62">
                  <c:v>186.46385817663162</c:v>
                </c:pt>
                <c:pt idx="63">
                  <c:v>175.23969408532508</c:v>
                </c:pt>
                <c:pt idx="64">
                  <c:v>150.74860939628724</c:v>
                </c:pt>
                <c:pt idx="65">
                  <c:v>114.00573410918662</c:v>
                </c:pt>
                <c:pt idx="66">
                  <c:v>67.26393136863669</c:v>
                </c:pt>
                <c:pt idx="67">
                  <c:v>14.064148987000571</c:v>
                </c:pt>
                <c:pt idx="68">
                  <c:v>-40.824925838463919</c:v>
                </c:pt>
                <c:pt idx="69">
                  <c:v>-91.616203071413679</c:v>
                </c:pt>
                <c:pt idx="70">
                  <c:v>-131.90705073151167</c:v>
                </c:pt>
                <c:pt idx="71">
                  <c:v>-155.3269886475727</c:v>
                </c:pt>
                <c:pt idx="72">
                  <c:v>-156.48885559711476</c:v>
                </c:pt>
                <c:pt idx="73">
                  <c:v>-132.30999878047982</c:v>
                </c:pt>
                <c:pt idx="74">
                  <c:v>-83.778539202076956</c:v>
                </c:pt>
                <c:pt idx="75">
                  <c:v>-18.248887162202728</c:v>
                </c:pt>
                <c:pt idx="76">
                  <c:v>47.639561494477952</c:v>
                </c:pt>
                <c:pt idx="77">
                  <c:v>84.316205671155274</c:v>
                </c:pt>
                <c:pt idx="78">
                  <c:v>44.790065674792281</c:v>
                </c:pt>
                <c:pt idx="79">
                  <c:v>-140.80955663734875</c:v>
                </c:pt>
                <c:pt idx="80">
                  <c:v>-571.8022948135266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4712096"/>
        <c:axId val="284712656"/>
      </c:scatterChart>
      <c:valAx>
        <c:axId val="284712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712656"/>
        <c:crosses val="autoZero"/>
        <c:crossBetween val="midCat"/>
      </c:valAx>
      <c:valAx>
        <c:axId val="284712656"/>
        <c:scaling>
          <c:orientation val="minMax"/>
          <c:max val="60"/>
          <c:min val="-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7120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diamond"/>
            <c:size val="6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Sheet1!$C$73:$C$83</c:f>
              <c:numCache>
                <c:formatCode>General</c:formatCode>
                <c:ptCount val="11"/>
                <c:pt idx="0">
                  <c:v>13.252876555727781</c:v>
                </c:pt>
                <c:pt idx="1">
                  <c:v>-14.86016997602003</c:v>
                </c:pt>
                <c:pt idx="2">
                  <c:v>-5.6859424435578276</c:v>
                </c:pt>
                <c:pt idx="3">
                  <c:v>18.028149899589124</c:v>
                </c:pt>
                <c:pt idx="4">
                  <c:v>-10.929366096983664</c:v>
                </c:pt>
                <c:pt idx="5">
                  <c:v>-19.585719069075758</c:v>
                </c:pt>
                <c:pt idx="6">
                  <c:v>-6.9369714147063899</c:v>
                </c:pt>
                <c:pt idx="7">
                  <c:v>-1.0707211680082125</c:v>
                </c:pt>
                <c:pt idx="8">
                  <c:v>7.7961189091998193</c:v>
                </c:pt>
                <c:pt idx="9">
                  <c:v>-11.928550088625371</c:v>
                </c:pt>
                <c:pt idx="10">
                  <c:v>13.365180519622598</c:v>
                </c:pt>
              </c:numCache>
            </c:numRef>
          </c:xVal>
          <c:yVal>
            <c:numRef>
              <c:f>Sheet1!$D$73:$D$83</c:f>
              <c:numCache>
                <c:formatCode>General</c:formatCode>
                <c:ptCount val="11"/>
                <c:pt idx="0">
                  <c:v>40.892772941453991</c:v>
                </c:pt>
                <c:pt idx="1">
                  <c:v>-45.390614008409372</c:v>
                </c:pt>
                <c:pt idx="2">
                  <c:v>-22.805992953798295</c:v>
                </c:pt>
                <c:pt idx="3">
                  <c:v>50.832118452475449</c:v>
                </c:pt>
                <c:pt idx="4">
                  <c:v>-30.879551173313487</c:v>
                </c:pt>
                <c:pt idx="5">
                  <c:v>-60.713038290978012</c:v>
                </c:pt>
                <c:pt idx="6">
                  <c:v>-32.676894035786589</c:v>
                </c:pt>
                <c:pt idx="7">
                  <c:v>-3.1867703107329337</c:v>
                </c:pt>
                <c:pt idx="8">
                  <c:v>16.732948495556933</c:v>
                </c:pt>
                <c:pt idx="9">
                  <c:v>-43.922563512114813</c:v>
                </c:pt>
                <c:pt idx="10">
                  <c:v>28.794742995300382</c:v>
                </c:pt>
              </c:numCache>
            </c:numRef>
          </c:yVal>
          <c:smooth val="0"/>
        </c:ser>
        <c:ser>
          <c:idx val="1"/>
          <c:order val="1"/>
          <c:spPr>
            <a:ln w="127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Sheet1!$C$86:$C$166</c:f>
              <c:numCache>
                <c:formatCode>General</c:formatCode>
                <c:ptCount val="81"/>
                <c:pt idx="0">
                  <c:v>-20</c:v>
                </c:pt>
                <c:pt idx="1">
                  <c:v>-19.5</c:v>
                </c:pt>
                <c:pt idx="2">
                  <c:v>-19</c:v>
                </c:pt>
                <c:pt idx="3">
                  <c:v>-18.5</c:v>
                </c:pt>
                <c:pt idx="4">
                  <c:v>-18</c:v>
                </c:pt>
                <c:pt idx="5">
                  <c:v>-17.5</c:v>
                </c:pt>
                <c:pt idx="6">
                  <c:v>-17</c:v>
                </c:pt>
                <c:pt idx="7">
                  <c:v>-16.5</c:v>
                </c:pt>
                <c:pt idx="8">
                  <c:v>-16</c:v>
                </c:pt>
                <c:pt idx="9">
                  <c:v>-15.5</c:v>
                </c:pt>
                <c:pt idx="10">
                  <c:v>-15</c:v>
                </c:pt>
                <c:pt idx="11">
                  <c:v>-14.5</c:v>
                </c:pt>
                <c:pt idx="12">
                  <c:v>-14</c:v>
                </c:pt>
                <c:pt idx="13">
                  <c:v>-13.5</c:v>
                </c:pt>
                <c:pt idx="14">
                  <c:v>-13</c:v>
                </c:pt>
                <c:pt idx="15">
                  <c:v>-12.5</c:v>
                </c:pt>
                <c:pt idx="16">
                  <c:v>-12</c:v>
                </c:pt>
                <c:pt idx="17">
                  <c:v>-11.5</c:v>
                </c:pt>
                <c:pt idx="18">
                  <c:v>-11</c:v>
                </c:pt>
                <c:pt idx="19">
                  <c:v>-10.5</c:v>
                </c:pt>
                <c:pt idx="20">
                  <c:v>-10</c:v>
                </c:pt>
                <c:pt idx="21">
                  <c:v>-9.5</c:v>
                </c:pt>
                <c:pt idx="22">
                  <c:v>-9</c:v>
                </c:pt>
                <c:pt idx="23">
                  <c:v>-8.5</c:v>
                </c:pt>
                <c:pt idx="24">
                  <c:v>-8</c:v>
                </c:pt>
                <c:pt idx="25">
                  <c:v>-7.5</c:v>
                </c:pt>
                <c:pt idx="26">
                  <c:v>-7</c:v>
                </c:pt>
                <c:pt idx="27">
                  <c:v>-6.5</c:v>
                </c:pt>
                <c:pt idx="28">
                  <c:v>-6</c:v>
                </c:pt>
                <c:pt idx="29">
                  <c:v>-5.5</c:v>
                </c:pt>
                <c:pt idx="30">
                  <c:v>-5</c:v>
                </c:pt>
                <c:pt idx="31">
                  <c:v>-4.5</c:v>
                </c:pt>
                <c:pt idx="32">
                  <c:v>-4</c:v>
                </c:pt>
                <c:pt idx="33">
                  <c:v>-3.5</c:v>
                </c:pt>
                <c:pt idx="34">
                  <c:v>-3</c:v>
                </c:pt>
                <c:pt idx="35">
                  <c:v>-2.5</c:v>
                </c:pt>
                <c:pt idx="36">
                  <c:v>-2</c:v>
                </c:pt>
                <c:pt idx="37">
                  <c:v>-1.5</c:v>
                </c:pt>
                <c:pt idx="38">
                  <c:v>-1</c:v>
                </c:pt>
                <c:pt idx="39">
                  <c:v>-0.5</c:v>
                </c:pt>
                <c:pt idx="40">
                  <c:v>0</c:v>
                </c:pt>
                <c:pt idx="41">
                  <c:v>0.5</c:v>
                </c:pt>
                <c:pt idx="42">
                  <c:v>1</c:v>
                </c:pt>
                <c:pt idx="43">
                  <c:v>1.5</c:v>
                </c:pt>
                <c:pt idx="44">
                  <c:v>2</c:v>
                </c:pt>
                <c:pt idx="45">
                  <c:v>2.5</c:v>
                </c:pt>
                <c:pt idx="46">
                  <c:v>3</c:v>
                </c:pt>
                <c:pt idx="47">
                  <c:v>3.5</c:v>
                </c:pt>
                <c:pt idx="48">
                  <c:v>4</c:v>
                </c:pt>
                <c:pt idx="49">
                  <c:v>4.5</c:v>
                </c:pt>
                <c:pt idx="50">
                  <c:v>5</c:v>
                </c:pt>
                <c:pt idx="51">
                  <c:v>5.5</c:v>
                </c:pt>
                <c:pt idx="52">
                  <c:v>6</c:v>
                </c:pt>
                <c:pt idx="53">
                  <c:v>6.5</c:v>
                </c:pt>
                <c:pt idx="54">
                  <c:v>7</c:v>
                </c:pt>
                <c:pt idx="55">
                  <c:v>7.5</c:v>
                </c:pt>
                <c:pt idx="56">
                  <c:v>8</c:v>
                </c:pt>
                <c:pt idx="57">
                  <c:v>8.5</c:v>
                </c:pt>
                <c:pt idx="58">
                  <c:v>9</c:v>
                </c:pt>
                <c:pt idx="59">
                  <c:v>9.5</c:v>
                </c:pt>
                <c:pt idx="60">
                  <c:v>10</c:v>
                </c:pt>
                <c:pt idx="61">
                  <c:v>10.5</c:v>
                </c:pt>
                <c:pt idx="62">
                  <c:v>11</c:v>
                </c:pt>
                <c:pt idx="63">
                  <c:v>11.5</c:v>
                </c:pt>
                <c:pt idx="64">
                  <c:v>12</c:v>
                </c:pt>
                <c:pt idx="65">
                  <c:v>12.5</c:v>
                </c:pt>
                <c:pt idx="66">
                  <c:v>13</c:v>
                </c:pt>
                <c:pt idx="67">
                  <c:v>13.5</c:v>
                </c:pt>
                <c:pt idx="68">
                  <c:v>14</c:v>
                </c:pt>
                <c:pt idx="69">
                  <c:v>14.5</c:v>
                </c:pt>
                <c:pt idx="70">
                  <c:v>15</c:v>
                </c:pt>
                <c:pt idx="71">
                  <c:v>15.5</c:v>
                </c:pt>
                <c:pt idx="72">
                  <c:v>16</c:v>
                </c:pt>
                <c:pt idx="73">
                  <c:v>16.5</c:v>
                </c:pt>
                <c:pt idx="74">
                  <c:v>17</c:v>
                </c:pt>
                <c:pt idx="75">
                  <c:v>17.5</c:v>
                </c:pt>
                <c:pt idx="76">
                  <c:v>18</c:v>
                </c:pt>
                <c:pt idx="77">
                  <c:v>18.5</c:v>
                </c:pt>
                <c:pt idx="78">
                  <c:v>19</c:v>
                </c:pt>
                <c:pt idx="79">
                  <c:v>19.5</c:v>
                </c:pt>
                <c:pt idx="80">
                  <c:v>20</c:v>
                </c:pt>
              </c:numCache>
            </c:numRef>
          </c:xVal>
          <c:yVal>
            <c:numRef>
              <c:f>Sheet1!$E$86:$E$166</c:f>
              <c:numCache>
                <c:formatCode>General</c:formatCode>
                <c:ptCount val="81"/>
                <c:pt idx="0">
                  <c:v>-494.14412424157905</c:v>
                </c:pt>
                <c:pt idx="1">
                  <c:v>3.867708878771559</c:v>
                </c:pt>
                <c:pt idx="2">
                  <c:v>250.9137977076719</c:v>
                </c:pt>
                <c:pt idx="3">
                  <c:v>337.64037839607153</c:v>
                </c:pt>
                <c:pt idx="4">
                  <c:v>329.30226158135457</c:v>
                </c:pt>
                <c:pt idx="5">
                  <c:v>271.36499857059306</c:v>
                </c:pt>
                <c:pt idx="6">
                  <c:v>194.14379200944785</c:v>
                </c:pt>
                <c:pt idx="7">
                  <c:v>116.60438541753871</c:v>
                </c:pt>
                <c:pt idx="8">
                  <c:v>49.439532371762361</c:v>
                </c:pt>
                <c:pt idx="9">
                  <c:v>-2.4762964598871307</c:v>
                </c:pt>
                <c:pt idx="10">
                  <c:v>-38.161581591846307</c:v>
                </c:pt>
                <c:pt idx="11">
                  <c:v>-59.049031406030515</c:v>
                </c:pt>
                <c:pt idx="12">
                  <c:v>-67.879688687719351</c:v>
                </c:pt>
                <c:pt idx="13">
                  <c:v>-67.904464978979888</c:v>
                </c:pt>
                <c:pt idx="14">
                  <c:v>-62.335485240185115</c:v>
                </c:pt>
                <c:pt idx="15">
                  <c:v>-53.996837632813602</c:v>
                </c:pt>
                <c:pt idx="16">
                  <c:v>-45.130983162650928</c:v>
                </c:pt>
                <c:pt idx="17">
                  <c:v>-37.323207254538325</c:v>
                </c:pt>
                <c:pt idx="18">
                  <c:v>-31.512109871743014</c:v>
                </c:pt>
                <c:pt idx="19">
                  <c:v>-28.059252348127536</c:v>
                </c:pt>
                <c:pt idx="20">
                  <c:v>-26.855727473227155</c:v>
                </c:pt>
                <c:pt idx="21">
                  <c:v>-27.447614362349107</c:v>
                </c:pt>
                <c:pt idx="22">
                  <c:v>-29.166041059592722</c:v>
                </c:pt>
                <c:pt idx="23">
                  <c:v>-31.250925464506459</c:v>
                </c:pt>
                <c:pt idx="24">
                  <c:v>-32.960418846570242</c:v>
                </c:pt>
                <c:pt idx="25">
                  <c:v>-33.660655719206382</c:v>
                </c:pt>
                <c:pt idx="26">
                  <c:v>-32.892638990056589</c:v>
                </c:pt>
                <c:pt idx="27">
                  <c:v>-30.41497989031857</c:v>
                </c:pt>
                <c:pt idx="28">
                  <c:v>-26.222788016432254</c:v>
                </c:pt>
                <c:pt idx="29">
                  <c:v>-20.544287695851615</c:v>
                </c:pt>
                <c:pt idx="30">
                  <c:v>-13.817742618472273</c:v>
                </c:pt>
                <c:pt idx="31">
                  <c:v>-6.6520210599890461</c:v>
                </c:pt>
                <c:pt idx="32">
                  <c:v>0.22535113350178193</c:v>
                </c:pt>
                <c:pt idx="33">
                  <c:v>6.0285035255063733</c:v>
                </c:pt>
                <c:pt idx="34">
                  <c:v>9.977650589484746</c:v>
                </c:pt>
                <c:pt idx="35">
                  <c:v>11.363461246451642</c:v>
                </c:pt>
                <c:pt idx="36">
                  <c:v>9.6074212456832058</c:v>
                </c:pt>
                <c:pt idx="37">
                  <c:v>4.3146070076734446</c:v>
                </c:pt>
                <c:pt idx="38">
                  <c:v>-4.6842279173675152</c:v>
                </c:pt>
                <c:pt idx="39">
                  <c:v>-17.303773170635697</c:v>
                </c:pt>
                <c:pt idx="40">
                  <c:v>-33.190351515164998</c:v>
                </c:pt>
                <c:pt idx="41">
                  <c:v>-51.724327329322733</c:v>
                </c:pt>
                <c:pt idx="42">
                  <c:v>-72.0391312341944</c:v>
                </c:pt>
                <c:pt idx="43">
                  <c:v>-93.056529339227637</c:v>
                </c:pt>
                <c:pt idx="44">
                  <c:v>-113.53699860399033</c:v>
                </c:pt>
                <c:pt idx="45">
                  <c:v>-132.14332473079037</c:v>
                </c:pt>
                <c:pt idx="46">
                  <c:v>-147.51483562667258</c:v>
                </c:pt>
                <c:pt idx="47">
                  <c:v>-158.34904160741806</c:v>
                </c:pt>
                <c:pt idx="48">
                  <c:v>-163.48689296409032</c:v>
                </c:pt>
                <c:pt idx="49">
                  <c:v>-161.9974060778695</c:v>
                </c:pt>
                <c:pt idx="50">
                  <c:v>-153.25707075485573</c:v>
                </c:pt>
                <c:pt idx="51">
                  <c:v>-137.01925366267344</c:v>
                </c:pt>
                <c:pt idx="52">
                  <c:v>-113.4687754885399</c:v>
                </c:pt>
                <c:pt idx="53">
                  <c:v>-83.256982507435254</c:v>
                </c:pt>
                <c:pt idx="54">
                  <c:v>-47.512976452600931</c:v>
                </c:pt>
                <c:pt idx="55">
                  <c:v>-7.8272297222622527</c:v>
                </c:pt>
                <c:pt idx="56">
                  <c:v>33.795384160314477</c:v>
                </c:pt>
                <c:pt idx="57">
                  <c:v>75.015052488084336</c:v>
                </c:pt>
                <c:pt idx="58">
                  <c:v>113.26954359075302</c:v>
                </c:pt>
                <c:pt idx="59">
                  <c:v>145.91871028385208</c:v>
                </c:pt>
                <c:pt idx="60">
                  <c:v>170.41794161156486</c:v>
                </c:pt>
                <c:pt idx="61">
                  <c:v>184.51522930554222</c:v>
                </c:pt>
                <c:pt idx="62">
                  <c:v>186.46385817663162</c:v>
                </c:pt>
                <c:pt idx="63">
                  <c:v>175.23969408532508</c:v>
                </c:pt>
                <c:pt idx="64">
                  <c:v>150.74860939628724</c:v>
                </c:pt>
                <c:pt idx="65">
                  <c:v>114.00573410918662</c:v>
                </c:pt>
                <c:pt idx="66">
                  <c:v>67.26393136863669</c:v>
                </c:pt>
                <c:pt idx="67">
                  <c:v>14.064148987000571</c:v>
                </c:pt>
                <c:pt idx="68">
                  <c:v>-40.824925838463919</c:v>
                </c:pt>
                <c:pt idx="69">
                  <c:v>-91.616203071413679</c:v>
                </c:pt>
                <c:pt idx="70">
                  <c:v>-131.90705073151167</c:v>
                </c:pt>
                <c:pt idx="71">
                  <c:v>-155.3269886475727</c:v>
                </c:pt>
                <c:pt idx="72">
                  <c:v>-156.48885559711476</c:v>
                </c:pt>
                <c:pt idx="73">
                  <c:v>-132.30999878047982</c:v>
                </c:pt>
                <c:pt idx="74">
                  <c:v>-83.778539202076956</c:v>
                </c:pt>
                <c:pt idx="75">
                  <c:v>-18.248887162202728</c:v>
                </c:pt>
                <c:pt idx="76">
                  <c:v>47.639561494477952</c:v>
                </c:pt>
                <c:pt idx="77">
                  <c:v>84.316205671155274</c:v>
                </c:pt>
                <c:pt idx="78">
                  <c:v>44.790065674792281</c:v>
                </c:pt>
                <c:pt idx="79">
                  <c:v>-140.80955663734875</c:v>
                </c:pt>
                <c:pt idx="80">
                  <c:v>-571.8022948135266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0633152"/>
        <c:axId val="289420928"/>
      </c:scatterChart>
      <c:valAx>
        <c:axId val="240633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420928"/>
        <c:crosses val="autoZero"/>
        <c:crossBetween val="midCat"/>
      </c:valAx>
      <c:valAx>
        <c:axId val="289420928"/>
        <c:scaling>
          <c:orientation val="minMax"/>
          <c:max val="400"/>
          <c:min val="-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633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2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2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6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6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1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9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F7462-953E-4569-B2EF-E37252B72C7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3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238590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310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874322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043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01778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007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134335"/>
              </p:ext>
            </p:extLst>
          </p:nvPr>
        </p:nvGraphicFramePr>
        <p:xfrm>
          <a:off x="1473798" y="1361412"/>
          <a:ext cx="1219200" cy="2116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13.25288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40.89277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-14.8602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-45.3906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-5.68594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-22.806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18.02815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50.83212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-10.9294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-30.8796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-19.5857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-60.713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-6.93697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-32.6769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-1.07072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-3.18677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7.796119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16.73295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-11.9286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-43.9226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13.36518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28.79474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911510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418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295450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474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203501"/>
              </p:ext>
            </p:extLst>
          </p:nvPr>
        </p:nvGraphicFramePr>
        <p:xfrm>
          <a:off x="6349093" y="18124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393876"/>
              </p:ext>
            </p:extLst>
          </p:nvPr>
        </p:nvGraphicFramePr>
        <p:xfrm>
          <a:off x="982435" y="2438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886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</TotalTime>
  <Words>36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yunglu</dc:creator>
  <cp:lastModifiedBy>yunglu</cp:lastModifiedBy>
  <cp:revision>13</cp:revision>
  <dcterms:created xsi:type="dcterms:W3CDTF">2019-04-28T12:33:33Z</dcterms:created>
  <dcterms:modified xsi:type="dcterms:W3CDTF">2019-05-03T03:07:58Z</dcterms:modified>
</cp:coreProperties>
</file>