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37952"/>
        <c:axId val="88138512"/>
      </c:scatterChart>
      <c:valAx>
        <c:axId val="8813795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38512"/>
        <c:crosses val="autoZero"/>
        <c:crossBetween val="midCat"/>
      </c:valAx>
      <c:valAx>
        <c:axId val="881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3795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437445319335086E-2"/>
          <c:y val="6.2708151064450282E-2"/>
          <c:w val="0.89352099737532809"/>
          <c:h val="0.87458369787109946"/>
        </c:manualLayout>
      </c:layout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47472"/>
        <c:axId val="88148032"/>
      </c:scatterChart>
      <c:valAx>
        <c:axId val="8814747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48032"/>
        <c:crosses val="autoZero"/>
        <c:crossBetween val="midCat"/>
      </c:valAx>
      <c:valAx>
        <c:axId val="8814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4747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ser>
          <c:idx val="1"/>
          <c:order val="1"/>
          <c:tx>
            <c:v>no noise</c:v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24.391807518756696</c:v>
                </c:pt>
                <c:pt idx="1">
                  <c:v>-11.185231294151881</c:v>
                </c:pt>
                <c:pt idx="2">
                  <c:v>-23.237027509160701</c:v>
                </c:pt>
                <c:pt idx="3">
                  <c:v>-19.667987215048136</c:v>
                </c:pt>
                <c:pt idx="4">
                  <c:v>5.1264641599093679</c:v>
                </c:pt>
                <c:pt idx="5">
                  <c:v>21.129641876426518</c:v>
                </c:pt>
                <c:pt idx="6">
                  <c:v>-24.757200173434498</c:v>
                </c:pt>
                <c:pt idx="7">
                  <c:v>12.281732944245185</c:v>
                </c:pt>
                <c:pt idx="8">
                  <c:v>-29.407826314208357</c:v>
                </c:pt>
                <c:pt idx="9">
                  <c:v>19.531447130987317</c:v>
                </c:pt>
                <c:pt idx="10">
                  <c:v>-32.896496820840341</c:v>
                </c:pt>
                <c:pt idx="11">
                  <c:v>3.8941450487771156</c:v>
                </c:pt>
                <c:pt idx="12">
                  <c:v>10.690874159808738</c:v>
                </c:pt>
                <c:pt idx="13">
                  <c:v>-19.257276627559754</c:v>
                </c:pt>
                <c:pt idx="14">
                  <c:v>17.955813889526794</c:v>
                </c:pt>
                <c:pt idx="15">
                  <c:v>-14.565979318319705</c:v>
                </c:pt>
                <c:pt idx="16">
                  <c:v>-13.887989428860536</c:v>
                </c:pt>
                <c:pt idx="17">
                  <c:v>9.9681459343354994</c:v>
                </c:pt>
                <c:pt idx="18">
                  <c:v>4.1003925440147224</c:v>
                </c:pt>
                <c:pt idx="19">
                  <c:v>-14.822161927731162</c:v>
                </c:pt>
                <c:pt idx="20">
                  <c:v>-31.741959380972023</c:v>
                </c:pt>
                <c:pt idx="21">
                  <c:v>22.77225502902504</c:v>
                </c:pt>
                <c:pt idx="22">
                  <c:v>10.895262826289752</c:v>
                </c:pt>
                <c:pt idx="23">
                  <c:v>-11.641983840899503</c:v>
                </c:pt>
                <c:pt idx="24">
                  <c:v>-25.201394417529976</c:v>
                </c:pt>
                <c:pt idx="25">
                  <c:v>-30.148720323425522</c:v>
                </c:pt>
                <c:pt idx="26">
                  <c:v>-17.676968338689015</c:v>
                </c:pt>
                <c:pt idx="27">
                  <c:v>12.906519621744142</c:v>
                </c:pt>
                <c:pt idx="28">
                  <c:v>-34.323957659030413</c:v>
                </c:pt>
                <c:pt idx="29">
                  <c:v>15.32118137374783</c:v>
                </c:pt>
                <c:pt idx="30">
                  <c:v>21.240297582997037</c:v>
                </c:pt>
                <c:pt idx="31">
                  <c:v>-5.2124336560910827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50832"/>
        <c:axId val="236842672"/>
      </c:scatterChart>
      <c:valAx>
        <c:axId val="8815083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42672"/>
        <c:crosses val="autoZero"/>
        <c:crossBetween val="midCat"/>
      </c:valAx>
      <c:valAx>
        <c:axId val="23684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5083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Sheet1!$C$43:$C$53</c:f>
              <c:numCache>
                <c:formatCode>General</c:formatCode>
                <c:ptCount val="11"/>
                <c:pt idx="0">
                  <c:v>13.252876555727781</c:v>
                </c:pt>
                <c:pt idx="1">
                  <c:v>-14.86016997602003</c:v>
                </c:pt>
                <c:pt idx="2">
                  <c:v>-5.6859424435578276</c:v>
                </c:pt>
                <c:pt idx="3">
                  <c:v>18.028149899589124</c:v>
                </c:pt>
                <c:pt idx="4">
                  <c:v>-10.929366096983664</c:v>
                </c:pt>
                <c:pt idx="5">
                  <c:v>-19.585719069075758</c:v>
                </c:pt>
                <c:pt idx="6">
                  <c:v>-6.9369714147063899</c:v>
                </c:pt>
                <c:pt idx="7">
                  <c:v>-1.0707211680082125</c:v>
                </c:pt>
                <c:pt idx="8">
                  <c:v>7.7961189091998193</c:v>
                </c:pt>
                <c:pt idx="9">
                  <c:v>-11.928550088625371</c:v>
                </c:pt>
                <c:pt idx="10">
                  <c:v>13.365180519622598</c:v>
                </c:pt>
              </c:numCache>
            </c:numRef>
          </c:xVal>
          <c:yVal>
            <c:numRef>
              <c:f>Sheet1!$D$43:$D$53</c:f>
              <c:numCache>
                <c:formatCode>General</c:formatCode>
                <c:ptCount val="11"/>
                <c:pt idx="0">
                  <c:v>40.892772941453991</c:v>
                </c:pt>
                <c:pt idx="1">
                  <c:v>-45.390614008409372</c:v>
                </c:pt>
                <c:pt idx="2">
                  <c:v>-22.805992953798295</c:v>
                </c:pt>
                <c:pt idx="3">
                  <c:v>50.832118452475449</c:v>
                </c:pt>
                <c:pt idx="4">
                  <c:v>-30.879551173313487</c:v>
                </c:pt>
                <c:pt idx="5">
                  <c:v>-60.713038290978012</c:v>
                </c:pt>
                <c:pt idx="6">
                  <c:v>-32.676894035786589</c:v>
                </c:pt>
                <c:pt idx="7">
                  <c:v>-3.1867703107329337</c:v>
                </c:pt>
                <c:pt idx="8">
                  <c:v>16.732948495556933</c:v>
                </c:pt>
                <c:pt idx="9">
                  <c:v>-43.922563512114813</c:v>
                </c:pt>
                <c:pt idx="10">
                  <c:v>28.794742995300382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855952"/>
        <c:axId val="281858192"/>
      </c:scatterChart>
      <c:valAx>
        <c:axId val="28185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858192"/>
        <c:crosses val="autoZero"/>
        <c:crossBetween val="midCat"/>
      </c:valAx>
      <c:valAx>
        <c:axId val="2818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855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7462-953E-4569-B2EF-E37252B72C7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3859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1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87432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4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017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0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134335"/>
              </p:ext>
            </p:extLst>
          </p:nvPr>
        </p:nvGraphicFramePr>
        <p:xfrm>
          <a:off x="1473798" y="1361412"/>
          <a:ext cx="12192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13.25288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40.89277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-14.8602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-45.3906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-5.68594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-22.806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18.02815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50.83212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-10.9294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-30.8796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-19.5857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-60.713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-6.93697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-32.6769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-1.07072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-3.18677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7.796119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16.73295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-11.9286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-43.9226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13.36518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28.79474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37263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418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6</cp:revision>
  <dcterms:created xsi:type="dcterms:W3CDTF">2019-04-28T12:33:33Z</dcterms:created>
  <dcterms:modified xsi:type="dcterms:W3CDTF">2019-05-01T02:12:04Z</dcterms:modified>
</cp:coreProperties>
</file>