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2" y="5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512F-3C7F-B70C-91F8-66E65D45A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9C9C5-0970-1D81-3C03-8FFCF3D07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6F89-ED77-2701-5A64-9CA466B9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70C1-25CF-4922-AE50-CACFD83C64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0EDD-27DC-DC0C-1452-685F2BAA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7901-C8FB-DD25-9A5F-6AEE7781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03DD-B4F4-4D05-AD8A-ADC51F1A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9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C3FE-255B-F958-0352-A2617647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D6283-19F0-FFDB-2B0A-39AC2A14C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2C36-E76B-9850-5AB5-BA8DEC36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70C1-25CF-4922-AE50-CACFD83C64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FDC5D-EA9F-E7E5-9A8C-1DA33F74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AE8A3-9035-AA41-BCA8-53109D44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03DD-B4F4-4D05-AD8A-ADC51F1A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8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C0E8C-4E23-35AF-E0FA-63B7C8AAF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B2183-DE7D-0434-A7F7-1D7F31F2A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5619-6E59-54BA-6E0B-8A8D2532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70C1-25CF-4922-AE50-CACFD83C64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E3076-DE63-122E-7DBF-0047C23A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2E69E-3EE8-A258-5472-A24FF4A0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03DD-B4F4-4D05-AD8A-ADC51F1A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2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2DF9-EE10-D482-B920-9E87E08E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F278-45FA-3F97-57AC-70E24A0D6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54711-A0B7-7CF9-7E08-0A65AB3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70C1-25CF-4922-AE50-CACFD83C64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5007-D542-06E4-A56E-E9571404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6DD86-BA8D-F084-E738-0FCC0F38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03DD-B4F4-4D05-AD8A-ADC51F1A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0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1FD7-4AB5-2D0A-2AF7-5EDC42C5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AD6E-A46A-E259-ACF0-7CF8991D9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3D59-89B1-07D5-3392-B414C922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70C1-25CF-4922-AE50-CACFD83C64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71F93-0A04-46C4-C4D5-9E0C9CED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F4153-3B8D-CA23-4B56-8E1B5AA5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03DD-B4F4-4D05-AD8A-ADC51F1A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8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88BE-DFD0-4DDD-F42D-A69A6DF7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61429-67BC-23A8-2C3C-2AAABD9AA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7D54E-2FE4-6FF0-C08A-1A5F9306B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8C81-C09E-A782-CBA8-372C160D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70C1-25CF-4922-AE50-CACFD83C64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89095-AF44-E800-C7FE-3D6C1C44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F7834-A3E1-95F7-705C-5CD443B6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03DD-B4F4-4D05-AD8A-ADC51F1A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59E9-4FB2-0434-14CE-B8727440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D9EC2-9FF6-92D7-F2E1-8882FE12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505C1-FC36-4A01-B1AA-B5977AC1B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88D16-BEFF-2ADA-BA35-687B69977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BDBFB-8703-A7F9-400C-FED9DD2C4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7E757-6E97-16E7-CC16-2E7AA404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70C1-25CF-4922-AE50-CACFD83C64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995F5-EF6E-4197-491C-B5A93A26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BA999-1B1F-B9C3-463F-EFFEF120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03DD-B4F4-4D05-AD8A-ADC51F1A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4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82AA-5139-8AA0-D52B-C53F88A1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C1A65-6237-1104-9187-09FFC419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70C1-25CF-4922-AE50-CACFD83C64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DC22D-D7B2-4ADD-1D3C-64A712CB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C6DB6-D908-BEA2-0FF8-1D8C491F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03DD-B4F4-4D05-AD8A-ADC51F1A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4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A8BF4-6C42-B6D0-E273-E7018E54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70C1-25CF-4922-AE50-CACFD83C64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03739-C10A-9A59-4093-1FA21399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13D40-7704-ABCE-0505-E6DECAF3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03DD-B4F4-4D05-AD8A-ADC51F1A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8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94CA-914D-A168-1B7C-0D309D5F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8E78F-F389-37F2-DB6B-75635A83F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62913-601D-B376-090D-37022381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FC491-0407-9AF5-6796-1AB8CC78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70C1-25CF-4922-AE50-CACFD83C64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CCFF4-94BE-FF7A-E09C-9A9C5FAF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97548-FCA9-4F71-BBAF-69C39F2F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03DD-B4F4-4D05-AD8A-ADC51F1A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2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D638-D887-4EE4-E095-7FE285AD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EB901-2ED0-E31F-6A2D-5493D00F2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6EA55-57FE-CAAB-ECF0-CF14BF34C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FFA9-A955-29E8-FE2C-9BA7D6B4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70C1-25CF-4922-AE50-CACFD83C64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4662F-8863-5C99-4BE4-2A6F6714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0D3D5-AFC5-800F-A7B0-3AA18534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03DD-B4F4-4D05-AD8A-ADC51F1A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3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0A05B-DC14-B448-9B34-436D37A6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09907-38EC-565A-F996-6D21410F5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9A0B-2AF2-0906-2EA5-FEE0436DA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70C1-25CF-4922-AE50-CACFD83C64E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4F122-D24F-BC7A-6AC5-F50A9A8B9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5E8FB-8945-E9B9-9540-97AB1F5FE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503DD-B4F4-4D05-AD8A-ADC51F1A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6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77F4AF9-88C1-C1DA-B346-62FC7D0A2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42" y="0"/>
            <a:ext cx="9144000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0CF244-77FC-DBE3-9379-0687F08B4241}"/>
              </a:ext>
            </a:extLst>
          </p:cNvPr>
          <p:cNvCxnSpPr>
            <a:cxnSpLocks/>
          </p:cNvCxnSpPr>
          <p:nvPr/>
        </p:nvCxnSpPr>
        <p:spPr>
          <a:xfrm flipH="1">
            <a:off x="7522257" y="510639"/>
            <a:ext cx="1039853" cy="559708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EADD0D-E303-EC27-9B9D-BAD32A20DC34}"/>
              </a:ext>
            </a:extLst>
          </p:cNvPr>
          <p:cNvCxnSpPr>
            <a:cxnSpLocks/>
          </p:cNvCxnSpPr>
          <p:nvPr/>
        </p:nvCxnSpPr>
        <p:spPr>
          <a:xfrm flipH="1">
            <a:off x="1472541" y="4993574"/>
            <a:ext cx="6264233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30F6D5-3298-EF70-8AD4-8B6E1412B892}"/>
              </a:ext>
            </a:extLst>
          </p:cNvPr>
          <p:cNvCxnSpPr>
            <a:cxnSpLocks/>
          </p:cNvCxnSpPr>
          <p:nvPr/>
        </p:nvCxnSpPr>
        <p:spPr>
          <a:xfrm flipH="1" flipV="1">
            <a:off x="6887689" y="510639"/>
            <a:ext cx="849085" cy="448293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C43B7B-6218-6EB6-FB5A-D1191815FACD}"/>
              </a:ext>
            </a:extLst>
          </p:cNvPr>
          <p:cNvSpPr txBox="1"/>
          <p:nvPr/>
        </p:nvSpPr>
        <p:spPr>
          <a:xfrm>
            <a:off x="2893823" y="2599475"/>
            <a:ext cx="287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Dive-Hold-Surface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BDE68-BC25-81C6-9272-DC443C7E120F}"/>
              </a:ext>
            </a:extLst>
          </p:cNvPr>
          <p:cNvSpPr txBox="1"/>
          <p:nvPr/>
        </p:nvSpPr>
        <p:spPr>
          <a:xfrm>
            <a:off x="7027956" y="853725"/>
            <a:ext cx="1417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Dive-Surface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C8592-26B4-2C2A-60C6-85B12BAFC942}"/>
              </a:ext>
            </a:extLst>
          </p:cNvPr>
          <p:cNvSpPr txBox="1"/>
          <p:nvPr/>
        </p:nvSpPr>
        <p:spPr>
          <a:xfrm>
            <a:off x="3485897" y="5350594"/>
            <a:ext cx="268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Surface-Hold-Surface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7A73F1-F681-E830-8C5E-970172905430}"/>
              </a:ext>
            </a:extLst>
          </p:cNvPr>
          <p:cNvSpPr txBox="1"/>
          <p:nvPr/>
        </p:nvSpPr>
        <p:spPr>
          <a:xfrm>
            <a:off x="7633013" y="5296389"/>
            <a:ext cx="1255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Invalid Region</a:t>
            </a:r>
          </a:p>
        </p:txBody>
      </p:sp>
    </p:spTree>
    <p:extLst>
      <p:ext uri="{BB962C8B-B14F-4D97-AF65-F5344CB8AC3E}">
        <p14:creationId xmlns:p14="http://schemas.microsoft.com/office/powerpoint/2010/main" val="165152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Boylan</dc:creator>
  <cp:lastModifiedBy>Jonathan Boylan</cp:lastModifiedBy>
  <cp:revision>1</cp:revision>
  <dcterms:created xsi:type="dcterms:W3CDTF">2023-05-01T23:11:52Z</dcterms:created>
  <dcterms:modified xsi:type="dcterms:W3CDTF">2023-05-01T23:18:34Z</dcterms:modified>
</cp:coreProperties>
</file>