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92EDD-C8FE-48B7-8BCB-72C04B2BB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D74A16-9E29-4CA5-A9F3-9BD20E919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172DB-8A94-4DB8-B402-BD700397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36B-DE7C-4D5F-9B66-E0E5AF2DD90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CA9033-B19B-497F-A15C-6DD68755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227BA1-BB0C-491D-AA1A-15CA6E21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E7A4-5859-478F-8E10-911C62C5A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98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5513B-8C09-459B-A0F4-FC5EC0D1B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AB5822-D616-4883-918D-A5FAB76DF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A65CC-5632-4D1D-973C-C94D59F4F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36B-DE7C-4D5F-9B66-E0E5AF2DD90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3844E1-F241-47DE-8F86-7D366CBF8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E59545-4A7F-414D-8666-34F9B7BF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E7A4-5859-478F-8E10-911C62C5A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16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8127C8-CECE-4553-B4D2-49A3209AD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11B05F-EA82-4FAE-A569-F826513BE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A9779B-B9C4-498C-9B7C-8A889230C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36B-DE7C-4D5F-9B66-E0E5AF2DD90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EDE0F-AB74-4767-81D4-293E2D81E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E5C8B8-9118-44F4-ADE2-DD4931A9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E7A4-5859-478F-8E10-911C62C5A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77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29E1B-F3D1-4BD2-AB3D-D2FFF35F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29BDD-641E-481C-A9E9-195BA8AA2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22FCA2-3D20-4042-B45D-8C8BFE4B9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36B-DE7C-4D5F-9B66-E0E5AF2DD90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925559-0D1A-4D40-AAED-A27E14F9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D50ECC-E0F6-4736-8503-B9C5AEBB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E7A4-5859-478F-8E10-911C62C5A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66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616B9-5ABA-4065-90D3-34796AB6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60BAD8-B45A-460B-B74C-7790A50CB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FDD06F-839E-443F-B635-A5C7B340E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36B-DE7C-4D5F-9B66-E0E5AF2DD90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EF341-E85A-4C0A-809D-35A5ACA4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CF8AE6-E8BE-4907-BE5F-0E8D6554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E7A4-5859-478F-8E10-911C62C5A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9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8067B-9611-4EFF-8ED1-F408BA55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1E9C0-A9A1-48EE-BB49-29E561E4C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139966-39E2-4A04-B594-443355B58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693D3E-DD93-4F55-9CCB-4DAB0BFD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36B-DE7C-4D5F-9B66-E0E5AF2DD90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3C5F2A-779B-4B13-9923-338E7400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E159BC-9139-40F3-A9F1-E7B1FEE7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E7A4-5859-478F-8E10-911C62C5A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82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599CA-03E4-4541-B586-959FD3748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F76201-2A19-4700-B8A6-1800444C0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1C2ADA-B973-485C-BB69-7515711F6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931790-A540-41B4-9F48-469CA23C0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826F41-7046-4CBB-B981-3FF5E6976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4B7014-1FB2-47DA-B63E-FA1451DD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36B-DE7C-4D5F-9B66-E0E5AF2DD90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D668E4-12EE-4BBB-9316-6547D66E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851914-F585-40E3-A7F9-1EB2E3E6E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E7A4-5859-478F-8E10-911C62C5A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09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4918C-4DC1-40DC-8EDD-B15242CEC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24249D-28DF-46E9-B7E5-64A1C07C9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36B-DE7C-4D5F-9B66-E0E5AF2DD90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D73CBA-2ECF-42AD-AEAD-5FABA41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5FF349-8087-4ACE-AB57-922F9FA7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E7A4-5859-478F-8E10-911C62C5A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CC1153-24E6-48F7-8680-61B04A341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36B-DE7C-4D5F-9B66-E0E5AF2DD90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9AE8A0-2C74-40AD-BA3A-66DA51A7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6EEA05-FC97-4CD4-8ED1-C5D65238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E7A4-5859-478F-8E10-911C62C5A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268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3DDE4-E92F-428B-B3B1-19E8F364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162A3-185D-43E2-B4F4-EC104A1FD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CA780F-61CD-4E60-B0B6-33EFDA157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9F4FFA-1C10-4BF7-AB5A-E84BABFA8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36B-DE7C-4D5F-9B66-E0E5AF2DD90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82866D-49B0-403E-9459-FD8E6D86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25CE95-B8C8-40D8-A554-6C2CDB7A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E7A4-5859-478F-8E10-911C62C5A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58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CD465-F56E-4C21-8A85-2671197A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C4B11B-923B-441A-B2D5-643D0940B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801662-F880-42E0-8184-27ACDCB6B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61A996-40B3-4514-BB77-FF406EBD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36B-DE7C-4D5F-9B66-E0E5AF2DD90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0DBCE2-9CA3-4693-AD8A-B906C2C6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DBB064-B30F-4679-B5ED-9193CEF7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E7A4-5859-478F-8E10-911C62C5A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61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998F19-8A02-4A0D-96EE-F5BCD6CC7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D7BA74-2925-44DF-915A-98F2DEB52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C3AF9-0DE8-45CC-B4CC-D4366920A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DB36B-DE7C-4D5F-9B66-E0E5AF2DD90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E1CA1-CAF7-42C9-AB7D-C00041F39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A05F47-90AC-4A11-BBB9-F78545008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E7A4-5859-478F-8E10-911C62C5A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06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E19D77-2C66-46EF-883B-668284D29A3A}"/>
              </a:ext>
            </a:extLst>
          </p:cNvPr>
          <p:cNvSpPr>
            <a:spLocks noChangeAspect="1"/>
          </p:cNvSpPr>
          <p:nvPr/>
        </p:nvSpPr>
        <p:spPr>
          <a:xfrm>
            <a:off x="4296000" y="1629000"/>
            <a:ext cx="3600000" cy="3600000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3943BF-4770-42CB-8762-CE5687218657}"/>
              </a:ext>
            </a:extLst>
          </p:cNvPr>
          <p:cNvSpPr>
            <a:spLocks/>
          </p:cNvSpPr>
          <p:nvPr/>
        </p:nvSpPr>
        <p:spPr>
          <a:xfrm>
            <a:off x="7896000" y="1629000"/>
            <a:ext cx="1440000" cy="135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66ACBF-24CB-4C96-BC82-B60E043AF061}"/>
              </a:ext>
            </a:extLst>
          </p:cNvPr>
          <p:cNvSpPr>
            <a:spLocks/>
          </p:cNvSpPr>
          <p:nvPr/>
        </p:nvSpPr>
        <p:spPr>
          <a:xfrm>
            <a:off x="2496000" y="3699000"/>
            <a:ext cx="1800000" cy="153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A5465-E82D-4F90-9266-5213858C6822}"/>
              </a:ext>
            </a:extLst>
          </p:cNvPr>
          <p:cNvSpPr txBox="1"/>
          <p:nvPr/>
        </p:nvSpPr>
        <p:spPr>
          <a:xfrm>
            <a:off x="5526505" y="3244334"/>
            <a:ext cx="113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공원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257D53-1966-48E9-B404-1788B6C664CD}"/>
              </a:ext>
            </a:extLst>
          </p:cNvPr>
          <p:cNvSpPr txBox="1"/>
          <p:nvPr/>
        </p:nvSpPr>
        <p:spPr>
          <a:xfrm>
            <a:off x="8046505" y="2119334"/>
            <a:ext cx="113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59A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6CE176-7657-4DE9-B300-A2D33D7F4342}"/>
              </a:ext>
            </a:extLst>
          </p:cNvPr>
          <p:cNvSpPr txBox="1"/>
          <p:nvPr/>
        </p:nvSpPr>
        <p:spPr>
          <a:xfrm>
            <a:off x="2826505" y="4279334"/>
            <a:ext cx="113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84A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03678E-C765-4A6D-A9CC-9B951EA3097C}"/>
              </a:ext>
            </a:extLst>
          </p:cNvPr>
          <p:cNvSpPr>
            <a:spLocks/>
          </p:cNvSpPr>
          <p:nvPr/>
        </p:nvSpPr>
        <p:spPr>
          <a:xfrm rot="5400000">
            <a:off x="3132947" y="2265947"/>
            <a:ext cx="1800000" cy="5261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5C772D-44C2-4997-A0C5-8D2828A69C38}"/>
              </a:ext>
            </a:extLst>
          </p:cNvPr>
          <p:cNvSpPr>
            <a:spLocks/>
          </p:cNvSpPr>
          <p:nvPr/>
        </p:nvSpPr>
        <p:spPr>
          <a:xfrm>
            <a:off x="5182989" y="1102894"/>
            <a:ext cx="1800000" cy="5261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9A40C7A-84C6-46CA-A0B5-BD9E299CC4CD}"/>
              </a:ext>
            </a:extLst>
          </p:cNvPr>
          <p:cNvSpPr>
            <a:spLocks/>
          </p:cNvSpPr>
          <p:nvPr/>
        </p:nvSpPr>
        <p:spPr>
          <a:xfrm>
            <a:off x="5196000" y="5248871"/>
            <a:ext cx="1800000" cy="5261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6AB56C-F7E8-443F-8A10-3A69F1D7C8F3}"/>
              </a:ext>
            </a:extLst>
          </p:cNvPr>
          <p:cNvSpPr txBox="1"/>
          <p:nvPr/>
        </p:nvSpPr>
        <p:spPr>
          <a:xfrm>
            <a:off x="4901557" y="5327258"/>
            <a:ext cx="238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아파트 외벽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6B63775-8784-4ABB-B574-1C4D1DD94385}"/>
              </a:ext>
            </a:extLst>
          </p:cNvPr>
          <p:cNvSpPr>
            <a:spLocks/>
          </p:cNvSpPr>
          <p:nvPr/>
        </p:nvSpPr>
        <p:spPr>
          <a:xfrm rot="5400000">
            <a:off x="7260631" y="4068418"/>
            <a:ext cx="1800000" cy="5261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545568-DF50-4D6A-8052-EBDA843A078B}"/>
              </a:ext>
            </a:extLst>
          </p:cNvPr>
          <p:cNvSpPr txBox="1"/>
          <p:nvPr/>
        </p:nvSpPr>
        <p:spPr>
          <a:xfrm>
            <a:off x="7917696" y="3454308"/>
            <a:ext cx="4812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아파트</a:t>
            </a:r>
            <a:endParaRPr lang="en-US" altLang="ko-KR" dirty="0"/>
          </a:p>
          <a:p>
            <a:pPr algn="ctr"/>
            <a:r>
              <a:rPr lang="ko-KR" altLang="en-US" dirty="0"/>
              <a:t> 외벽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EC677E-91AB-4234-A771-0031D2982F4B}"/>
              </a:ext>
            </a:extLst>
          </p:cNvPr>
          <p:cNvSpPr txBox="1"/>
          <p:nvPr/>
        </p:nvSpPr>
        <p:spPr>
          <a:xfrm>
            <a:off x="4901557" y="1181281"/>
            <a:ext cx="238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아파트 외벽</a:t>
            </a:r>
            <a:endParaRPr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449207-802A-4487-96DA-FEE279988AC2}"/>
              </a:ext>
            </a:extLst>
          </p:cNvPr>
          <p:cNvSpPr txBox="1"/>
          <p:nvPr/>
        </p:nvSpPr>
        <p:spPr>
          <a:xfrm>
            <a:off x="3792315" y="1651837"/>
            <a:ext cx="4812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아파트</a:t>
            </a:r>
            <a:endParaRPr lang="en-US" altLang="ko-KR" dirty="0"/>
          </a:p>
          <a:p>
            <a:pPr algn="ctr"/>
            <a:r>
              <a:rPr lang="ko-KR" altLang="en-US" dirty="0"/>
              <a:t> 외벽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682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E19D77-2C66-46EF-883B-668284D29A3A}"/>
              </a:ext>
            </a:extLst>
          </p:cNvPr>
          <p:cNvSpPr>
            <a:spLocks noChangeAspect="1"/>
          </p:cNvSpPr>
          <p:nvPr/>
        </p:nvSpPr>
        <p:spPr>
          <a:xfrm>
            <a:off x="3396000" y="729000"/>
            <a:ext cx="5400000" cy="5400000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E1B8B7E-FDB8-4F5E-BC8D-EF2F11923D9F}"/>
              </a:ext>
            </a:extLst>
          </p:cNvPr>
          <p:cNvSpPr>
            <a:spLocks/>
          </p:cNvSpPr>
          <p:nvPr/>
        </p:nvSpPr>
        <p:spPr>
          <a:xfrm>
            <a:off x="4926000" y="2259000"/>
            <a:ext cx="2340000" cy="23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원형: 비어 있음 12">
            <a:extLst>
              <a:ext uri="{FF2B5EF4-FFF2-40B4-BE49-F238E27FC236}">
                <a16:creationId xmlns:a16="http://schemas.microsoft.com/office/drawing/2014/main" id="{C1C728B6-3AB0-488C-BF08-D46AE49E47FF}"/>
              </a:ext>
            </a:extLst>
          </p:cNvPr>
          <p:cNvSpPr>
            <a:spLocks noChangeAspect="1"/>
          </p:cNvSpPr>
          <p:nvPr/>
        </p:nvSpPr>
        <p:spPr>
          <a:xfrm>
            <a:off x="4471579" y="1804579"/>
            <a:ext cx="3248842" cy="3248842"/>
          </a:xfrm>
          <a:prstGeom prst="donut">
            <a:avLst>
              <a:gd name="adj" fmla="val 837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순서도: 천공 테이프 13">
            <a:extLst>
              <a:ext uri="{FF2B5EF4-FFF2-40B4-BE49-F238E27FC236}">
                <a16:creationId xmlns:a16="http://schemas.microsoft.com/office/drawing/2014/main" id="{39301285-0756-4577-B158-75F6838CA707}"/>
              </a:ext>
            </a:extLst>
          </p:cNvPr>
          <p:cNvSpPr/>
          <p:nvPr/>
        </p:nvSpPr>
        <p:spPr>
          <a:xfrm rot="2973694">
            <a:off x="3984916" y="1369085"/>
            <a:ext cx="1427747" cy="433137"/>
          </a:xfrm>
          <a:prstGeom prst="flowChartPunchedTap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천공 테이프 24">
            <a:extLst>
              <a:ext uri="{FF2B5EF4-FFF2-40B4-BE49-F238E27FC236}">
                <a16:creationId xmlns:a16="http://schemas.microsoft.com/office/drawing/2014/main" id="{0C72A3C2-4EA1-40A3-96A6-123F2544612F}"/>
              </a:ext>
            </a:extLst>
          </p:cNvPr>
          <p:cNvSpPr/>
          <p:nvPr/>
        </p:nvSpPr>
        <p:spPr>
          <a:xfrm rot="8227867">
            <a:off x="7022590" y="1553642"/>
            <a:ext cx="1427747" cy="433137"/>
          </a:xfrm>
          <a:prstGeom prst="flowChartPunchedTap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천공 테이프 25">
            <a:extLst>
              <a:ext uri="{FF2B5EF4-FFF2-40B4-BE49-F238E27FC236}">
                <a16:creationId xmlns:a16="http://schemas.microsoft.com/office/drawing/2014/main" id="{809F1622-7412-49F3-BAE8-EAD96998FD14}"/>
              </a:ext>
            </a:extLst>
          </p:cNvPr>
          <p:cNvSpPr/>
          <p:nvPr/>
        </p:nvSpPr>
        <p:spPr>
          <a:xfrm rot="2541576">
            <a:off x="7082459" y="4831295"/>
            <a:ext cx="1427747" cy="433137"/>
          </a:xfrm>
          <a:prstGeom prst="flowChartPunchedTap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천공 테이프 26">
            <a:extLst>
              <a:ext uri="{FF2B5EF4-FFF2-40B4-BE49-F238E27FC236}">
                <a16:creationId xmlns:a16="http://schemas.microsoft.com/office/drawing/2014/main" id="{CF6750E7-12E8-4C12-99C1-3EBD3203F5F8}"/>
              </a:ext>
            </a:extLst>
          </p:cNvPr>
          <p:cNvSpPr/>
          <p:nvPr/>
        </p:nvSpPr>
        <p:spPr>
          <a:xfrm rot="7919726">
            <a:off x="3839044" y="4968239"/>
            <a:ext cx="1427747" cy="433137"/>
          </a:xfrm>
          <a:prstGeom prst="flowChartPunchedTap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C1B6A4-C9B9-499F-9D92-15C15530FF9A}"/>
              </a:ext>
            </a:extLst>
          </p:cNvPr>
          <p:cNvSpPr txBox="1"/>
          <p:nvPr/>
        </p:nvSpPr>
        <p:spPr>
          <a:xfrm>
            <a:off x="5191504" y="1023371"/>
            <a:ext cx="1787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나무 및 잔디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74AE14-94B2-42EF-A096-50367FC07680}"/>
              </a:ext>
            </a:extLst>
          </p:cNvPr>
          <p:cNvSpPr txBox="1"/>
          <p:nvPr/>
        </p:nvSpPr>
        <p:spPr>
          <a:xfrm>
            <a:off x="5191504" y="3160371"/>
            <a:ext cx="1787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호수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14006C-469D-470A-8286-36032B9655B0}"/>
              </a:ext>
            </a:extLst>
          </p:cNvPr>
          <p:cNvSpPr txBox="1"/>
          <p:nvPr/>
        </p:nvSpPr>
        <p:spPr>
          <a:xfrm>
            <a:off x="5204503" y="1770286"/>
            <a:ext cx="1787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산책로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F472E4-C14F-4ECA-848C-CB853A73A473}"/>
              </a:ext>
            </a:extLst>
          </p:cNvPr>
          <p:cNvSpPr txBox="1"/>
          <p:nvPr/>
        </p:nvSpPr>
        <p:spPr>
          <a:xfrm rot="16200000">
            <a:off x="3114451" y="3123773"/>
            <a:ext cx="1787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나무 및 잔디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388C60-2AEA-4985-BA61-C8B76DEAACC5}"/>
              </a:ext>
            </a:extLst>
          </p:cNvPr>
          <p:cNvSpPr txBox="1"/>
          <p:nvPr/>
        </p:nvSpPr>
        <p:spPr>
          <a:xfrm rot="10800000">
            <a:off x="5223484" y="5323176"/>
            <a:ext cx="1787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나무 및 잔디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7474D4-3DEC-4A24-8B3E-EDB0AA5F3488}"/>
              </a:ext>
            </a:extLst>
          </p:cNvPr>
          <p:cNvSpPr txBox="1"/>
          <p:nvPr/>
        </p:nvSpPr>
        <p:spPr>
          <a:xfrm rot="5400000">
            <a:off x="7508416" y="2475599"/>
            <a:ext cx="1787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나무 및 잔디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053CA1-7621-4FA6-A851-F18452C37F16}"/>
              </a:ext>
            </a:extLst>
          </p:cNvPr>
          <p:cNvSpPr txBox="1"/>
          <p:nvPr/>
        </p:nvSpPr>
        <p:spPr>
          <a:xfrm rot="3130165">
            <a:off x="4006750" y="1586702"/>
            <a:ext cx="1787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산책로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7F7018-7B11-4E2D-9329-7B1F6575FC3F}"/>
              </a:ext>
            </a:extLst>
          </p:cNvPr>
          <p:cNvSpPr txBox="1"/>
          <p:nvPr/>
        </p:nvSpPr>
        <p:spPr>
          <a:xfrm>
            <a:off x="7266000" y="5675591"/>
            <a:ext cx="188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스타트 지점</a:t>
            </a:r>
            <a:endParaRPr lang="en-US" altLang="ko-KR" b="1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D2239C7-F6BE-48DC-AA63-DBCC323C9936}"/>
              </a:ext>
            </a:extLst>
          </p:cNvPr>
          <p:cNvCxnSpPr>
            <a:cxnSpLocks/>
          </p:cNvCxnSpPr>
          <p:nvPr/>
        </p:nvCxnSpPr>
        <p:spPr>
          <a:xfrm flipV="1">
            <a:off x="7668126" y="5241026"/>
            <a:ext cx="128206" cy="469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CA6C9B27-A576-4893-8F0F-A57E4130BAC6}"/>
              </a:ext>
            </a:extLst>
          </p:cNvPr>
          <p:cNvSpPr/>
          <p:nvPr/>
        </p:nvSpPr>
        <p:spPr>
          <a:xfrm>
            <a:off x="6942909" y="4186517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CFB6E2-EABF-4756-B9B0-C85AC58D0695}"/>
              </a:ext>
            </a:extLst>
          </p:cNvPr>
          <p:cNvSpPr txBox="1"/>
          <p:nvPr/>
        </p:nvSpPr>
        <p:spPr>
          <a:xfrm>
            <a:off x="7753883" y="4110006"/>
            <a:ext cx="87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이정표</a:t>
            </a:r>
            <a:endParaRPr lang="ko-KR" altLang="en-US" b="1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54D2C5-8CAD-4220-BE06-CB9F98636D88}"/>
              </a:ext>
            </a:extLst>
          </p:cNvPr>
          <p:cNvCxnSpPr>
            <a:cxnSpLocks/>
          </p:cNvCxnSpPr>
          <p:nvPr/>
        </p:nvCxnSpPr>
        <p:spPr>
          <a:xfrm flipH="1" flipV="1">
            <a:off x="7171037" y="4277554"/>
            <a:ext cx="630972" cy="17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화살표: 위쪽 1">
            <a:extLst>
              <a:ext uri="{FF2B5EF4-FFF2-40B4-BE49-F238E27FC236}">
                <a16:creationId xmlns:a16="http://schemas.microsoft.com/office/drawing/2014/main" id="{5F58B044-DCAB-4ECC-8BAA-2FDD9A851827}"/>
              </a:ext>
            </a:extLst>
          </p:cNvPr>
          <p:cNvSpPr/>
          <p:nvPr/>
        </p:nvSpPr>
        <p:spPr>
          <a:xfrm rot="18492237">
            <a:off x="7598287" y="4791634"/>
            <a:ext cx="278623" cy="454421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751C6FD-36F3-4C21-92C6-F1D303C2C253}"/>
              </a:ext>
            </a:extLst>
          </p:cNvPr>
          <p:cNvSpPr/>
          <p:nvPr/>
        </p:nvSpPr>
        <p:spPr>
          <a:xfrm>
            <a:off x="7733747" y="4941374"/>
            <a:ext cx="288000" cy="28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13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14CFB6E2-EABF-4756-B9B0-C85AC58D0695}"/>
              </a:ext>
            </a:extLst>
          </p:cNvPr>
          <p:cNvSpPr txBox="1"/>
          <p:nvPr/>
        </p:nvSpPr>
        <p:spPr>
          <a:xfrm>
            <a:off x="63708" y="2882271"/>
            <a:ext cx="101338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메 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7AF925-3708-46AB-8AD6-B74ECFC77362}"/>
              </a:ext>
            </a:extLst>
          </p:cNvPr>
          <p:cNvSpPr txBox="1"/>
          <p:nvPr/>
        </p:nvSpPr>
        <p:spPr>
          <a:xfrm>
            <a:off x="1700279" y="1582128"/>
            <a:ext cx="15187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홈 인테리어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2B40D1-A190-4D8A-B27A-8EF72F1C5BAF}"/>
              </a:ext>
            </a:extLst>
          </p:cNvPr>
          <p:cNvSpPr txBox="1"/>
          <p:nvPr/>
        </p:nvSpPr>
        <p:spPr>
          <a:xfrm>
            <a:off x="1641351" y="4406613"/>
            <a:ext cx="15187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가전 디지털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470C76-1889-4EA9-AA26-5E62F2E61756}"/>
              </a:ext>
            </a:extLst>
          </p:cNvPr>
          <p:cNvSpPr txBox="1"/>
          <p:nvPr/>
        </p:nvSpPr>
        <p:spPr>
          <a:xfrm>
            <a:off x="3743097" y="408363"/>
            <a:ext cx="151871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가구</a:t>
            </a:r>
            <a:endParaRPr lang="en-US" altLang="ko-KR" sz="1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179684-8564-4C81-B809-97D11CD5CB75}"/>
              </a:ext>
            </a:extLst>
          </p:cNvPr>
          <p:cNvSpPr txBox="1"/>
          <p:nvPr/>
        </p:nvSpPr>
        <p:spPr>
          <a:xfrm>
            <a:off x="3743097" y="907163"/>
            <a:ext cx="151871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커튼</a:t>
            </a:r>
            <a:endParaRPr lang="en-US" altLang="ko-KR" sz="1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CC6F93-25A9-406B-8901-5F8ABDB93EDF}"/>
              </a:ext>
            </a:extLst>
          </p:cNvPr>
          <p:cNvSpPr txBox="1"/>
          <p:nvPr/>
        </p:nvSpPr>
        <p:spPr>
          <a:xfrm>
            <a:off x="3743097" y="1400940"/>
            <a:ext cx="151871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카페트</a:t>
            </a:r>
            <a:endParaRPr lang="en-US" altLang="ko-KR" sz="1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912792-0F0F-40B4-8143-A1B1A2FA5BEF}"/>
              </a:ext>
            </a:extLst>
          </p:cNvPr>
          <p:cNvSpPr txBox="1"/>
          <p:nvPr/>
        </p:nvSpPr>
        <p:spPr>
          <a:xfrm>
            <a:off x="3743097" y="1894717"/>
            <a:ext cx="151871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/>
              <a:t>조명</a:t>
            </a:r>
            <a:endParaRPr lang="en-US" altLang="ko-KR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D5A9C6-B6B4-4DFC-B8A8-986755D089CE}"/>
              </a:ext>
            </a:extLst>
          </p:cNvPr>
          <p:cNvSpPr txBox="1"/>
          <p:nvPr/>
        </p:nvSpPr>
        <p:spPr>
          <a:xfrm>
            <a:off x="3743097" y="2388494"/>
            <a:ext cx="151871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벽지</a:t>
            </a:r>
            <a:endParaRPr lang="en-US" altLang="ko-KR" sz="1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45C848-EC94-4511-8DD8-5CC1B8060500}"/>
              </a:ext>
            </a:extLst>
          </p:cNvPr>
          <p:cNvSpPr txBox="1"/>
          <p:nvPr/>
        </p:nvSpPr>
        <p:spPr>
          <a:xfrm>
            <a:off x="3743097" y="2882271"/>
            <a:ext cx="151871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홈 </a:t>
            </a:r>
            <a:r>
              <a:rPr lang="ko-KR" altLang="en-US" sz="1400" b="1" dirty="0" err="1"/>
              <a:t>데코</a:t>
            </a:r>
            <a:endParaRPr lang="en-US" altLang="ko-KR" sz="1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0D8E18-B302-4B31-B478-169A0F406866}"/>
              </a:ext>
            </a:extLst>
          </p:cNvPr>
          <p:cNvSpPr txBox="1"/>
          <p:nvPr/>
        </p:nvSpPr>
        <p:spPr>
          <a:xfrm>
            <a:off x="5732317" y="408362"/>
            <a:ext cx="6189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침대</a:t>
            </a:r>
            <a:r>
              <a:rPr lang="en-US" altLang="ko-KR" sz="1400" dirty="0"/>
              <a:t>, </a:t>
            </a:r>
            <a:r>
              <a:rPr lang="ko-KR" altLang="en-US" sz="1400" dirty="0"/>
              <a:t>수납장</a:t>
            </a:r>
            <a:r>
              <a:rPr lang="en-US" altLang="ko-KR" sz="1400" dirty="0"/>
              <a:t>, </a:t>
            </a:r>
            <a:r>
              <a:rPr lang="ko-KR" altLang="en-US" sz="1400" dirty="0"/>
              <a:t>서랍장</a:t>
            </a:r>
            <a:r>
              <a:rPr lang="en-US" altLang="ko-KR" sz="1400" dirty="0"/>
              <a:t>, </a:t>
            </a:r>
            <a:r>
              <a:rPr lang="ko-KR" altLang="en-US" sz="1400" dirty="0"/>
              <a:t>매트리스</a:t>
            </a:r>
            <a:r>
              <a:rPr lang="en-US" altLang="ko-KR" sz="1400" dirty="0"/>
              <a:t>, </a:t>
            </a:r>
            <a:r>
              <a:rPr lang="ko-KR" altLang="en-US" sz="1400" dirty="0"/>
              <a:t>옷장</a:t>
            </a:r>
            <a:r>
              <a:rPr lang="en-US" altLang="ko-KR" sz="1400" dirty="0"/>
              <a:t>, </a:t>
            </a:r>
            <a:r>
              <a:rPr lang="ko-KR" altLang="en-US" sz="1400" dirty="0"/>
              <a:t>탁자</a:t>
            </a:r>
            <a:r>
              <a:rPr lang="en-US" altLang="ko-KR" sz="1400" dirty="0"/>
              <a:t>, </a:t>
            </a:r>
            <a:r>
              <a:rPr lang="ko-KR" altLang="en-US" sz="1400" dirty="0"/>
              <a:t>의자</a:t>
            </a:r>
            <a:r>
              <a:rPr lang="en-US" altLang="ko-KR" sz="1400" dirty="0"/>
              <a:t>, </a:t>
            </a:r>
            <a:r>
              <a:rPr lang="ko-KR" altLang="en-US" sz="1400" dirty="0"/>
              <a:t>식탁</a:t>
            </a:r>
            <a:endParaRPr lang="en-US" altLang="ko-KR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0E9AB7-A0CD-4755-A9A8-4CB307417B3D}"/>
              </a:ext>
            </a:extLst>
          </p:cNvPr>
          <p:cNvSpPr txBox="1"/>
          <p:nvPr/>
        </p:nvSpPr>
        <p:spPr>
          <a:xfrm>
            <a:off x="5732316" y="907162"/>
            <a:ext cx="6189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커튼</a:t>
            </a:r>
            <a:r>
              <a:rPr lang="en-US" altLang="ko-KR" sz="1400" dirty="0"/>
              <a:t>, </a:t>
            </a:r>
            <a:r>
              <a:rPr lang="ko-KR" altLang="en-US" sz="1400" dirty="0"/>
              <a:t>블라인드</a:t>
            </a:r>
            <a:endParaRPr lang="en-US" altLang="ko-KR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E9133D-673C-487A-B986-9496B27D1070}"/>
              </a:ext>
            </a:extLst>
          </p:cNvPr>
          <p:cNvSpPr txBox="1"/>
          <p:nvPr/>
        </p:nvSpPr>
        <p:spPr>
          <a:xfrm>
            <a:off x="5732316" y="1400940"/>
            <a:ext cx="6189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러그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카페트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발매트</a:t>
            </a:r>
            <a:r>
              <a:rPr lang="en-US" altLang="ko-KR" sz="1400" dirty="0"/>
              <a:t>,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A6CE980-D809-401F-A2E9-85625046C78A}"/>
              </a:ext>
            </a:extLst>
          </p:cNvPr>
          <p:cNvSpPr txBox="1"/>
          <p:nvPr/>
        </p:nvSpPr>
        <p:spPr>
          <a:xfrm>
            <a:off x="5732316" y="1894717"/>
            <a:ext cx="6189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스탠드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천장등</a:t>
            </a:r>
            <a:r>
              <a:rPr lang="en-US" altLang="ko-KR" sz="1400" dirty="0"/>
              <a:t>/</a:t>
            </a:r>
            <a:r>
              <a:rPr lang="ko-KR" altLang="en-US" sz="1400" dirty="0" err="1"/>
              <a:t>벽등</a:t>
            </a:r>
            <a:endParaRPr lang="en-US" altLang="ko-KR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8AB584-A487-449D-BF9A-938ADBE090FD}"/>
              </a:ext>
            </a:extLst>
          </p:cNvPr>
          <p:cNvSpPr txBox="1"/>
          <p:nvPr/>
        </p:nvSpPr>
        <p:spPr>
          <a:xfrm>
            <a:off x="5732316" y="2388494"/>
            <a:ext cx="6189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벽지</a:t>
            </a:r>
            <a:r>
              <a:rPr lang="en-US" altLang="ko-KR" sz="1400" dirty="0"/>
              <a:t>, </a:t>
            </a:r>
            <a:r>
              <a:rPr lang="ko-KR" altLang="en-US" sz="1400" dirty="0"/>
              <a:t>장판</a:t>
            </a:r>
            <a:r>
              <a:rPr lang="en-US" altLang="ko-KR" sz="1400" dirty="0"/>
              <a:t>, </a:t>
            </a:r>
            <a:r>
              <a:rPr lang="ko-KR" altLang="en-US" sz="1400" dirty="0"/>
              <a:t>타일</a:t>
            </a:r>
            <a:endParaRPr lang="en-US" altLang="ko-KR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C0BC14-5D5C-4212-B2B4-E80E1B0DD3D9}"/>
              </a:ext>
            </a:extLst>
          </p:cNvPr>
          <p:cNvSpPr txBox="1"/>
          <p:nvPr/>
        </p:nvSpPr>
        <p:spPr>
          <a:xfrm>
            <a:off x="5732316" y="2882271"/>
            <a:ext cx="6189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쿠션</a:t>
            </a:r>
            <a:r>
              <a:rPr lang="en-US" altLang="ko-KR" sz="1400" dirty="0"/>
              <a:t>, </a:t>
            </a:r>
            <a:r>
              <a:rPr lang="ko-KR" altLang="en-US" sz="1400" dirty="0"/>
              <a:t>화분</a:t>
            </a:r>
            <a:r>
              <a:rPr lang="en-US" altLang="ko-KR" sz="1400" dirty="0"/>
              <a:t>/</a:t>
            </a:r>
            <a:r>
              <a:rPr lang="ko-KR" altLang="en-US" sz="1400" dirty="0"/>
              <a:t>화병</a:t>
            </a:r>
            <a:r>
              <a:rPr lang="en-US" altLang="ko-KR" sz="1400" dirty="0"/>
              <a:t>, </a:t>
            </a:r>
            <a:r>
              <a:rPr lang="ko-KR" altLang="en-US" sz="1400" dirty="0"/>
              <a:t>시계</a:t>
            </a:r>
            <a:r>
              <a:rPr lang="en-US" altLang="ko-KR" sz="1400" dirty="0"/>
              <a:t>, </a:t>
            </a:r>
            <a:r>
              <a:rPr lang="ko-KR" altLang="en-US" sz="1400" dirty="0"/>
              <a:t>거울</a:t>
            </a:r>
            <a:r>
              <a:rPr lang="en-US" altLang="ko-KR" sz="1400" dirty="0"/>
              <a:t>, </a:t>
            </a:r>
            <a:r>
              <a:rPr lang="ko-KR" altLang="en-US" sz="1400" dirty="0"/>
              <a:t>액자</a:t>
            </a:r>
            <a:r>
              <a:rPr lang="en-US" altLang="ko-KR" sz="1400" dirty="0"/>
              <a:t>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3E8C72-9F1E-4250-9D8E-87276DD74606}"/>
              </a:ext>
            </a:extLst>
          </p:cNvPr>
          <p:cNvSpPr txBox="1"/>
          <p:nvPr/>
        </p:nvSpPr>
        <p:spPr>
          <a:xfrm>
            <a:off x="3743097" y="3644442"/>
            <a:ext cx="151871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TV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845AB6-503E-42A2-93BA-489EB1123CFA}"/>
              </a:ext>
            </a:extLst>
          </p:cNvPr>
          <p:cNvSpPr txBox="1"/>
          <p:nvPr/>
        </p:nvSpPr>
        <p:spPr>
          <a:xfrm>
            <a:off x="3743097" y="4098836"/>
            <a:ext cx="151871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/>
              <a:t>냉장고</a:t>
            </a:r>
            <a:endParaRPr lang="en-US" altLang="ko-KR" sz="14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D0948A8-55DF-411C-9C0E-7F65F89B6C09}"/>
              </a:ext>
            </a:extLst>
          </p:cNvPr>
          <p:cNvSpPr txBox="1"/>
          <p:nvPr/>
        </p:nvSpPr>
        <p:spPr>
          <a:xfrm>
            <a:off x="3743097" y="4553230"/>
            <a:ext cx="151871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세탁기</a:t>
            </a:r>
            <a:endParaRPr lang="en-US" altLang="ko-KR" sz="14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F59072-54EF-4012-84C6-3079FF25C4FA}"/>
              </a:ext>
            </a:extLst>
          </p:cNvPr>
          <p:cNvSpPr txBox="1"/>
          <p:nvPr/>
        </p:nvSpPr>
        <p:spPr>
          <a:xfrm>
            <a:off x="3743097" y="5007624"/>
            <a:ext cx="151871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데스크탑</a:t>
            </a:r>
            <a:endParaRPr lang="en-US" altLang="ko-KR" sz="14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96E15E-C37E-4ADE-9477-8FF864E9ED2A}"/>
              </a:ext>
            </a:extLst>
          </p:cNvPr>
          <p:cNvSpPr txBox="1"/>
          <p:nvPr/>
        </p:nvSpPr>
        <p:spPr>
          <a:xfrm>
            <a:off x="3743097" y="5457060"/>
            <a:ext cx="151871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주방가전</a:t>
            </a:r>
            <a:endParaRPr lang="en-US" altLang="ko-KR" sz="14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6232B51-0694-4476-B117-8A33C7B4577C}"/>
              </a:ext>
            </a:extLst>
          </p:cNvPr>
          <p:cNvSpPr txBox="1"/>
          <p:nvPr/>
        </p:nvSpPr>
        <p:spPr>
          <a:xfrm>
            <a:off x="5732316" y="5457059"/>
            <a:ext cx="61897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전자레인지</a:t>
            </a:r>
            <a:r>
              <a:rPr lang="en-US" altLang="ko-KR" sz="1400" dirty="0"/>
              <a:t>, </a:t>
            </a:r>
            <a:r>
              <a:rPr lang="ko-KR" altLang="en-US" sz="1400" dirty="0"/>
              <a:t>오븐</a:t>
            </a:r>
            <a:r>
              <a:rPr lang="en-US" altLang="ko-KR" sz="1400" dirty="0"/>
              <a:t>, </a:t>
            </a:r>
            <a:r>
              <a:rPr lang="ko-KR" altLang="en-US" sz="1400" dirty="0"/>
              <a:t>가스레인지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인덕션</a:t>
            </a:r>
            <a:endParaRPr lang="en-US" altLang="ko-KR" sz="1400" dirty="0"/>
          </a:p>
        </p:txBody>
      </p:sp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C5DAF7C3-6E7E-4D9A-A4A6-7159700BD6BA}"/>
              </a:ext>
            </a:extLst>
          </p:cNvPr>
          <p:cNvSpPr/>
          <p:nvPr/>
        </p:nvSpPr>
        <p:spPr>
          <a:xfrm>
            <a:off x="3272589" y="542706"/>
            <a:ext cx="470508" cy="2647342"/>
          </a:xfrm>
          <a:prstGeom prst="leftBrace">
            <a:avLst>
              <a:gd name="adj1" fmla="val 8333"/>
              <a:gd name="adj2" fmla="val 481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왼쪽 중괄호 59">
            <a:extLst>
              <a:ext uri="{FF2B5EF4-FFF2-40B4-BE49-F238E27FC236}">
                <a16:creationId xmlns:a16="http://schemas.microsoft.com/office/drawing/2014/main" id="{B3533781-EA30-4328-9A1C-94CB6E203F5E}"/>
              </a:ext>
            </a:extLst>
          </p:cNvPr>
          <p:cNvSpPr/>
          <p:nvPr/>
        </p:nvSpPr>
        <p:spPr>
          <a:xfrm>
            <a:off x="3197573" y="3683953"/>
            <a:ext cx="470508" cy="1961249"/>
          </a:xfrm>
          <a:prstGeom prst="leftBrace">
            <a:avLst>
              <a:gd name="adj1" fmla="val 8333"/>
              <a:gd name="adj2" fmla="val 481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왼쪽 중괄호 60">
            <a:extLst>
              <a:ext uri="{FF2B5EF4-FFF2-40B4-BE49-F238E27FC236}">
                <a16:creationId xmlns:a16="http://schemas.microsoft.com/office/drawing/2014/main" id="{D4F38309-8492-4B93-AC89-4904DC3AA245}"/>
              </a:ext>
            </a:extLst>
          </p:cNvPr>
          <p:cNvSpPr/>
          <p:nvPr/>
        </p:nvSpPr>
        <p:spPr>
          <a:xfrm>
            <a:off x="1144045" y="1708717"/>
            <a:ext cx="470508" cy="2926370"/>
          </a:xfrm>
          <a:prstGeom prst="leftBrace">
            <a:avLst>
              <a:gd name="adj1" fmla="val 129563"/>
              <a:gd name="adj2" fmla="val 481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958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101</Words>
  <Application>Microsoft Office PowerPoint</Application>
  <PresentationFormat>와이드스크린</PresentationFormat>
  <Paragraphs>39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주희민</dc:creator>
  <cp:lastModifiedBy>주희민</cp:lastModifiedBy>
  <cp:revision>14</cp:revision>
  <dcterms:created xsi:type="dcterms:W3CDTF">2021-01-08T04:50:45Z</dcterms:created>
  <dcterms:modified xsi:type="dcterms:W3CDTF">2021-01-12T04:55:03Z</dcterms:modified>
</cp:coreProperties>
</file>