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63" r:id="rId4"/>
    <p:sldId id="366" r:id="rId5"/>
    <p:sldId id="260" r:id="rId6"/>
    <p:sldId id="298" r:id="rId7"/>
    <p:sldId id="308" r:id="rId8"/>
    <p:sldId id="367" r:id="rId9"/>
    <p:sldId id="368" r:id="rId10"/>
    <p:sldId id="309" r:id="rId11"/>
    <p:sldId id="369" r:id="rId12"/>
    <p:sldId id="370" r:id="rId13"/>
    <p:sldId id="371" r:id="rId14"/>
    <p:sldId id="310" r:id="rId15"/>
    <p:sldId id="311" r:id="rId16"/>
    <p:sldId id="365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FDFE080-7475-4FC2-9FFD-A361F719381E}"/>
              </a:ext>
            </a:extLst>
          </p:cNvPr>
          <p:cNvGrpSpPr/>
          <p:nvPr/>
        </p:nvGrpSpPr>
        <p:grpSpPr>
          <a:xfrm>
            <a:off x="609467" y="3130359"/>
            <a:ext cx="5286102" cy="3233490"/>
            <a:chOff x="6673536" y="3285265"/>
            <a:chExt cx="5286102" cy="3233490"/>
          </a:xfrm>
        </p:grpSpPr>
        <p:sp>
          <p:nvSpPr>
            <p:cNvPr id="23" name="TextBox 22">
              <a:hlinkClick r:id="rId2"/>
              <a:extLst>
                <a:ext uri="{FF2B5EF4-FFF2-40B4-BE49-F238E27FC236}">
                  <a16:creationId xmlns:a16="http://schemas.microsoft.com/office/drawing/2014/main" id="{D6A79285-3107-4BC0-8875-8EF27C571FEF}"/>
                </a:ext>
              </a:extLst>
            </p:cNvPr>
            <p:cNvSpPr txBox="1"/>
            <p:nvPr/>
          </p:nvSpPr>
          <p:spPr>
            <a:xfrm>
              <a:off x="6673537" y="6272534"/>
              <a:ext cx="528610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6673536" y="3285265"/>
              <a:ext cx="5286102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Simple</a:t>
              </a:r>
              <a:br>
                <a:rPr lang="en-US" sz="5400" dirty="0">
                  <a:solidFill>
                    <a:schemeClr val="bg1"/>
                  </a:solidFill>
                  <a:latin typeface="+mj-lt"/>
                </a:rPr>
              </a:br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Scheduler</a:t>
              </a:r>
              <a:br>
                <a:rPr lang="en-US" sz="5400" dirty="0">
                  <a:solidFill>
                    <a:schemeClr val="bg1"/>
                  </a:solidFill>
                  <a:latin typeface="+mj-lt"/>
                </a:rPr>
              </a:br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App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0B7C1A-C50C-404D-A7B2-1762B76D5ED9}"/>
                </a:ext>
              </a:extLst>
            </p:cNvPr>
            <p:cNvSpPr txBox="1"/>
            <p:nvPr/>
          </p:nvSpPr>
          <p:spPr>
            <a:xfrm>
              <a:off x="6673536" y="5870588"/>
              <a:ext cx="528610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KELOMPOK 3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071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16FC6A-BFC8-4DF0-BFB7-A60EBD88F8D4}"/>
              </a:ext>
            </a:extLst>
          </p:cNvPr>
          <p:cNvGrpSpPr/>
          <p:nvPr/>
        </p:nvGrpSpPr>
        <p:grpSpPr>
          <a:xfrm>
            <a:off x="7353872" y="1084567"/>
            <a:ext cx="4542854" cy="4964929"/>
            <a:chOff x="6110127" y="1553562"/>
            <a:chExt cx="4542854" cy="496492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B7200E-54A0-4F41-98D3-F51C8B6F3045}"/>
                </a:ext>
              </a:extLst>
            </p:cNvPr>
            <p:cNvGrpSpPr/>
            <p:nvPr/>
          </p:nvGrpSpPr>
          <p:grpSpPr>
            <a:xfrm>
              <a:off x="7313348" y="1982975"/>
              <a:ext cx="3339633" cy="3337920"/>
              <a:chOff x="7280365" y="2348194"/>
              <a:chExt cx="3168977" cy="3167352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4709A09-2D61-43C1-B6BE-EC4F66399188}"/>
                  </a:ext>
                </a:extLst>
              </p:cNvPr>
              <p:cNvSpPr/>
              <p:nvPr/>
            </p:nvSpPr>
            <p:spPr>
              <a:xfrm>
                <a:off x="7281176" y="2348194"/>
                <a:ext cx="3167351" cy="3167352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9FF9090-90C9-4039-BE8F-F3216F53DE05}"/>
                  </a:ext>
                </a:extLst>
              </p:cNvPr>
              <p:cNvSpPr/>
              <p:nvPr/>
            </p:nvSpPr>
            <p:spPr>
              <a:xfrm>
                <a:off x="7280365" y="2357762"/>
                <a:ext cx="3168977" cy="3100025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30DF5-8308-492A-91F6-7B4F9174CFD3}"/>
                </a:ext>
              </a:extLst>
            </p:cNvPr>
            <p:cNvGrpSpPr/>
            <p:nvPr/>
          </p:nvGrpSpPr>
          <p:grpSpPr>
            <a:xfrm>
              <a:off x="7504991" y="1553562"/>
              <a:ext cx="2943855" cy="1040245"/>
              <a:chOff x="7389382" y="1763600"/>
              <a:chExt cx="2943855" cy="1040245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C62A16A2-A4A0-44E8-8BEC-D27AA6E652EB}"/>
                  </a:ext>
                </a:extLst>
              </p:cNvPr>
              <p:cNvSpPr/>
              <p:nvPr/>
            </p:nvSpPr>
            <p:spPr>
              <a:xfrm>
                <a:off x="7389382" y="1763600"/>
                <a:ext cx="2943855" cy="478089"/>
              </a:xfrm>
              <a:custGeom>
                <a:avLst/>
                <a:gdLst>
                  <a:gd name="connsiteX0" fmla="*/ 40989 w 4186687"/>
                  <a:gd name="connsiteY0" fmla="*/ 590150 h 679928"/>
                  <a:gd name="connsiteX1" fmla="*/ 89 w 4186687"/>
                  <a:gd name="connsiteY1" fmla="*/ 548754 h 679928"/>
                  <a:gd name="connsiteX2" fmla="*/ 12235 w 4186687"/>
                  <a:gd name="connsiteY2" fmla="*/ 41840 h 679928"/>
                  <a:gd name="connsiteX3" fmla="*/ 60984 w 4186687"/>
                  <a:gd name="connsiteY3" fmla="*/ 114 h 679928"/>
                  <a:gd name="connsiteX4" fmla="*/ 4125713 w 4186687"/>
                  <a:gd name="connsiteY4" fmla="*/ 87285 h 679928"/>
                  <a:gd name="connsiteX5" fmla="*/ 4186195 w 4186687"/>
                  <a:gd name="connsiteY5" fmla="*/ 151155 h 679928"/>
                  <a:gd name="connsiteX6" fmla="*/ 4174214 w 4186687"/>
                  <a:gd name="connsiteY6" fmla="*/ 641544 h 679928"/>
                  <a:gd name="connsiteX7" fmla="*/ 4134554 w 4186687"/>
                  <a:gd name="connsiteY7" fmla="*/ 679882 h 679928"/>
                  <a:gd name="connsiteX8" fmla="*/ 40989 w 4186687"/>
                  <a:gd name="connsiteY8" fmla="*/ 590150 h 67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86687" h="679928">
                    <a:moveTo>
                      <a:pt x="40989" y="590150"/>
                    </a:moveTo>
                    <a:cubicBezTo>
                      <a:pt x="8930" y="589654"/>
                      <a:pt x="-1068" y="581805"/>
                      <a:pt x="89" y="548754"/>
                    </a:cubicBezTo>
                    <a:cubicBezTo>
                      <a:pt x="5872" y="379865"/>
                      <a:pt x="10830" y="210812"/>
                      <a:pt x="12235" y="41840"/>
                    </a:cubicBezTo>
                    <a:cubicBezTo>
                      <a:pt x="12565" y="1105"/>
                      <a:pt x="29338" y="-630"/>
                      <a:pt x="60984" y="114"/>
                    </a:cubicBezTo>
                    <a:cubicBezTo>
                      <a:pt x="458500" y="9451"/>
                      <a:pt x="3875354" y="81666"/>
                      <a:pt x="4125713" y="87285"/>
                    </a:cubicBezTo>
                    <a:cubicBezTo>
                      <a:pt x="4188509" y="88690"/>
                      <a:pt x="4187930" y="88937"/>
                      <a:pt x="4186195" y="151155"/>
                    </a:cubicBezTo>
                    <a:cubicBezTo>
                      <a:pt x="4181651" y="314590"/>
                      <a:pt x="4176776" y="478108"/>
                      <a:pt x="4174214" y="641544"/>
                    </a:cubicBezTo>
                    <a:cubicBezTo>
                      <a:pt x="4173719" y="672528"/>
                      <a:pt x="4165291" y="680626"/>
                      <a:pt x="4134554" y="679882"/>
                    </a:cubicBezTo>
                    <a:cubicBezTo>
                      <a:pt x="3877255" y="673190"/>
                      <a:pt x="301014" y="594364"/>
                      <a:pt x="40989" y="590150"/>
                    </a:cubicBezTo>
                    <a:close/>
                  </a:path>
                </a:pathLst>
              </a:custGeom>
              <a:solidFill>
                <a:srgbClr val="474343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C26EA02-CC61-405A-986B-B17E3C06B5FB}"/>
                  </a:ext>
                </a:extLst>
              </p:cNvPr>
              <p:cNvSpPr/>
              <p:nvPr/>
            </p:nvSpPr>
            <p:spPr>
              <a:xfrm>
                <a:off x="7951352" y="2175695"/>
                <a:ext cx="1832403" cy="628150"/>
              </a:xfrm>
              <a:custGeom>
                <a:avLst/>
                <a:gdLst>
                  <a:gd name="connsiteX0" fmla="*/ 61173 w 2606003"/>
                  <a:gd name="connsiteY0" fmla="*/ 2337 h 893342"/>
                  <a:gd name="connsiteX1" fmla="*/ 2563599 w 2606003"/>
                  <a:gd name="connsiteY1" fmla="*/ 51912 h 893342"/>
                  <a:gd name="connsiteX2" fmla="*/ 2548975 w 2606003"/>
                  <a:gd name="connsiteY2" fmla="*/ 676238 h 893342"/>
                  <a:gd name="connsiteX3" fmla="*/ 2564343 w 2606003"/>
                  <a:gd name="connsiteY3" fmla="*/ 722261 h 893342"/>
                  <a:gd name="connsiteX4" fmla="*/ 2581199 w 2606003"/>
                  <a:gd name="connsiteY4" fmla="*/ 833890 h 893342"/>
                  <a:gd name="connsiteX5" fmla="*/ 2351910 w 2606003"/>
                  <a:gd name="connsiteY5" fmla="*/ 876360 h 893342"/>
                  <a:gd name="connsiteX6" fmla="*/ 1700566 w 2606003"/>
                  <a:gd name="connsiteY6" fmla="*/ 893050 h 893342"/>
                  <a:gd name="connsiteX7" fmla="*/ 1264050 w 2606003"/>
                  <a:gd name="connsiteY7" fmla="*/ 885118 h 893342"/>
                  <a:gd name="connsiteX8" fmla="*/ 355571 w 2606003"/>
                  <a:gd name="connsiteY8" fmla="*/ 834633 h 893342"/>
                  <a:gd name="connsiteX9" fmla="*/ 70840 w 2606003"/>
                  <a:gd name="connsiteY9" fmla="*/ 799765 h 893342"/>
                  <a:gd name="connsiteX10" fmla="*/ 17050 w 2606003"/>
                  <a:gd name="connsiteY10" fmla="*/ 761261 h 893342"/>
                  <a:gd name="connsiteX11" fmla="*/ 33245 w 2606003"/>
                  <a:gd name="connsiteY11" fmla="*/ 662275 h 893342"/>
                  <a:gd name="connsiteX12" fmla="*/ 47374 w 2606003"/>
                  <a:gd name="connsiteY12" fmla="*/ 618152 h 893342"/>
                  <a:gd name="connsiteX13" fmla="*/ 61173 w 2606003"/>
                  <a:gd name="connsiteY13" fmla="*/ 2337 h 89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6003" h="893342">
                    <a:moveTo>
                      <a:pt x="61173" y="2337"/>
                    </a:moveTo>
                    <a:cubicBezTo>
                      <a:pt x="83647" y="-12701"/>
                      <a:pt x="2486757" y="49682"/>
                      <a:pt x="2563599" y="51912"/>
                    </a:cubicBezTo>
                    <a:cubicBezTo>
                      <a:pt x="2558642" y="260049"/>
                      <a:pt x="2553602" y="468102"/>
                      <a:pt x="2548975" y="676238"/>
                    </a:cubicBezTo>
                    <a:cubicBezTo>
                      <a:pt x="2548644" y="692599"/>
                      <a:pt x="2543191" y="708711"/>
                      <a:pt x="2564343" y="722261"/>
                    </a:cubicBezTo>
                    <a:cubicBezTo>
                      <a:pt x="2615076" y="754734"/>
                      <a:pt x="2617968" y="784810"/>
                      <a:pt x="2581199" y="833890"/>
                    </a:cubicBezTo>
                    <a:cubicBezTo>
                      <a:pt x="2508735" y="869419"/>
                      <a:pt x="2429497" y="870493"/>
                      <a:pt x="2351910" y="876360"/>
                    </a:cubicBezTo>
                    <a:cubicBezTo>
                      <a:pt x="2135098" y="892555"/>
                      <a:pt x="1917873" y="894207"/>
                      <a:pt x="1700566" y="893050"/>
                    </a:cubicBezTo>
                    <a:cubicBezTo>
                      <a:pt x="1690981" y="892968"/>
                      <a:pt x="1399970" y="888671"/>
                      <a:pt x="1264050" y="885118"/>
                    </a:cubicBezTo>
                    <a:cubicBezTo>
                      <a:pt x="960728" y="877269"/>
                      <a:pt x="657819" y="862065"/>
                      <a:pt x="355571" y="834633"/>
                    </a:cubicBezTo>
                    <a:cubicBezTo>
                      <a:pt x="331031" y="832403"/>
                      <a:pt x="129505" y="817612"/>
                      <a:pt x="70840" y="799765"/>
                    </a:cubicBezTo>
                    <a:cubicBezTo>
                      <a:pt x="49027" y="793155"/>
                      <a:pt x="25644" y="787123"/>
                      <a:pt x="17050" y="761261"/>
                    </a:cubicBezTo>
                    <a:cubicBezTo>
                      <a:pt x="-8564" y="714742"/>
                      <a:pt x="-6994" y="696234"/>
                      <a:pt x="33245" y="662275"/>
                    </a:cubicBezTo>
                    <a:cubicBezTo>
                      <a:pt x="49357" y="648724"/>
                      <a:pt x="46961" y="633603"/>
                      <a:pt x="47374" y="618152"/>
                    </a:cubicBezTo>
                    <a:cubicBezTo>
                      <a:pt x="52332" y="412825"/>
                      <a:pt x="56629" y="207581"/>
                      <a:pt x="61173" y="2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48887BF-57C8-40DA-852B-38B03BFF1F63}"/>
                </a:ext>
              </a:extLst>
            </p:cNvPr>
            <p:cNvGrpSpPr/>
            <p:nvPr/>
          </p:nvGrpSpPr>
          <p:grpSpPr>
            <a:xfrm flipH="1">
              <a:off x="6110127" y="3895561"/>
              <a:ext cx="4542854" cy="2622930"/>
              <a:chOff x="7422723" y="4330492"/>
              <a:chExt cx="3910228" cy="2257668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A2736757-018B-4BAE-8AD3-45161ABC5CCA}"/>
                  </a:ext>
                </a:extLst>
              </p:cNvPr>
              <p:cNvSpPr/>
              <p:nvPr/>
            </p:nvSpPr>
            <p:spPr>
              <a:xfrm>
                <a:off x="10676438" y="4771152"/>
                <a:ext cx="656513" cy="947007"/>
              </a:xfrm>
              <a:custGeom>
                <a:avLst/>
                <a:gdLst>
                  <a:gd name="connsiteX0" fmla="*/ 933680 w 933679"/>
                  <a:gd name="connsiteY0" fmla="*/ 673406 h 1346812"/>
                  <a:gd name="connsiteX1" fmla="*/ 466840 w 933679"/>
                  <a:gd name="connsiteY1" fmla="*/ 1346812 h 1346812"/>
                  <a:gd name="connsiteX2" fmla="*/ 0 w 933679"/>
                  <a:gd name="connsiteY2" fmla="*/ 673406 h 1346812"/>
                  <a:gd name="connsiteX3" fmla="*/ 466840 w 933679"/>
                  <a:gd name="connsiteY3" fmla="*/ 0 h 1346812"/>
                  <a:gd name="connsiteX4" fmla="*/ 933680 w 933679"/>
                  <a:gd name="connsiteY4" fmla="*/ 673406 h 134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79" h="1346812">
                    <a:moveTo>
                      <a:pt x="933680" y="673406"/>
                    </a:moveTo>
                    <a:cubicBezTo>
                      <a:pt x="933680" y="1045318"/>
                      <a:pt x="724669" y="1346812"/>
                      <a:pt x="466840" y="1346812"/>
                    </a:cubicBezTo>
                    <a:cubicBezTo>
                      <a:pt x="209011" y="1346812"/>
                      <a:pt x="0" y="1045318"/>
                      <a:pt x="0" y="673406"/>
                    </a:cubicBezTo>
                    <a:cubicBezTo>
                      <a:pt x="0" y="301494"/>
                      <a:pt x="209011" y="0"/>
                      <a:pt x="466840" y="0"/>
                    </a:cubicBezTo>
                    <a:cubicBezTo>
                      <a:pt x="724669" y="0"/>
                      <a:pt x="933680" y="301494"/>
                      <a:pt x="933680" y="673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95EF7A2C-A606-436C-A5EB-1D863830CF4C}"/>
                  </a:ext>
                </a:extLst>
              </p:cNvPr>
              <p:cNvSpPr/>
              <p:nvPr/>
            </p:nvSpPr>
            <p:spPr>
              <a:xfrm>
                <a:off x="10972683" y="5049965"/>
                <a:ext cx="63966" cy="255691"/>
              </a:xfrm>
              <a:custGeom>
                <a:avLst/>
                <a:gdLst>
                  <a:gd name="connsiteX0" fmla="*/ 67175 w 90971"/>
                  <a:gd name="connsiteY0" fmla="*/ 363639 h 363639"/>
                  <a:gd name="connsiteX1" fmla="*/ 23796 w 90971"/>
                  <a:gd name="connsiteY1" fmla="*/ 363639 h 363639"/>
                  <a:gd name="connsiteX2" fmla="*/ 0 w 90971"/>
                  <a:gd name="connsiteY2" fmla="*/ 339843 h 363639"/>
                  <a:gd name="connsiteX3" fmla="*/ 0 w 90971"/>
                  <a:gd name="connsiteY3" fmla="*/ 23796 h 363639"/>
                  <a:gd name="connsiteX4" fmla="*/ 23796 w 90971"/>
                  <a:gd name="connsiteY4" fmla="*/ 0 h 363639"/>
                  <a:gd name="connsiteX5" fmla="*/ 67175 w 90971"/>
                  <a:gd name="connsiteY5" fmla="*/ 0 h 363639"/>
                  <a:gd name="connsiteX6" fmla="*/ 90972 w 90971"/>
                  <a:gd name="connsiteY6" fmla="*/ 23796 h 363639"/>
                  <a:gd name="connsiteX7" fmla="*/ 90972 w 90971"/>
                  <a:gd name="connsiteY7" fmla="*/ 339843 h 363639"/>
                  <a:gd name="connsiteX8" fmla="*/ 67175 w 90971"/>
                  <a:gd name="connsiteY8" fmla="*/ 363639 h 36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71" h="363639">
                    <a:moveTo>
                      <a:pt x="67175" y="363639"/>
                    </a:moveTo>
                    <a:lnTo>
                      <a:pt x="23796" y="363639"/>
                    </a:lnTo>
                    <a:cubicBezTo>
                      <a:pt x="10659" y="363639"/>
                      <a:pt x="0" y="352981"/>
                      <a:pt x="0" y="339843"/>
                    </a:cubicBezTo>
                    <a:lnTo>
                      <a:pt x="0" y="23796"/>
                    </a:lnTo>
                    <a:cubicBezTo>
                      <a:pt x="0" y="10659"/>
                      <a:pt x="10659" y="0"/>
                      <a:pt x="23796" y="0"/>
                    </a:cubicBezTo>
                    <a:lnTo>
                      <a:pt x="67175" y="0"/>
                    </a:lnTo>
                    <a:cubicBezTo>
                      <a:pt x="80313" y="0"/>
                      <a:pt x="90972" y="10659"/>
                      <a:pt x="90972" y="23796"/>
                    </a:cubicBezTo>
                    <a:lnTo>
                      <a:pt x="90972" y="339843"/>
                    </a:lnTo>
                    <a:cubicBezTo>
                      <a:pt x="90972" y="353063"/>
                      <a:pt x="80313" y="363639"/>
                      <a:pt x="67175" y="363639"/>
                    </a:cubicBezTo>
                    <a:close/>
                  </a:path>
                </a:pathLst>
              </a:custGeom>
              <a:solidFill>
                <a:srgbClr val="010101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5E4F7E5B-1864-401C-8139-9DD6DC72821D}"/>
                  </a:ext>
                </a:extLst>
              </p:cNvPr>
              <p:cNvSpPr/>
              <p:nvPr/>
            </p:nvSpPr>
            <p:spPr>
              <a:xfrm>
                <a:off x="10672712" y="5025797"/>
                <a:ext cx="200041" cy="546765"/>
              </a:xfrm>
              <a:custGeom>
                <a:avLst/>
                <a:gdLst>
                  <a:gd name="connsiteX0" fmla="*/ 55287 w 284493"/>
                  <a:gd name="connsiteY0" fmla="*/ 0 h 777597"/>
                  <a:gd name="connsiteX1" fmla="*/ 284493 w 284493"/>
                  <a:gd name="connsiteY1" fmla="*/ 0 h 777597"/>
                  <a:gd name="connsiteX2" fmla="*/ 142458 w 284493"/>
                  <a:gd name="connsiteY2" fmla="*/ 160956 h 777597"/>
                  <a:gd name="connsiteX3" fmla="*/ 68177 w 284493"/>
                  <a:gd name="connsiteY3" fmla="*/ 516581 h 777597"/>
                  <a:gd name="connsiteX4" fmla="*/ 137005 w 284493"/>
                  <a:gd name="connsiteY4" fmla="*/ 777598 h 777597"/>
                  <a:gd name="connsiteX5" fmla="*/ 31573 w 284493"/>
                  <a:gd name="connsiteY5" fmla="*/ 552358 h 777597"/>
                  <a:gd name="connsiteX6" fmla="*/ 176 w 284493"/>
                  <a:gd name="connsiteY6" fmla="*/ 317451 h 777597"/>
                  <a:gd name="connsiteX7" fmla="*/ 55287 w 284493"/>
                  <a:gd name="connsiteY7" fmla="*/ 0 h 77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493" h="777597">
                    <a:moveTo>
                      <a:pt x="55287" y="0"/>
                    </a:moveTo>
                    <a:cubicBezTo>
                      <a:pt x="130064" y="0"/>
                      <a:pt x="204841" y="0"/>
                      <a:pt x="284493" y="0"/>
                    </a:cubicBezTo>
                    <a:cubicBezTo>
                      <a:pt x="241610" y="63705"/>
                      <a:pt x="186911" y="107827"/>
                      <a:pt x="142458" y="160956"/>
                    </a:cubicBezTo>
                    <a:cubicBezTo>
                      <a:pt x="53965" y="266884"/>
                      <a:pt x="43719" y="386857"/>
                      <a:pt x="68177" y="516581"/>
                    </a:cubicBezTo>
                    <a:cubicBezTo>
                      <a:pt x="84950" y="605405"/>
                      <a:pt x="116679" y="689931"/>
                      <a:pt x="137005" y="777598"/>
                    </a:cubicBezTo>
                    <a:cubicBezTo>
                      <a:pt x="79744" y="712902"/>
                      <a:pt x="56774" y="631845"/>
                      <a:pt x="31573" y="552358"/>
                    </a:cubicBezTo>
                    <a:cubicBezTo>
                      <a:pt x="7446" y="476177"/>
                      <a:pt x="-1394" y="395863"/>
                      <a:pt x="176" y="317451"/>
                    </a:cubicBezTo>
                    <a:cubicBezTo>
                      <a:pt x="2158" y="209872"/>
                      <a:pt x="11247" y="101300"/>
                      <a:pt x="5528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FC5E3A68-AEF2-4886-899E-5072462E81ED}"/>
                  </a:ext>
                </a:extLst>
              </p:cNvPr>
              <p:cNvSpPr/>
              <p:nvPr/>
            </p:nvSpPr>
            <p:spPr>
              <a:xfrm>
                <a:off x="10721697" y="4782015"/>
                <a:ext cx="221537" cy="221614"/>
              </a:xfrm>
              <a:custGeom>
                <a:avLst/>
                <a:gdLst>
                  <a:gd name="connsiteX0" fmla="*/ 314642 w 315065"/>
                  <a:gd name="connsiteY0" fmla="*/ 0 h 315176"/>
                  <a:gd name="connsiteX1" fmla="*/ 272750 w 315065"/>
                  <a:gd name="connsiteY1" fmla="*/ 264405 h 315176"/>
                  <a:gd name="connsiteX2" fmla="*/ 200865 w 315065"/>
                  <a:gd name="connsiteY2" fmla="*/ 314890 h 315176"/>
                  <a:gd name="connsiteX3" fmla="*/ 0 w 315065"/>
                  <a:gd name="connsiteY3" fmla="*/ 312080 h 315176"/>
                  <a:gd name="connsiteX4" fmla="*/ 314642 w 315065"/>
                  <a:gd name="connsiteY4" fmla="*/ 0 h 31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065" h="315176">
                    <a:moveTo>
                      <a:pt x="314642" y="0"/>
                    </a:moveTo>
                    <a:cubicBezTo>
                      <a:pt x="317616" y="90807"/>
                      <a:pt x="305057" y="179134"/>
                      <a:pt x="272750" y="264405"/>
                    </a:cubicBezTo>
                    <a:cubicBezTo>
                      <a:pt x="260191" y="297455"/>
                      <a:pt x="242757" y="317864"/>
                      <a:pt x="200865" y="314890"/>
                    </a:cubicBezTo>
                    <a:cubicBezTo>
                      <a:pt x="134185" y="310180"/>
                      <a:pt x="67010" y="312659"/>
                      <a:pt x="0" y="312080"/>
                    </a:cubicBezTo>
                    <a:cubicBezTo>
                      <a:pt x="61887" y="164757"/>
                      <a:pt x="149058" y="42883"/>
                      <a:pt x="31464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2F29F07-96AE-4BDB-9807-CAD0EDDC0106}"/>
                  </a:ext>
                </a:extLst>
              </p:cNvPr>
              <p:cNvSpPr/>
              <p:nvPr/>
            </p:nvSpPr>
            <p:spPr>
              <a:xfrm>
                <a:off x="10969839" y="4723395"/>
                <a:ext cx="62439" cy="264407"/>
              </a:xfrm>
              <a:custGeom>
                <a:avLst/>
                <a:gdLst>
                  <a:gd name="connsiteX0" fmla="*/ 82951 w 88800"/>
                  <a:gd name="connsiteY0" fmla="*/ 67340 h 376033"/>
                  <a:gd name="connsiteX1" fmla="*/ 57750 w 88800"/>
                  <a:gd name="connsiteY1" fmla="*/ 97086 h 376033"/>
                  <a:gd name="connsiteX2" fmla="*/ 57667 w 88800"/>
                  <a:gd name="connsiteY2" fmla="*/ 347857 h 376033"/>
                  <a:gd name="connsiteX3" fmla="*/ 46017 w 88800"/>
                  <a:gd name="connsiteY3" fmla="*/ 376033 h 376033"/>
                  <a:gd name="connsiteX4" fmla="*/ 37589 w 88800"/>
                  <a:gd name="connsiteY4" fmla="*/ 348766 h 376033"/>
                  <a:gd name="connsiteX5" fmla="*/ 36763 w 88800"/>
                  <a:gd name="connsiteY5" fmla="*/ 97995 h 376033"/>
                  <a:gd name="connsiteX6" fmla="*/ 18090 w 88800"/>
                  <a:gd name="connsiteY6" fmla="*/ 69737 h 376033"/>
                  <a:gd name="connsiteX7" fmla="*/ 20568 w 88800"/>
                  <a:gd name="connsiteY7" fmla="*/ 1570 h 376033"/>
                  <a:gd name="connsiteX8" fmla="*/ 63286 w 88800"/>
                  <a:gd name="connsiteY8" fmla="*/ 0 h 376033"/>
                  <a:gd name="connsiteX9" fmla="*/ 82951 w 88800"/>
                  <a:gd name="connsiteY9" fmla="*/ 67340 h 37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00" h="376033">
                    <a:moveTo>
                      <a:pt x="82951" y="67340"/>
                    </a:moveTo>
                    <a:cubicBezTo>
                      <a:pt x="61964" y="76181"/>
                      <a:pt x="57667" y="78743"/>
                      <a:pt x="57750" y="97086"/>
                    </a:cubicBezTo>
                    <a:cubicBezTo>
                      <a:pt x="58329" y="180704"/>
                      <a:pt x="58246" y="264322"/>
                      <a:pt x="57667" y="347857"/>
                    </a:cubicBezTo>
                    <a:cubicBezTo>
                      <a:pt x="57585" y="358268"/>
                      <a:pt x="61964" y="373637"/>
                      <a:pt x="46017" y="376033"/>
                    </a:cubicBezTo>
                    <a:cubicBezTo>
                      <a:pt x="28914" y="373637"/>
                      <a:pt x="37672" y="358351"/>
                      <a:pt x="37589" y="348766"/>
                    </a:cubicBezTo>
                    <a:cubicBezTo>
                      <a:pt x="37011" y="265148"/>
                      <a:pt x="37589" y="181530"/>
                      <a:pt x="36763" y="97995"/>
                    </a:cubicBezTo>
                    <a:cubicBezTo>
                      <a:pt x="36681" y="86510"/>
                      <a:pt x="37094" y="76181"/>
                      <a:pt x="18090" y="69737"/>
                    </a:cubicBezTo>
                    <a:cubicBezTo>
                      <a:pt x="-7029" y="50319"/>
                      <a:pt x="-5790" y="16360"/>
                      <a:pt x="20568" y="1570"/>
                    </a:cubicBezTo>
                    <a:cubicBezTo>
                      <a:pt x="34780" y="1074"/>
                      <a:pt x="49075" y="578"/>
                      <a:pt x="63286" y="0"/>
                    </a:cubicBezTo>
                    <a:cubicBezTo>
                      <a:pt x="101129" y="13385"/>
                      <a:pt x="86752" y="59656"/>
                      <a:pt x="82951" y="67340"/>
                    </a:cubicBezTo>
                    <a:close/>
                  </a:path>
                </a:pathLst>
              </a:custGeom>
              <a:solidFill>
                <a:srgbClr val="151616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E4BC1F87-1C60-45C9-A538-330870AB105C}"/>
                  </a:ext>
                </a:extLst>
              </p:cNvPr>
              <p:cNvSpPr/>
              <p:nvPr/>
            </p:nvSpPr>
            <p:spPr>
              <a:xfrm>
                <a:off x="10715945" y="5014421"/>
                <a:ext cx="576164" cy="5334"/>
              </a:xfrm>
              <a:custGeom>
                <a:avLst/>
                <a:gdLst>
                  <a:gd name="connsiteX0" fmla="*/ 819242 w 819408"/>
                  <a:gd name="connsiteY0" fmla="*/ 7586 h 7585"/>
                  <a:gd name="connsiteX1" fmla="*/ 0 w 819408"/>
                  <a:gd name="connsiteY1" fmla="*/ 7503 h 7585"/>
                  <a:gd name="connsiteX2" fmla="*/ 1653 w 819408"/>
                  <a:gd name="connsiteY2" fmla="*/ 1058 h 7585"/>
                  <a:gd name="connsiteX3" fmla="*/ 814945 w 819408"/>
                  <a:gd name="connsiteY3" fmla="*/ 66 h 7585"/>
                  <a:gd name="connsiteX4" fmla="*/ 819242 w 819408"/>
                  <a:gd name="connsiteY4" fmla="*/ 7586 h 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408" h="7585">
                    <a:moveTo>
                      <a:pt x="819242" y="7586"/>
                    </a:moveTo>
                    <a:cubicBezTo>
                      <a:pt x="546161" y="7586"/>
                      <a:pt x="273081" y="7503"/>
                      <a:pt x="0" y="7503"/>
                    </a:cubicBezTo>
                    <a:cubicBezTo>
                      <a:pt x="1653" y="1058"/>
                      <a:pt x="-1570" y="10312"/>
                      <a:pt x="1653" y="1058"/>
                    </a:cubicBezTo>
                    <a:cubicBezTo>
                      <a:pt x="255151" y="728"/>
                      <a:pt x="561447" y="-264"/>
                      <a:pt x="814945" y="66"/>
                    </a:cubicBezTo>
                    <a:cubicBezTo>
                      <a:pt x="819655" y="9321"/>
                      <a:pt x="819655" y="1058"/>
                      <a:pt x="819242" y="7586"/>
                    </a:cubicBezTo>
                    <a:close/>
                  </a:path>
                </a:pathLst>
              </a:custGeom>
              <a:solidFill>
                <a:srgbClr val="151515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FA5E6D1-8FA0-453D-B8BD-ED6B39F523A7}"/>
                  </a:ext>
                </a:extLst>
              </p:cNvPr>
              <p:cNvSpPr/>
              <p:nvPr/>
            </p:nvSpPr>
            <p:spPr>
              <a:xfrm>
                <a:off x="7422723" y="4330492"/>
                <a:ext cx="3591631" cy="2257668"/>
              </a:xfrm>
              <a:custGeom>
                <a:avLst/>
                <a:gdLst>
                  <a:gd name="connsiteX0" fmla="*/ 5089246 w 5107940"/>
                  <a:gd name="connsiteY0" fmla="*/ 329157 h 3210806"/>
                  <a:gd name="connsiteX1" fmla="*/ 4955722 w 5107940"/>
                  <a:gd name="connsiteY1" fmla="*/ 71693 h 3210806"/>
                  <a:gd name="connsiteX2" fmla="*/ 4446578 w 5107940"/>
                  <a:gd name="connsiteY2" fmla="*/ 110362 h 3210806"/>
                  <a:gd name="connsiteX3" fmla="*/ 4309087 w 5107940"/>
                  <a:gd name="connsiteY3" fmla="*/ 567700 h 3210806"/>
                  <a:gd name="connsiteX4" fmla="*/ 4400720 w 5107940"/>
                  <a:gd name="connsiteY4" fmla="*/ 998019 h 3210806"/>
                  <a:gd name="connsiteX5" fmla="*/ 4581093 w 5107940"/>
                  <a:gd name="connsiteY5" fmla="*/ 1900135 h 3210806"/>
                  <a:gd name="connsiteX6" fmla="*/ 4490617 w 5107940"/>
                  <a:gd name="connsiteY6" fmla="*/ 2381187 h 3210806"/>
                  <a:gd name="connsiteX7" fmla="*/ 4044930 w 5107940"/>
                  <a:gd name="connsiteY7" fmla="*/ 2811919 h 3210806"/>
                  <a:gd name="connsiteX8" fmla="*/ 3219656 w 5107940"/>
                  <a:gd name="connsiteY8" fmla="*/ 3076736 h 3210806"/>
                  <a:gd name="connsiteX9" fmla="*/ 2458170 w 5107940"/>
                  <a:gd name="connsiteY9" fmla="*/ 3162916 h 3210806"/>
                  <a:gd name="connsiteX10" fmla="*/ 1493093 w 5107940"/>
                  <a:gd name="connsiteY10" fmla="*/ 3100698 h 3210806"/>
                  <a:gd name="connsiteX11" fmla="*/ 1110450 w 5107940"/>
                  <a:gd name="connsiteY11" fmla="*/ 2954862 h 3210806"/>
                  <a:gd name="connsiteX12" fmla="*/ 997912 w 5107940"/>
                  <a:gd name="connsiteY12" fmla="*/ 2663687 h 3210806"/>
                  <a:gd name="connsiteX13" fmla="*/ 1098303 w 5107940"/>
                  <a:gd name="connsiteY13" fmla="*/ 2443818 h 3210806"/>
                  <a:gd name="connsiteX14" fmla="*/ 1584230 w 5107940"/>
                  <a:gd name="connsiteY14" fmla="*/ 1906414 h 3210806"/>
                  <a:gd name="connsiteX15" fmla="*/ 1697676 w 5107940"/>
                  <a:gd name="connsiteY15" fmla="*/ 1865018 h 3210806"/>
                  <a:gd name="connsiteX16" fmla="*/ 1821368 w 5107940"/>
                  <a:gd name="connsiteY16" fmla="*/ 1869894 h 3210806"/>
                  <a:gd name="connsiteX17" fmla="*/ 3578916 w 5107940"/>
                  <a:gd name="connsiteY17" fmla="*/ 1821227 h 3210806"/>
                  <a:gd name="connsiteX18" fmla="*/ 4089879 w 5107940"/>
                  <a:gd name="connsiteY18" fmla="*/ 1755704 h 3210806"/>
                  <a:gd name="connsiteX19" fmla="*/ 4255462 w 5107940"/>
                  <a:gd name="connsiteY19" fmla="*/ 1706541 h 3210806"/>
                  <a:gd name="connsiteX20" fmla="*/ 4305286 w 5107940"/>
                  <a:gd name="connsiteY20" fmla="*/ 1652751 h 3210806"/>
                  <a:gd name="connsiteX21" fmla="*/ 4254058 w 5107940"/>
                  <a:gd name="connsiteY21" fmla="*/ 1599953 h 3210806"/>
                  <a:gd name="connsiteX22" fmla="*/ 4184403 w 5107940"/>
                  <a:gd name="connsiteY22" fmla="*/ 1574752 h 3210806"/>
                  <a:gd name="connsiteX23" fmla="*/ 3745739 w 5107940"/>
                  <a:gd name="connsiteY23" fmla="*/ 1501627 h 3210806"/>
                  <a:gd name="connsiteX24" fmla="*/ 3124388 w 5107940"/>
                  <a:gd name="connsiteY24" fmla="*/ 1456844 h 3210806"/>
                  <a:gd name="connsiteX25" fmla="*/ 3073738 w 5107940"/>
                  <a:gd name="connsiteY25" fmla="*/ 1483449 h 3210806"/>
                  <a:gd name="connsiteX26" fmla="*/ 3081422 w 5107940"/>
                  <a:gd name="connsiteY26" fmla="*/ 1498074 h 3210806"/>
                  <a:gd name="connsiteX27" fmla="*/ 3649479 w 5107940"/>
                  <a:gd name="connsiteY27" fmla="*/ 1534512 h 3210806"/>
                  <a:gd name="connsiteX28" fmla="*/ 4171266 w 5107940"/>
                  <a:gd name="connsiteY28" fmla="*/ 1608629 h 3210806"/>
                  <a:gd name="connsiteX29" fmla="*/ 4218281 w 5107940"/>
                  <a:gd name="connsiteY29" fmla="*/ 1623584 h 3210806"/>
                  <a:gd name="connsiteX30" fmla="*/ 4259759 w 5107940"/>
                  <a:gd name="connsiteY30" fmla="*/ 1652586 h 3210806"/>
                  <a:gd name="connsiteX31" fmla="*/ 4216215 w 5107940"/>
                  <a:gd name="connsiteY31" fmla="*/ 1683984 h 3210806"/>
                  <a:gd name="connsiteX32" fmla="*/ 4048152 w 5107940"/>
                  <a:gd name="connsiteY32" fmla="*/ 1723893 h 3210806"/>
                  <a:gd name="connsiteX33" fmla="*/ 3256425 w 5107940"/>
                  <a:gd name="connsiteY33" fmla="*/ 1799496 h 3210806"/>
                  <a:gd name="connsiteX34" fmla="*/ 1965221 w 5107940"/>
                  <a:gd name="connsiteY34" fmla="*/ 1829242 h 3210806"/>
                  <a:gd name="connsiteX35" fmla="*/ 1684043 w 5107940"/>
                  <a:gd name="connsiteY35" fmla="*/ 1829159 h 3210806"/>
                  <a:gd name="connsiteX36" fmla="*/ 1749979 w 5107940"/>
                  <a:gd name="connsiteY36" fmla="*/ 1789002 h 3210806"/>
                  <a:gd name="connsiteX37" fmla="*/ 2270030 w 5107940"/>
                  <a:gd name="connsiteY37" fmla="*/ 1794869 h 3210806"/>
                  <a:gd name="connsiteX38" fmla="*/ 3122818 w 5107940"/>
                  <a:gd name="connsiteY38" fmla="*/ 1755456 h 3210806"/>
                  <a:gd name="connsiteX39" fmla="*/ 3406557 w 5107940"/>
                  <a:gd name="connsiteY39" fmla="*/ 1706128 h 3210806"/>
                  <a:gd name="connsiteX40" fmla="*/ 3471667 w 5107940"/>
                  <a:gd name="connsiteY40" fmla="*/ 1653578 h 3210806"/>
                  <a:gd name="connsiteX41" fmla="*/ 3406971 w 5107940"/>
                  <a:gd name="connsiteY41" fmla="*/ 1600696 h 3210806"/>
                  <a:gd name="connsiteX42" fmla="*/ 2975165 w 5107940"/>
                  <a:gd name="connsiteY42" fmla="*/ 1539553 h 3210806"/>
                  <a:gd name="connsiteX43" fmla="*/ 2975165 w 5107940"/>
                  <a:gd name="connsiteY43" fmla="*/ 1539553 h 3210806"/>
                  <a:gd name="connsiteX44" fmla="*/ 2975165 w 5107940"/>
                  <a:gd name="connsiteY44" fmla="*/ 1539553 h 3210806"/>
                  <a:gd name="connsiteX45" fmla="*/ 2891299 w 5107940"/>
                  <a:gd name="connsiteY45" fmla="*/ 1575495 h 3210806"/>
                  <a:gd name="connsiteX46" fmla="*/ 3165371 w 5107940"/>
                  <a:gd name="connsiteY46" fmla="*/ 1600366 h 3210806"/>
                  <a:gd name="connsiteX47" fmla="*/ 3425396 w 5107940"/>
                  <a:gd name="connsiteY47" fmla="*/ 1650933 h 3210806"/>
                  <a:gd name="connsiteX48" fmla="*/ 3289310 w 5107940"/>
                  <a:gd name="connsiteY48" fmla="*/ 1690016 h 3210806"/>
                  <a:gd name="connsiteX49" fmla="*/ 2896091 w 5107940"/>
                  <a:gd name="connsiteY49" fmla="*/ 1729842 h 3210806"/>
                  <a:gd name="connsiteX50" fmla="*/ 2187321 w 5107940"/>
                  <a:gd name="connsiteY50" fmla="*/ 1749011 h 3210806"/>
                  <a:gd name="connsiteX51" fmla="*/ 2187321 w 5107940"/>
                  <a:gd name="connsiteY51" fmla="*/ 1749011 h 3210806"/>
                  <a:gd name="connsiteX52" fmla="*/ 2187238 w 5107940"/>
                  <a:gd name="connsiteY52" fmla="*/ 1749011 h 3210806"/>
                  <a:gd name="connsiteX53" fmla="*/ 1680572 w 5107940"/>
                  <a:gd name="connsiteY53" fmla="*/ 1741905 h 3210806"/>
                  <a:gd name="connsiteX54" fmla="*/ 976347 w 5107940"/>
                  <a:gd name="connsiteY54" fmla="*/ 1682084 h 3210806"/>
                  <a:gd name="connsiteX55" fmla="*/ 882566 w 5107940"/>
                  <a:gd name="connsiteY55" fmla="*/ 1651595 h 3210806"/>
                  <a:gd name="connsiteX56" fmla="*/ 1191093 w 5107940"/>
                  <a:gd name="connsiteY56" fmla="*/ 1592434 h 3210806"/>
                  <a:gd name="connsiteX57" fmla="*/ 1191093 w 5107940"/>
                  <a:gd name="connsiteY57" fmla="*/ 1592434 h 3210806"/>
                  <a:gd name="connsiteX58" fmla="*/ 1110202 w 5107940"/>
                  <a:gd name="connsiteY58" fmla="*/ 1559053 h 3210806"/>
                  <a:gd name="connsiteX59" fmla="*/ 916029 w 5107940"/>
                  <a:gd name="connsiteY59" fmla="*/ 1596069 h 3210806"/>
                  <a:gd name="connsiteX60" fmla="*/ 865792 w 5107940"/>
                  <a:gd name="connsiteY60" fmla="*/ 1614330 h 3210806"/>
                  <a:gd name="connsiteX61" fmla="*/ 834642 w 5107940"/>
                  <a:gd name="connsiteY61" fmla="*/ 1653578 h 3210806"/>
                  <a:gd name="connsiteX62" fmla="*/ 866371 w 5107940"/>
                  <a:gd name="connsiteY62" fmla="*/ 1692577 h 3210806"/>
                  <a:gd name="connsiteX63" fmla="*/ 1066162 w 5107940"/>
                  <a:gd name="connsiteY63" fmla="*/ 1739922 h 3210806"/>
                  <a:gd name="connsiteX64" fmla="*/ 1650496 w 5107940"/>
                  <a:gd name="connsiteY64" fmla="*/ 1784706 h 3210806"/>
                  <a:gd name="connsiteX65" fmla="*/ 1586874 w 5107940"/>
                  <a:gd name="connsiteY65" fmla="*/ 1822466 h 3210806"/>
                  <a:gd name="connsiteX66" fmla="*/ 705332 w 5107940"/>
                  <a:gd name="connsiteY66" fmla="*/ 1775534 h 3210806"/>
                  <a:gd name="connsiteX67" fmla="*/ 174209 w 5107940"/>
                  <a:gd name="connsiteY67" fmla="*/ 1707037 h 3210806"/>
                  <a:gd name="connsiteX68" fmla="*/ 94970 w 5107940"/>
                  <a:gd name="connsiteY68" fmla="*/ 1684645 h 3210806"/>
                  <a:gd name="connsiteX69" fmla="*/ 47790 w 5107940"/>
                  <a:gd name="connsiteY69" fmla="*/ 1652338 h 3210806"/>
                  <a:gd name="connsiteX70" fmla="*/ 93235 w 5107940"/>
                  <a:gd name="connsiteY70" fmla="*/ 1622427 h 3210806"/>
                  <a:gd name="connsiteX71" fmla="*/ 310212 w 5107940"/>
                  <a:gd name="connsiteY71" fmla="*/ 1574752 h 3210806"/>
                  <a:gd name="connsiteX72" fmla="*/ 1007745 w 5107940"/>
                  <a:gd name="connsiteY72" fmla="*/ 1507824 h 3210806"/>
                  <a:gd name="connsiteX73" fmla="*/ 1007745 w 5107940"/>
                  <a:gd name="connsiteY73" fmla="*/ 1507824 h 3210806"/>
                  <a:gd name="connsiteX74" fmla="*/ 935281 w 5107940"/>
                  <a:gd name="connsiteY74" fmla="*/ 1468411 h 3210806"/>
                  <a:gd name="connsiteX75" fmla="*/ 912146 w 5107940"/>
                  <a:gd name="connsiteY75" fmla="*/ 1475600 h 3210806"/>
                  <a:gd name="connsiteX76" fmla="*/ 260553 w 5107940"/>
                  <a:gd name="connsiteY76" fmla="*/ 1543436 h 3210806"/>
                  <a:gd name="connsiteX77" fmla="*/ 32587 w 5107940"/>
                  <a:gd name="connsiteY77" fmla="*/ 1611273 h 3210806"/>
                  <a:gd name="connsiteX78" fmla="*/ 33165 w 5107940"/>
                  <a:gd name="connsiteY78" fmla="*/ 1695634 h 3210806"/>
                  <a:gd name="connsiteX79" fmla="*/ 112652 w 5107940"/>
                  <a:gd name="connsiteY79" fmla="*/ 1729098 h 3210806"/>
                  <a:gd name="connsiteX80" fmla="*/ 485380 w 5107940"/>
                  <a:gd name="connsiteY80" fmla="*/ 1796687 h 3210806"/>
                  <a:gd name="connsiteX81" fmla="*/ 1395098 w 5107940"/>
                  <a:gd name="connsiteY81" fmla="*/ 1857747 h 3210806"/>
                  <a:gd name="connsiteX82" fmla="*/ 1557789 w 5107940"/>
                  <a:gd name="connsiteY82" fmla="*/ 1865432 h 3210806"/>
                  <a:gd name="connsiteX83" fmla="*/ 1528292 w 5107940"/>
                  <a:gd name="connsiteY83" fmla="*/ 1901457 h 3210806"/>
                  <a:gd name="connsiteX84" fmla="*/ 1199769 w 5107940"/>
                  <a:gd name="connsiteY84" fmla="*/ 2237829 h 3210806"/>
                  <a:gd name="connsiteX85" fmla="*/ 964531 w 5107940"/>
                  <a:gd name="connsiteY85" fmla="*/ 2621960 h 3210806"/>
                  <a:gd name="connsiteX86" fmla="*/ 1104005 w 5107940"/>
                  <a:gd name="connsiteY86" fmla="*/ 3002786 h 3210806"/>
                  <a:gd name="connsiteX87" fmla="*/ 1232406 w 5107940"/>
                  <a:gd name="connsiteY87" fmla="*/ 3068143 h 3210806"/>
                  <a:gd name="connsiteX88" fmla="*/ 1802860 w 5107940"/>
                  <a:gd name="connsiteY88" fmla="*/ 3191092 h 3210806"/>
                  <a:gd name="connsiteX89" fmla="*/ 2524520 w 5107940"/>
                  <a:gd name="connsiteY89" fmla="*/ 3202494 h 3210806"/>
                  <a:gd name="connsiteX90" fmla="*/ 3389536 w 5107940"/>
                  <a:gd name="connsiteY90" fmla="*/ 3084834 h 3210806"/>
                  <a:gd name="connsiteX91" fmla="*/ 4158211 w 5107940"/>
                  <a:gd name="connsiteY91" fmla="*/ 2796302 h 3210806"/>
                  <a:gd name="connsiteX92" fmla="*/ 4605385 w 5107940"/>
                  <a:gd name="connsiteY92" fmla="*/ 2159086 h 3210806"/>
                  <a:gd name="connsiteX93" fmla="*/ 4580515 w 5107940"/>
                  <a:gd name="connsiteY93" fmla="*/ 1533025 h 3210806"/>
                  <a:gd name="connsiteX94" fmla="*/ 4415262 w 5107940"/>
                  <a:gd name="connsiteY94" fmla="*/ 887051 h 3210806"/>
                  <a:gd name="connsiteX95" fmla="*/ 4353457 w 5107940"/>
                  <a:gd name="connsiteY95" fmla="*/ 399803 h 3210806"/>
                  <a:gd name="connsiteX96" fmla="*/ 4642816 w 5107940"/>
                  <a:gd name="connsiteY96" fmla="*/ 54424 h 3210806"/>
                  <a:gd name="connsiteX97" fmla="*/ 5034630 w 5107940"/>
                  <a:gd name="connsiteY97" fmla="*/ 282804 h 3210806"/>
                  <a:gd name="connsiteX98" fmla="*/ 5065119 w 5107940"/>
                  <a:gd name="connsiteY98" fmla="*/ 560346 h 3210806"/>
                  <a:gd name="connsiteX99" fmla="*/ 5107837 w 5107940"/>
                  <a:gd name="connsiteY99" fmla="*/ 558776 h 3210806"/>
                  <a:gd name="connsiteX100" fmla="*/ 5089246 w 5107940"/>
                  <a:gd name="connsiteY100" fmla="*/ 329157 h 321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5107940" h="3210806">
                    <a:moveTo>
                      <a:pt x="5089246" y="329157"/>
                    </a:moveTo>
                    <a:cubicBezTo>
                      <a:pt x="5070242" y="230253"/>
                      <a:pt x="5039010" y="137051"/>
                      <a:pt x="4955722" y="71693"/>
                    </a:cubicBezTo>
                    <a:cubicBezTo>
                      <a:pt x="4816496" y="-37457"/>
                      <a:pt x="4580185" y="-19940"/>
                      <a:pt x="4446578" y="110362"/>
                    </a:cubicBezTo>
                    <a:cubicBezTo>
                      <a:pt x="4316771" y="237029"/>
                      <a:pt x="4295619" y="397985"/>
                      <a:pt x="4309087" y="567700"/>
                    </a:cubicBezTo>
                    <a:cubicBezTo>
                      <a:pt x="4320820" y="714858"/>
                      <a:pt x="4362216" y="856232"/>
                      <a:pt x="4400720" y="998019"/>
                    </a:cubicBezTo>
                    <a:cubicBezTo>
                      <a:pt x="4481281" y="1294648"/>
                      <a:pt x="4572831" y="1589046"/>
                      <a:pt x="4581093" y="1900135"/>
                    </a:cubicBezTo>
                    <a:cubicBezTo>
                      <a:pt x="4585473" y="2067123"/>
                      <a:pt x="4563163" y="2228989"/>
                      <a:pt x="4490617" y="2381187"/>
                    </a:cubicBezTo>
                    <a:cubicBezTo>
                      <a:pt x="4395845" y="2580069"/>
                      <a:pt x="4236128" y="2712519"/>
                      <a:pt x="4044930" y="2811919"/>
                    </a:cubicBezTo>
                    <a:cubicBezTo>
                      <a:pt x="3784987" y="2947013"/>
                      <a:pt x="3505461" y="3022203"/>
                      <a:pt x="3219656" y="3076736"/>
                    </a:cubicBezTo>
                    <a:cubicBezTo>
                      <a:pt x="2968141" y="3124825"/>
                      <a:pt x="2714230" y="3152257"/>
                      <a:pt x="2458170" y="3162916"/>
                    </a:cubicBezTo>
                    <a:cubicBezTo>
                      <a:pt x="2134109" y="3176384"/>
                      <a:pt x="1811618" y="3166551"/>
                      <a:pt x="1493093" y="3100698"/>
                    </a:cubicBezTo>
                    <a:cubicBezTo>
                      <a:pt x="1358164" y="3072771"/>
                      <a:pt x="1225466" y="3035754"/>
                      <a:pt x="1110450" y="2954862"/>
                    </a:cubicBezTo>
                    <a:cubicBezTo>
                      <a:pt x="1007580" y="2882481"/>
                      <a:pt x="971141" y="2786139"/>
                      <a:pt x="997912" y="2663687"/>
                    </a:cubicBezTo>
                    <a:cubicBezTo>
                      <a:pt x="1015512" y="2583043"/>
                      <a:pt x="1053685" y="2511902"/>
                      <a:pt x="1098303" y="2443818"/>
                    </a:cubicBezTo>
                    <a:cubicBezTo>
                      <a:pt x="1232158" y="2239317"/>
                      <a:pt x="1409144" y="2073816"/>
                      <a:pt x="1584230" y="1906414"/>
                    </a:cubicBezTo>
                    <a:cubicBezTo>
                      <a:pt x="1617776" y="1874355"/>
                      <a:pt x="1651653" y="1859731"/>
                      <a:pt x="1697676" y="1865018"/>
                    </a:cubicBezTo>
                    <a:cubicBezTo>
                      <a:pt x="1738576" y="1869728"/>
                      <a:pt x="1780137" y="1869398"/>
                      <a:pt x="1821368" y="1869894"/>
                    </a:cubicBezTo>
                    <a:cubicBezTo>
                      <a:pt x="2407851" y="1876256"/>
                      <a:pt x="2994003" y="1867415"/>
                      <a:pt x="3578916" y="1821227"/>
                    </a:cubicBezTo>
                    <a:cubicBezTo>
                      <a:pt x="3750201" y="1807676"/>
                      <a:pt x="3921155" y="1789416"/>
                      <a:pt x="4089879" y="1755704"/>
                    </a:cubicBezTo>
                    <a:cubicBezTo>
                      <a:pt x="4146478" y="1744384"/>
                      <a:pt x="4202912" y="1731329"/>
                      <a:pt x="4255462" y="1706541"/>
                    </a:cubicBezTo>
                    <a:cubicBezTo>
                      <a:pt x="4278598" y="1695634"/>
                      <a:pt x="4305947" y="1685389"/>
                      <a:pt x="4305286" y="1652751"/>
                    </a:cubicBezTo>
                    <a:cubicBezTo>
                      <a:pt x="4304625" y="1620527"/>
                      <a:pt x="4277276" y="1610777"/>
                      <a:pt x="4254058" y="1599953"/>
                    </a:cubicBezTo>
                    <a:cubicBezTo>
                      <a:pt x="4231749" y="1589625"/>
                      <a:pt x="4208117" y="1581527"/>
                      <a:pt x="4184403" y="1574752"/>
                    </a:cubicBezTo>
                    <a:cubicBezTo>
                      <a:pt x="4040964" y="1533934"/>
                      <a:pt x="3893310" y="1517409"/>
                      <a:pt x="3745739" y="1501627"/>
                    </a:cubicBezTo>
                    <a:cubicBezTo>
                      <a:pt x="3539173" y="1479566"/>
                      <a:pt x="3331946" y="1466015"/>
                      <a:pt x="3124388" y="1456844"/>
                    </a:cubicBezTo>
                    <a:cubicBezTo>
                      <a:pt x="3107367" y="1465602"/>
                      <a:pt x="3089107" y="1472543"/>
                      <a:pt x="3073738" y="1483449"/>
                    </a:cubicBezTo>
                    <a:cubicBezTo>
                      <a:pt x="3050768" y="1499810"/>
                      <a:pt x="3083240" y="1490721"/>
                      <a:pt x="3081422" y="1498074"/>
                    </a:cubicBezTo>
                    <a:cubicBezTo>
                      <a:pt x="3271050" y="1505759"/>
                      <a:pt x="3460513" y="1516996"/>
                      <a:pt x="3649479" y="1534512"/>
                    </a:cubicBezTo>
                    <a:cubicBezTo>
                      <a:pt x="3824482" y="1550707"/>
                      <a:pt x="3999816" y="1566572"/>
                      <a:pt x="4171266" y="1608629"/>
                    </a:cubicBezTo>
                    <a:cubicBezTo>
                      <a:pt x="4187213" y="1612512"/>
                      <a:pt x="4202994" y="1617717"/>
                      <a:pt x="4218281" y="1623584"/>
                    </a:cubicBezTo>
                    <a:cubicBezTo>
                      <a:pt x="4234723" y="1629864"/>
                      <a:pt x="4259759" y="1634904"/>
                      <a:pt x="4259759" y="1652586"/>
                    </a:cubicBezTo>
                    <a:cubicBezTo>
                      <a:pt x="4259759" y="1673325"/>
                      <a:pt x="4233649" y="1677457"/>
                      <a:pt x="4216215" y="1683984"/>
                    </a:cubicBezTo>
                    <a:cubicBezTo>
                      <a:pt x="4161929" y="1704228"/>
                      <a:pt x="4105082" y="1714721"/>
                      <a:pt x="4048152" y="1723893"/>
                    </a:cubicBezTo>
                    <a:cubicBezTo>
                      <a:pt x="3785896" y="1765867"/>
                      <a:pt x="3521408" y="1784623"/>
                      <a:pt x="3256425" y="1799496"/>
                    </a:cubicBezTo>
                    <a:cubicBezTo>
                      <a:pt x="2826354" y="1823705"/>
                      <a:pt x="2395870" y="1831225"/>
                      <a:pt x="1965221" y="1829242"/>
                    </a:cubicBezTo>
                    <a:cubicBezTo>
                      <a:pt x="1873671" y="1828828"/>
                      <a:pt x="1782120" y="1829159"/>
                      <a:pt x="1684043" y="1829159"/>
                    </a:cubicBezTo>
                    <a:cubicBezTo>
                      <a:pt x="1702386" y="1793960"/>
                      <a:pt x="1723208" y="1788589"/>
                      <a:pt x="1749979" y="1789002"/>
                    </a:cubicBezTo>
                    <a:cubicBezTo>
                      <a:pt x="1923329" y="1791894"/>
                      <a:pt x="2096679" y="1796687"/>
                      <a:pt x="2270030" y="1794869"/>
                    </a:cubicBezTo>
                    <a:cubicBezTo>
                      <a:pt x="2554678" y="1791894"/>
                      <a:pt x="2839409" y="1784458"/>
                      <a:pt x="3122818" y="1755456"/>
                    </a:cubicBezTo>
                    <a:cubicBezTo>
                      <a:pt x="3218417" y="1745706"/>
                      <a:pt x="3314181" y="1734469"/>
                      <a:pt x="3406557" y="1706128"/>
                    </a:cubicBezTo>
                    <a:cubicBezTo>
                      <a:pt x="3434237" y="1697618"/>
                      <a:pt x="3471419" y="1692412"/>
                      <a:pt x="3471667" y="1653578"/>
                    </a:cubicBezTo>
                    <a:cubicBezTo>
                      <a:pt x="3471915" y="1614660"/>
                      <a:pt x="3434733" y="1608298"/>
                      <a:pt x="3406971" y="1600696"/>
                    </a:cubicBezTo>
                    <a:cubicBezTo>
                      <a:pt x="3265845" y="1561614"/>
                      <a:pt x="3120587" y="1549881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44675" y="1545667"/>
                      <a:pt x="2917904" y="1560457"/>
                      <a:pt x="2891299" y="1575495"/>
                    </a:cubicBezTo>
                    <a:cubicBezTo>
                      <a:pt x="2982684" y="1583675"/>
                      <a:pt x="3074234" y="1590451"/>
                      <a:pt x="3165371" y="1600366"/>
                    </a:cubicBezTo>
                    <a:cubicBezTo>
                      <a:pt x="3250889" y="1609703"/>
                      <a:pt x="3336986" y="1617800"/>
                      <a:pt x="3425396" y="1650933"/>
                    </a:cubicBezTo>
                    <a:cubicBezTo>
                      <a:pt x="3379704" y="1679440"/>
                      <a:pt x="3333516" y="1682744"/>
                      <a:pt x="3289310" y="1690016"/>
                    </a:cubicBezTo>
                    <a:cubicBezTo>
                      <a:pt x="3159174" y="1711581"/>
                      <a:pt x="3027632" y="1722075"/>
                      <a:pt x="2896091" y="1729842"/>
                    </a:cubicBezTo>
                    <a:cubicBezTo>
                      <a:pt x="2660110" y="1743888"/>
                      <a:pt x="2423880" y="1752894"/>
                      <a:pt x="2187321" y="1749011"/>
                    </a:cubicBezTo>
                    <a:cubicBezTo>
                      <a:pt x="2187321" y="1749011"/>
                      <a:pt x="2187321" y="1749011"/>
                      <a:pt x="2187321" y="1749011"/>
                    </a:cubicBezTo>
                    <a:cubicBezTo>
                      <a:pt x="2187321" y="1749011"/>
                      <a:pt x="2187238" y="1749011"/>
                      <a:pt x="2187238" y="1749011"/>
                    </a:cubicBezTo>
                    <a:cubicBezTo>
                      <a:pt x="2125599" y="1747937"/>
                      <a:pt x="1692553" y="1742318"/>
                      <a:pt x="1680572" y="1741905"/>
                    </a:cubicBezTo>
                    <a:cubicBezTo>
                      <a:pt x="1444839" y="1733643"/>
                      <a:pt x="1209271" y="1722736"/>
                      <a:pt x="976347" y="1682084"/>
                    </a:cubicBezTo>
                    <a:cubicBezTo>
                      <a:pt x="945775" y="1676713"/>
                      <a:pt x="914377" y="1672333"/>
                      <a:pt x="882566" y="1651595"/>
                    </a:cubicBezTo>
                    <a:cubicBezTo>
                      <a:pt x="984361" y="1610199"/>
                      <a:pt x="1089710" y="1611025"/>
                      <a:pt x="1191093" y="1592434"/>
                    </a:cubicBezTo>
                    <a:lnTo>
                      <a:pt x="1191093" y="1592434"/>
                    </a:lnTo>
                    <a:cubicBezTo>
                      <a:pt x="1165231" y="1578553"/>
                      <a:pt x="1139947" y="1563432"/>
                      <a:pt x="1110202" y="1559053"/>
                    </a:cubicBezTo>
                    <a:cubicBezTo>
                      <a:pt x="1045257" y="1570455"/>
                      <a:pt x="979569" y="1577891"/>
                      <a:pt x="916029" y="1596069"/>
                    </a:cubicBezTo>
                    <a:cubicBezTo>
                      <a:pt x="898926" y="1600944"/>
                      <a:pt x="882070" y="1607306"/>
                      <a:pt x="865792" y="1614330"/>
                    </a:cubicBezTo>
                    <a:cubicBezTo>
                      <a:pt x="848854" y="1621684"/>
                      <a:pt x="834477" y="1632177"/>
                      <a:pt x="834642" y="1653578"/>
                    </a:cubicBezTo>
                    <a:cubicBezTo>
                      <a:pt x="834807" y="1674978"/>
                      <a:pt x="849432" y="1685141"/>
                      <a:pt x="866371" y="1692577"/>
                    </a:cubicBezTo>
                    <a:cubicBezTo>
                      <a:pt x="930076" y="1720422"/>
                      <a:pt x="998160" y="1730420"/>
                      <a:pt x="1066162" y="1739922"/>
                    </a:cubicBezTo>
                    <a:cubicBezTo>
                      <a:pt x="1258268" y="1766776"/>
                      <a:pt x="1451614" y="1778096"/>
                      <a:pt x="1650496" y="1784706"/>
                    </a:cubicBezTo>
                    <a:cubicBezTo>
                      <a:pt x="1632980" y="1809659"/>
                      <a:pt x="1616537" y="1823540"/>
                      <a:pt x="1586874" y="1822466"/>
                    </a:cubicBezTo>
                    <a:cubicBezTo>
                      <a:pt x="1292724" y="1811972"/>
                      <a:pt x="998656" y="1801314"/>
                      <a:pt x="705332" y="1775534"/>
                    </a:cubicBezTo>
                    <a:cubicBezTo>
                      <a:pt x="527272" y="1759918"/>
                      <a:pt x="349459" y="1743558"/>
                      <a:pt x="174209" y="1707037"/>
                    </a:cubicBezTo>
                    <a:cubicBezTo>
                      <a:pt x="147355" y="1701418"/>
                      <a:pt x="120997" y="1693321"/>
                      <a:pt x="94970" y="1684645"/>
                    </a:cubicBezTo>
                    <a:cubicBezTo>
                      <a:pt x="76048" y="1678365"/>
                      <a:pt x="47625" y="1674317"/>
                      <a:pt x="47790" y="1652338"/>
                    </a:cubicBezTo>
                    <a:cubicBezTo>
                      <a:pt x="47873" y="1633912"/>
                      <a:pt x="75139" y="1628872"/>
                      <a:pt x="93235" y="1622427"/>
                    </a:cubicBezTo>
                    <a:cubicBezTo>
                      <a:pt x="163550" y="1597392"/>
                      <a:pt x="236839" y="1585989"/>
                      <a:pt x="310212" y="1574752"/>
                    </a:cubicBezTo>
                    <a:cubicBezTo>
                      <a:pt x="541483" y="1539470"/>
                      <a:pt x="774738" y="1525011"/>
                      <a:pt x="1007745" y="1507824"/>
                    </a:cubicBezTo>
                    <a:cubicBezTo>
                      <a:pt x="1007745" y="1507824"/>
                      <a:pt x="1007745" y="1507824"/>
                      <a:pt x="1007745" y="1507824"/>
                    </a:cubicBezTo>
                    <a:cubicBezTo>
                      <a:pt x="986262" y="1489729"/>
                      <a:pt x="959739" y="1480971"/>
                      <a:pt x="935281" y="1468411"/>
                    </a:cubicBezTo>
                    <a:cubicBezTo>
                      <a:pt x="927597" y="1470890"/>
                      <a:pt x="919913" y="1475352"/>
                      <a:pt x="912146" y="1475600"/>
                    </a:cubicBezTo>
                    <a:cubicBezTo>
                      <a:pt x="693268" y="1482292"/>
                      <a:pt x="476208" y="1506915"/>
                      <a:pt x="260553" y="1543436"/>
                    </a:cubicBezTo>
                    <a:cubicBezTo>
                      <a:pt x="182141" y="1556739"/>
                      <a:pt x="102819" y="1570455"/>
                      <a:pt x="32587" y="1611273"/>
                    </a:cubicBezTo>
                    <a:cubicBezTo>
                      <a:pt x="-11123" y="1636639"/>
                      <a:pt x="-10792" y="1670599"/>
                      <a:pt x="33165" y="1695634"/>
                    </a:cubicBezTo>
                    <a:cubicBezTo>
                      <a:pt x="58036" y="1709763"/>
                      <a:pt x="85220" y="1720918"/>
                      <a:pt x="112652" y="1729098"/>
                    </a:cubicBezTo>
                    <a:cubicBezTo>
                      <a:pt x="234278" y="1765288"/>
                      <a:pt x="359788" y="1782475"/>
                      <a:pt x="485380" y="1796687"/>
                    </a:cubicBezTo>
                    <a:cubicBezTo>
                      <a:pt x="787628" y="1830894"/>
                      <a:pt x="1091032" y="1849072"/>
                      <a:pt x="1395098" y="1857747"/>
                    </a:cubicBezTo>
                    <a:cubicBezTo>
                      <a:pt x="1449383" y="1859317"/>
                      <a:pt x="1503586" y="1862788"/>
                      <a:pt x="1557789" y="1865432"/>
                    </a:cubicBezTo>
                    <a:cubicBezTo>
                      <a:pt x="1551179" y="1882949"/>
                      <a:pt x="1539116" y="1891542"/>
                      <a:pt x="1528292" y="1901457"/>
                    </a:cubicBezTo>
                    <a:cubicBezTo>
                      <a:pt x="1412780" y="2007715"/>
                      <a:pt x="1300821" y="2117525"/>
                      <a:pt x="1199769" y="2237829"/>
                    </a:cubicBezTo>
                    <a:cubicBezTo>
                      <a:pt x="1102104" y="2354002"/>
                      <a:pt x="1010058" y="2474224"/>
                      <a:pt x="964531" y="2621960"/>
                    </a:cubicBezTo>
                    <a:cubicBezTo>
                      <a:pt x="914790" y="2783247"/>
                      <a:pt x="962300" y="2910575"/>
                      <a:pt x="1104005" y="3002786"/>
                    </a:cubicBezTo>
                    <a:cubicBezTo>
                      <a:pt x="1144492" y="3029061"/>
                      <a:pt x="1187623" y="3050379"/>
                      <a:pt x="1232406" y="3068143"/>
                    </a:cubicBezTo>
                    <a:cubicBezTo>
                      <a:pt x="1415672" y="3141020"/>
                      <a:pt x="1608274" y="3172005"/>
                      <a:pt x="1802860" y="3191092"/>
                    </a:cubicBezTo>
                    <a:cubicBezTo>
                      <a:pt x="2042972" y="3214640"/>
                      <a:pt x="2283581" y="3215301"/>
                      <a:pt x="2524520" y="3202494"/>
                    </a:cubicBezTo>
                    <a:cubicBezTo>
                      <a:pt x="2816191" y="3186960"/>
                      <a:pt x="3104888" y="3150356"/>
                      <a:pt x="3389536" y="3084834"/>
                    </a:cubicBezTo>
                    <a:cubicBezTo>
                      <a:pt x="3658403" y="3022947"/>
                      <a:pt x="3920494" y="2941477"/>
                      <a:pt x="4158211" y="2796302"/>
                    </a:cubicBezTo>
                    <a:cubicBezTo>
                      <a:pt x="4399646" y="2648814"/>
                      <a:pt x="4554653" y="2440925"/>
                      <a:pt x="4605385" y="2159086"/>
                    </a:cubicBezTo>
                    <a:cubicBezTo>
                      <a:pt x="4643394" y="1948223"/>
                      <a:pt x="4620341" y="1740335"/>
                      <a:pt x="4580515" y="1533025"/>
                    </a:cubicBezTo>
                    <a:cubicBezTo>
                      <a:pt x="4538458" y="1314396"/>
                      <a:pt x="4470787" y="1102211"/>
                      <a:pt x="4415262" y="887051"/>
                    </a:cubicBezTo>
                    <a:cubicBezTo>
                      <a:pt x="4374114" y="727417"/>
                      <a:pt x="4334288" y="567948"/>
                      <a:pt x="4353457" y="399803"/>
                    </a:cubicBezTo>
                    <a:cubicBezTo>
                      <a:pt x="4373453" y="224883"/>
                      <a:pt x="4478223" y="93258"/>
                      <a:pt x="4642816" y="54424"/>
                    </a:cubicBezTo>
                    <a:cubicBezTo>
                      <a:pt x="4803689" y="16416"/>
                      <a:pt x="4982410" y="66983"/>
                      <a:pt x="5034630" y="282804"/>
                    </a:cubicBezTo>
                    <a:cubicBezTo>
                      <a:pt x="5056774" y="374271"/>
                      <a:pt x="5066607" y="466565"/>
                      <a:pt x="5065119" y="560346"/>
                    </a:cubicBezTo>
                    <a:cubicBezTo>
                      <a:pt x="5079827" y="572079"/>
                      <a:pt x="5094039" y="572740"/>
                      <a:pt x="5107837" y="558776"/>
                    </a:cubicBezTo>
                    <a:cubicBezTo>
                      <a:pt x="5108746" y="481686"/>
                      <a:pt x="5103789" y="405008"/>
                      <a:pt x="5089246" y="329157"/>
                    </a:cubicBezTo>
                    <a:close/>
                  </a:path>
                </a:pathLst>
              </a:custGeom>
              <a:solidFill>
                <a:srgbClr val="3B434C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38FFCFD-FB5D-490C-A165-09AD6BDBBF9E}"/>
                  </a:ext>
                </a:extLst>
              </p:cNvPr>
              <p:cNvSpPr/>
              <p:nvPr/>
            </p:nvSpPr>
            <p:spPr>
              <a:xfrm>
                <a:off x="10989705" y="5072377"/>
                <a:ext cx="27890" cy="192464"/>
              </a:xfrm>
              <a:custGeom>
                <a:avLst/>
                <a:gdLst>
                  <a:gd name="connsiteX0" fmla="*/ 39661 w 39664"/>
                  <a:gd name="connsiteY0" fmla="*/ 248726 h 273718"/>
                  <a:gd name="connsiteX1" fmla="*/ 20987 w 39664"/>
                  <a:gd name="connsiteY1" fmla="*/ 273679 h 273718"/>
                  <a:gd name="connsiteX2" fmla="*/ 0 w 39664"/>
                  <a:gd name="connsiteY2" fmla="*/ 247404 h 273718"/>
                  <a:gd name="connsiteX3" fmla="*/ 83 w 39664"/>
                  <a:gd name="connsiteY3" fmla="*/ 24973 h 273718"/>
                  <a:gd name="connsiteX4" fmla="*/ 18178 w 39664"/>
                  <a:gd name="connsiteY4" fmla="*/ 21 h 273718"/>
                  <a:gd name="connsiteX5" fmla="*/ 39661 w 39664"/>
                  <a:gd name="connsiteY5" fmla="*/ 26296 h 273718"/>
                  <a:gd name="connsiteX6" fmla="*/ 39661 w 39664"/>
                  <a:gd name="connsiteY6" fmla="*/ 248726 h 27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64" h="273718">
                    <a:moveTo>
                      <a:pt x="39661" y="248726"/>
                    </a:moveTo>
                    <a:cubicBezTo>
                      <a:pt x="39661" y="261781"/>
                      <a:pt x="39413" y="272853"/>
                      <a:pt x="20987" y="273679"/>
                    </a:cubicBezTo>
                    <a:cubicBezTo>
                      <a:pt x="83" y="274506"/>
                      <a:pt x="0" y="262277"/>
                      <a:pt x="0" y="247404"/>
                    </a:cubicBezTo>
                    <a:cubicBezTo>
                      <a:pt x="248" y="173288"/>
                      <a:pt x="165" y="99090"/>
                      <a:pt x="83" y="24973"/>
                    </a:cubicBezTo>
                    <a:cubicBezTo>
                      <a:pt x="83" y="12249"/>
                      <a:pt x="-826" y="516"/>
                      <a:pt x="18178" y="21"/>
                    </a:cubicBezTo>
                    <a:cubicBezTo>
                      <a:pt x="38752" y="-558"/>
                      <a:pt x="39743" y="11175"/>
                      <a:pt x="39661" y="26296"/>
                    </a:cubicBezTo>
                    <a:cubicBezTo>
                      <a:pt x="39413" y="63312"/>
                      <a:pt x="39578" y="211627"/>
                      <a:pt x="39661" y="248726"/>
                    </a:cubicBezTo>
                    <a:close/>
                  </a:path>
                </a:pathLst>
              </a:custGeom>
              <a:solidFill>
                <a:srgbClr val="7A889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FE8D49-A19F-45EB-0D80-ABF67FF1C0F4}"/>
              </a:ext>
            </a:extLst>
          </p:cNvPr>
          <p:cNvSpPr txBox="1"/>
          <p:nvPr/>
        </p:nvSpPr>
        <p:spPr>
          <a:xfrm>
            <a:off x="182373" y="3130513"/>
            <a:ext cx="671300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edit_event_screen.dart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EditEventScreen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StatefulWidget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 // Widget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mengedit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acara...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4D7BE-155B-AF99-36B0-AF58E4D2511B}"/>
              </a:ext>
            </a:extLst>
          </p:cNvPr>
          <p:cNvSpPr txBox="1"/>
          <p:nvPr/>
        </p:nvSpPr>
        <p:spPr>
          <a:xfrm>
            <a:off x="144657" y="3814219"/>
            <a:ext cx="71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TextEditingController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disaat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mengubah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acara yang sudah dibuat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7FBD7-9938-C841-8116-22B94FAE237B}"/>
              </a:ext>
            </a:extLst>
          </p:cNvPr>
          <p:cNvSpPr txBox="1"/>
          <p:nvPr/>
        </p:nvSpPr>
        <p:spPr>
          <a:xfrm>
            <a:off x="182374" y="1084567"/>
            <a:ext cx="591362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add_event_form.dart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AddEventForm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StatefulWidget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// Widget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menambah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dan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mengedit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acara...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1E6D47-ACFC-45A8-16FB-239988EB4E4A}"/>
              </a:ext>
            </a:extLst>
          </p:cNvPr>
          <p:cNvSpPr txBox="1"/>
          <p:nvPr/>
        </p:nvSpPr>
        <p:spPr>
          <a:xfrm>
            <a:off x="182373" y="2305707"/>
            <a:ext cx="591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StatefulWidget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TextEditingController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menambah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mengubah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acara pada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formulir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43B7E4-0622-6F05-85B6-04FC557B6420}"/>
              </a:ext>
            </a:extLst>
          </p:cNvPr>
          <p:cNvSpPr txBox="1"/>
          <p:nvPr/>
        </p:nvSpPr>
        <p:spPr>
          <a:xfrm>
            <a:off x="180151" y="4540001"/>
            <a:ext cx="671300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event_details_screen.dart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EventDetailsScreen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StatelessWidget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// Widget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menampilkan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informasi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detail acara...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79A74A-BF59-93D3-DA0C-09041AE4E390}"/>
              </a:ext>
            </a:extLst>
          </p:cNvPr>
          <p:cNvSpPr txBox="1"/>
          <p:nvPr/>
        </p:nvSpPr>
        <p:spPr>
          <a:xfrm>
            <a:off x="171305" y="5883599"/>
            <a:ext cx="71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Berfungsi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acara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dibuat</a:t>
            </a:r>
          </a:p>
        </p:txBody>
      </p:sp>
    </p:spTree>
    <p:extLst>
      <p:ext uri="{BB962C8B-B14F-4D97-AF65-F5344CB8AC3E}">
        <p14:creationId xmlns:p14="http://schemas.microsoft.com/office/powerpoint/2010/main" val="2121211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16FC6A-BFC8-4DF0-BFB7-A60EBD88F8D4}"/>
              </a:ext>
            </a:extLst>
          </p:cNvPr>
          <p:cNvGrpSpPr/>
          <p:nvPr/>
        </p:nvGrpSpPr>
        <p:grpSpPr>
          <a:xfrm>
            <a:off x="7353872" y="1084567"/>
            <a:ext cx="4542854" cy="4964929"/>
            <a:chOff x="6110127" y="1553562"/>
            <a:chExt cx="4542854" cy="496492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B7200E-54A0-4F41-98D3-F51C8B6F3045}"/>
                </a:ext>
              </a:extLst>
            </p:cNvPr>
            <p:cNvGrpSpPr/>
            <p:nvPr/>
          </p:nvGrpSpPr>
          <p:grpSpPr>
            <a:xfrm>
              <a:off x="7313348" y="1982975"/>
              <a:ext cx="3339633" cy="3337920"/>
              <a:chOff x="7280365" y="2348194"/>
              <a:chExt cx="3168977" cy="3167352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4709A09-2D61-43C1-B6BE-EC4F66399188}"/>
                  </a:ext>
                </a:extLst>
              </p:cNvPr>
              <p:cNvSpPr/>
              <p:nvPr/>
            </p:nvSpPr>
            <p:spPr>
              <a:xfrm>
                <a:off x="7281176" y="2348194"/>
                <a:ext cx="3167351" cy="3167352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9FF9090-90C9-4039-BE8F-F3216F53DE05}"/>
                  </a:ext>
                </a:extLst>
              </p:cNvPr>
              <p:cNvSpPr/>
              <p:nvPr/>
            </p:nvSpPr>
            <p:spPr>
              <a:xfrm>
                <a:off x="7280365" y="2357762"/>
                <a:ext cx="3168977" cy="3100025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30DF5-8308-492A-91F6-7B4F9174CFD3}"/>
                </a:ext>
              </a:extLst>
            </p:cNvPr>
            <p:cNvGrpSpPr/>
            <p:nvPr/>
          </p:nvGrpSpPr>
          <p:grpSpPr>
            <a:xfrm>
              <a:off x="7504991" y="1553562"/>
              <a:ext cx="2943855" cy="1040245"/>
              <a:chOff x="7389382" y="1763600"/>
              <a:chExt cx="2943855" cy="1040245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C62A16A2-A4A0-44E8-8BEC-D27AA6E652EB}"/>
                  </a:ext>
                </a:extLst>
              </p:cNvPr>
              <p:cNvSpPr/>
              <p:nvPr/>
            </p:nvSpPr>
            <p:spPr>
              <a:xfrm>
                <a:off x="7389382" y="1763600"/>
                <a:ext cx="2943855" cy="478089"/>
              </a:xfrm>
              <a:custGeom>
                <a:avLst/>
                <a:gdLst>
                  <a:gd name="connsiteX0" fmla="*/ 40989 w 4186687"/>
                  <a:gd name="connsiteY0" fmla="*/ 590150 h 679928"/>
                  <a:gd name="connsiteX1" fmla="*/ 89 w 4186687"/>
                  <a:gd name="connsiteY1" fmla="*/ 548754 h 679928"/>
                  <a:gd name="connsiteX2" fmla="*/ 12235 w 4186687"/>
                  <a:gd name="connsiteY2" fmla="*/ 41840 h 679928"/>
                  <a:gd name="connsiteX3" fmla="*/ 60984 w 4186687"/>
                  <a:gd name="connsiteY3" fmla="*/ 114 h 679928"/>
                  <a:gd name="connsiteX4" fmla="*/ 4125713 w 4186687"/>
                  <a:gd name="connsiteY4" fmla="*/ 87285 h 679928"/>
                  <a:gd name="connsiteX5" fmla="*/ 4186195 w 4186687"/>
                  <a:gd name="connsiteY5" fmla="*/ 151155 h 679928"/>
                  <a:gd name="connsiteX6" fmla="*/ 4174214 w 4186687"/>
                  <a:gd name="connsiteY6" fmla="*/ 641544 h 679928"/>
                  <a:gd name="connsiteX7" fmla="*/ 4134554 w 4186687"/>
                  <a:gd name="connsiteY7" fmla="*/ 679882 h 679928"/>
                  <a:gd name="connsiteX8" fmla="*/ 40989 w 4186687"/>
                  <a:gd name="connsiteY8" fmla="*/ 590150 h 67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86687" h="679928">
                    <a:moveTo>
                      <a:pt x="40989" y="590150"/>
                    </a:moveTo>
                    <a:cubicBezTo>
                      <a:pt x="8930" y="589654"/>
                      <a:pt x="-1068" y="581805"/>
                      <a:pt x="89" y="548754"/>
                    </a:cubicBezTo>
                    <a:cubicBezTo>
                      <a:pt x="5872" y="379865"/>
                      <a:pt x="10830" y="210812"/>
                      <a:pt x="12235" y="41840"/>
                    </a:cubicBezTo>
                    <a:cubicBezTo>
                      <a:pt x="12565" y="1105"/>
                      <a:pt x="29338" y="-630"/>
                      <a:pt x="60984" y="114"/>
                    </a:cubicBezTo>
                    <a:cubicBezTo>
                      <a:pt x="458500" y="9451"/>
                      <a:pt x="3875354" y="81666"/>
                      <a:pt x="4125713" y="87285"/>
                    </a:cubicBezTo>
                    <a:cubicBezTo>
                      <a:pt x="4188509" y="88690"/>
                      <a:pt x="4187930" y="88937"/>
                      <a:pt x="4186195" y="151155"/>
                    </a:cubicBezTo>
                    <a:cubicBezTo>
                      <a:pt x="4181651" y="314590"/>
                      <a:pt x="4176776" y="478108"/>
                      <a:pt x="4174214" y="641544"/>
                    </a:cubicBezTo>
                    <a:cubicBezTo>
                      <a:pt x="4173719" y="672528"/>
                      <a:pt x="4165291" y="680626"/>
                      <a:pt x="4134554" y="679882"/>
                    </a:cubicBezTo>
                    <a:cubicBezTo>
                      <a:pt x="3877255" y="673190"/>
                      <a:pt x="301014" y="594364"/>
                      <a:pt x="40989" y="590150"/>
                    </a:cubicBezTo>
                    <a:close/>
                  </a:path>
                </a:pathLst>
              </a:custGeom>
              <a:solidFill>
                <a:srgbClr val="474343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C26EA02-CC61-405A-986B-B17E3C06B5FB}"/>
                  </a:ext>
                </a:extLst>
              </p:cNvPr>
              <p:cNvSpPr/>
              <p:nvPr/>
            </p:nvSpPr>
            <p:spPr>
              <a:xfrm>
                <a:off x="7951352" y="2175695"/>
                <a:ext cx="1832403" cy="628150"/>
              </a:xfrm>
              <a:custGeom>
                <a:avLst/>
                <a:gdLst>
                  <a:gd name="connsiteX0" fmla="*/ 61173 w 2606003"/>
                  <a:gd name="connsiteY0" fmla="*/ 2337 h 893342"/>
                  <a:gd name="connsiteX1" fmla="*/ 2563599 w 2606003"/>
                  <a:gd name="connsiteY1" fmla="*/ 51912 h 893342"/>
                  <a:gd name="connsiteX2" fmla="*/ 2548975 w 2606003"/>
                  <a:gd name="connsiteY2" fmla="*/ 676238 h 893342"/>
                  <a:gd name="connsiteX3" fmla="*/ 2564343 w 2606003"/>
                  <a:gd name="connsiteY3" fmla="*/ 722261 h 893342"/>
                  <a:gd name="connsiteX4" fmla="*/ 2581199 w 2606003"/>
                  <a:gd name="connsiteY4" fmla="*/ 833890 h 893342"/>
                  <a:gd name="connsiteX5" fmla="*/ 2351910 w 2606003"/>
                  <a:gd name="connsiteY5" fmla="*/ 876360 h 893342"/>
                  <a:gd name="connsiteX6" fmla="*/ 1700566 w 2606003"/>
                  <a:gd name="connsiteY6" fmla="*/ 893050 h 893342"/>
                  <a:gd name="connsiteX7" fmla="*/ 1264050 w 2606003"/>
                  <a:gd name="connsiteY7" fmla="*/ 885118 h 893342"/>
                  <a:gd name="connsiteX8" fmla="*/ 355571 w 2606003"/>
                  <a:gd name="connsiteY8" fmla="*/ 834633 h 893342"/>
                  <a:gd name="connsiteX9" fmla="*/ 70840 w 2606003"/>
                  <a:gd name="connsiteY9" fmla="*/ 799765 h 893342"/>
                  <a:gd name="connsiteX10" fmla="*/ 17050 w 2606003"/>
                  <a:gd name="connsiteY10" fmla="*/ 761261 h 893342"/>
                  <a:gd name="connsiteX11" fmla="*/ 33245 w 2606003"/>
                  <a:gd name="connsiteY11" fmla="*/ 662275 h 893342"/>
                  <a:gd name="connsiteX12" fmla="*/ 47374 w 2606003"/>
                  <a:gd name="connsiteY12" fmla="*/ 618152 h 893342"/>
                  <a:gd name="connsiteX13" fmla="*/ 61173 w 2606003"/>
                  <a:gd name="connsiteY13" fmla="*/ 2337 h 89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6003" h="893342">
                    <a:moveTo>
                      <a:pt x="61173" y="2337"/>
                    </a:moveTo>
                    <a:cubicBezTo>
                      <a:pt x="83647" y="-12701"/>
                      <a:pt x="2486757" y="49682"/>
                      <a:pt x="2563599" y="51912"/>
                    </a:cubicBezTo>
                    <a:cubicBezTo>
                      <a:pt x="2558642" y="260049"/>
                      <a:pt x="2553602" y="468102"/>
                      <a:pt x="2548975" y="676238"/>
                    </a:cubicBezTo>
                    <a:cubicBezTo>
                      <a:pt x="2548644" y="692599"/>
                      <a:pt x="2543191" y="708711"/>
                      <a:pt x="2564343" y="722261"/>
                    </a:cubicBezTo>
                    <a:cubicBezTo>
                      <a:pt x="2615076" y="754734"/>
                      <a:pt x="2617968" y="784810"/>
                      <a:pt x="2581199" y="833890"/>
                    </a:cubicBezTo>
                    <a:cubicBezTo>
                      <a:pt x="2508735" y="869419"/>
                      <a:pt x="2429497" y="870493"/>
                      <a:pt x="2351910" y="876360"/>
                    </a:cubicBezTo>
                    <a:cubicBezTo>
                      <a:pt x="2135098" y="892555"/>
                      <a:pt x="1917873" y="894207"/>
                      <a:pt x="1700566" y="893050"/>
                    </a:cubicBezTo>
                    <a:cubicBezTo>
                      <a:pt x="1690981" y="892968"/>
                      <a:pt x="1399970" y="888671"/>
                      <a:pt x="1264050" y="885118"/>
                    </a:cubicBezTo>
                    <a:cubicBezTo>
                      <a:pt x="960728" y="877269"/>
                      <a:pt x="657819" y="862065"/>
                      <a:pt x="355571" y="834633"/>
                    </a:cubicBezTo>
                    <a:cubicBezTo>
                      <a:pt x="331031" y="832403"/>
                      <a:pt x="129505" y="817612"/>
                      <a:pt x="70840" y="799765"/>
                    </a:cubicBezTo>
                    <a:cubicBezTo>
                      <a:pt x="49027" y="793155"/>
                      <a:pt x="25644" y="787123"/>
                      <a:pt x="17050" y="761261"/>
                    </a:cubicBezTo>
                    <a:cubicBezTo>
                      <a:pt x="-8564" y="714742"/>
                      <a:pt x="-6994" y="696234"/>
                      <a:pt x="33245" y="662275"/>
                    </a:cubicBezTo>
                    <a:cubicBezTo>
                      <a:pt x="49357" y="648724"/>
                      <a:pt x="46961" y="633603"/>
                      <a:pt x="47374" y="618152"/>
                    </a:cubicBezTo>
                    <a:cubicBezTo>
                      <a:pt x="52332" y="412825"/>
                      <a:pt x="56629" y="207581"/>
                      <a:pt x="61173" y="2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48887BF-57C8-40DA-852B-38B03BFF1F63}"/>
                </a:ext>
              </a:extLst>
            </p:cNvPr>
            <p:cNvGrpSpPr/>
            <p:nvPr/>
          </p:nvGrpSpPr>
          <p:grpSpPr>
            <a:xfrm flipH="1">
              <a:off x="6110127" y="3895561"/>
              <a:ext cx="4542854" cy="2622930"/>
              <a:chOff x="7422723" y="4330492"/>
              <a:chExt cx="3910228" cy="2257668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A2736757-018B-4BAE-8AD3-45161ABC5CCA}"/>
                  </a:ext>
                </a:extLst>
              </p:cNvPr>
              <p:cNvSpPr/>
              <p:nvPr/>
            </p:nvSpPr>
            <p:spPr>
              <a:xfrm>
                <a:off x="10676438" y="4771152"/>
                <a:ext cx="656513" cy="947007"/>
              </a:xfrm>
              <a:custGeom>
                <a:avLst/>
                <a:gdLst>
                  <a:gd name="connsiteX0" fmla="*/ 933680 w 933679"/>
                  <a:gd name="connsiteY0" fmla="*/ 673406 h 1346812"/>
                  <a:gd name="connsiteX1" fmla="*/ 466840 w 933679"/>
                  <a:gd name="connsiteY1" fmla="*/ 1346812 h 1346812"/>
                  <a:gd name="connsiteX2" fmla="*/ 0 w 933679"/>
                  <a:gd name="connsiteY2" fmla="*/ 673406 h 1346812"/>
                  <a:gd name="connsiteX3" fmla="*/ 466840 w 933679"/>
                  <a:gd name="connsiteY3" fmla="*/ 0 h 1346812"/>
                  <a:gd name="connsiteX4" fmla="*/ 933680 w 933679"/>
                  <a:gd name="connsiteY4" fmla="*/ 673406 h 134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79" h="1346812">
                    <a:moveTo>
                      <a:pt x="933680" y="673406"/>
                    </a:moveTo>
                    <a:cubicBezTo>
                      <a:pt x="933680" y="1045318"/>
                      <a:pt x="724669" y="1346812"/>
                      <a:pt x="466840" y="1346812"/>
                    </a:cubicBezTo>
                    <a:cubicBezTo>
                      <a:pt x="209011" y="1346812"/>
                      <a:pt x="0" y="1045318"/>
                      <a:pt x="0" y="673406"/>
                    </a:cubicBezTo>
                    <a:cubicBezTo>
                      <a:pt x="0" y="301494"/>
                      <a:pt x="209011" y="0"/>
                      <a:pt x="466840" y="0"/>
                    </a:cubicBezTo>
                    <a:cubicBezTo>
                      <a:pt x="724669" y="0"/>
                      <a:pt x="933680" y="301494"/>
                      <a:pt x="933680" y="673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95EF7A2C-A606-436C-A5EB-1D863830CF4C}"/>
                  </a:ext>
                </a:extLst>
              </p:cNvPr>
              <p:cNvSpPr/>
              <p:nvPr/>
            </p:nvSpPr>
            <p:spPr>
              <a:xfrm>
                <a:off x="10972683" y="5049965"/>
                <a:ext cx="63966" cy="255691"/>
              </a:xfrm>
              <a:custGeom>
                <a:avLst/>
                <a:gdLst>
                  <a:gd name="connsiteX0" fmla="*/ 67175 w 90971"/>
                  <a:gd name="connsiteY0" fmla="*/ 363639 h 363639"/>
                  <a:gd name="connsiteX1" fmla="*/ 23796 w 90971"/>
                  <a:gd name="connsiteY1" fmla="*/ 363639 h 363639"/>
                  <a:gd name="connsiteX2" fmla="*/ 0 w 90971"/>
                  <a:gd name="connsiteY2" fmla="*/ 339843 h 363639"/>
                  <a:gd name="connsiteX3" fmla="*/ 0 w 90971"/>
                  <a:gd name="connsiteY3" fmla="*/ 23796 h 363639"/>
                  <a:gd name="connsiteX4" fmla="*/ 23796 w 90971"/>
                  <a:gd name="connsiteY4" fmla="*/ 0 h 363639"/>
                  <a:gd name="connsiteX5" fmla="*/ 67175 w 90971"/>
                  <a:gd name="connsiteY5" fmla="*/ 0 h 363639"/>
                  <a:gd name="connsiteX6" fmla="*/ 90972 w 90971"/>
                  <a:gd name="connsiteY6" fmla="*/ 23796 h 363639"/>
                  <a:gd name="connsiteX7" fmla="*/ 90972 w 90971"/>
                  <a:gd name="connsiteY7" fmla="*/ 339843 h 363639"/>
                  <a:gd name="connsiteX8" fmla="*/ 67175 w 90971"/>
                  <a:gd name="connsiteY8" fmla="*/ 363639 h 36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71" h="363639">
                    <a:moveTo>
                      <a:pt x="67175" y="363639"/>
                    </a:moveTo>
                    <a:lnTo>
                      <a:pt x="23796" y="363639"/>
                    </a:lnTo>
                    <a:cubicBezTo>
                      <a:pt x="10659" y="363639"/>
                      <a:pt x="0" y="352981"/>
                      <a:pt x="0" y="339843"/>
                    </a:cubicBezTo>
                    <a:lnTo>
                      <a:pt x="0" y="23796"/>
                    </a:lnTo>
                    <a:cubicBezTo>
                      <a:pt x="0" y="10659"/>
                      <a:pt x="10659" y="0"/>
                      <a:pt x="23796" y="0"/>
                    </a:cubicBezTo>
                    <a:lnTo>
                      <a:pt x="67175" y="0"/>
                    </a:lnTo>
                    <a:cubicBezTo>
                      <a:pt x="80313" y="0"/>
                      <a:pt x="90972" y="10659"/>
                      <a:pt x="90972" y="23796"/>
                    </a:cubicBezTo>
                    <a:lnTo>
                      <a:pt x="90972" y="339843"/>
                    </a:lnTo>
                    <a:cubicBezTo>
                      <a:pt x="90972" y="353063"/>
                      <a:pt x="80313" y="363639"/>
                      <a:pt x="67175" y="363639"/>
                    </a:cubicBezTo>
                    <a:close/>
                  </a:path>
                </a:pathLst>
              </a:custGeom>
              <a:solidFill>
                <a:srgbClr val="010101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5E4F7E5B-1864-401C-8139-9DD6DC72821D}"/>
                  </a:ext>
                </a:extLst>
              </p:cNvPr>
              <p:cNvSpPr/>
              <p:nvPr/>
            </p:nvSpPr>
            <p:spPr>
              <a:xfrm>
                <a:off x="10672712" y="5025797"/>
                <a:ext cx="200041" cy="546765"/>
              </a:xfrm>
              <a:custGeom>
                <a:avLst/>
                <a:gdLst>
                  <a:gd name="connsiteX0" fmla="*/ 55287 w 284493"/>
                  <a:gd name="connsiteY0" fmla="*/ 0 h 777597"/>
                  <a:gd name="connsiteX1" fmla="*/ 284493 w 284493"/>
                  <a:gd name="connsiteY1" fmla="*/ 0 h 777597"/>
                  <a:gd name="connsiteX2" fmla="*/ 142458 w 284493"/>
                  <a:gd name="connsiteY2" fmla="*/ 160956 h 777597"/>
                  <a:gd name="connsiteX3" fmla="*/ 68177 w 284493"/>
                  <a:gd name="connsiteY3" fmla="*/ 516581 h 777597"/>
                  <a:gd name="connsiteX4" fmla="*/ 137005 w 284493"/>
                  <a:gd name="connsiteY4" fmla="*/ 777598 h 777597"/>
                  <a:gd name="connsiteX5" fmla="*/ 31573 w 284493"/>
                  <a:gd name="connsiteY5" fmla="*/ 552358 h 777597"/>
                  <a:gd name="connsiteX6" fmla="*/ 176 w 284493"/>
                  <a:gd name="connsiteY6" fmla="*/ 317451 h 777597"/>
                  <a:gd name="connsiteX7" fmla="*/ 55287 w 284493"/>
                  <a:gd name="connsiteY7" fmla="*/ 0 h 77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493" h="777597">
                    <a:moveTo>
                      <a:pt x="55287" y="0"/>
                    </a:moveTo>
                    <a:cubicBezTo>
                      <a:pt x="130064" y="0"/>
                      <a:pt x="204841" y="0"/>
                      <a:pt x="284493" y="0"/>
                    </a:cubicBezTo>
                    <a:cubicBezTo>
                      <a:pt x="241610" y="63705"/>
                      <a:pt x="186911" y="107827"/>
                      <a:pt x="142458" y="160956"/>
                    </a:cubicBezTo>
                    <a:cubicBezTo>
                      <a:pt x="53965" y="266884"/>
                      <a:pt x="43719" y="386857"/>
                      <a:pt x="68177" y="516581"/>
                    </a:cubicBezTo>
                    <a:cubicBezTo>
                      <a:pt x="84950" y="605405"/>
                      <a:pt x="116679" y="689931"/>
                      <a:pt x="137005" y="777598"/>
                    </a:cubicBezTo>
                    <a:cubicBezTo>
                      <a:pt x="79744" y="712902"/>
                      <a:pt x="56774" y="631845"/>
                      <a:pt x="31573" y="552358"/>
                    </a:cubicBezTo>
                    <a:cubicBezTo>
                      <a:pt x="7446" y="476177"/>
                      <a:pt x="-1394" y="395863"/>
                      <a:pt x="176" y="317451"/>
                    </a:cubicBezTo>
                    <a:cubicBezTo>
                      <a:pt x="2158" y="209872"/>
                      <a:pt x="11247" y="101300"/>
                      <a:pt x="5528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FC5E3A68-AEF2-4886-899E-5072462E81ED}"/>
                  </a:ext>
                </a:extLst>
              </p:cNvPr>
              <p:cNvSpPr/>
              <p:nvPr/>
            </p:nvSpPr>
            <p:spPr>
              <a:xfrm>
                <a:off x="10721697" y="4782015"/>
                <a:ext cx="221537" cy="221614"/>
              </a:xfrm>
              <a:custGeom>
                <a:avLst/>
                <a:gdLst>
                  <a:gd name="connsiteX0" fmla="*/ 314642 w 315065"/>
                  <a:gd name="connsiteY0" fmla="*/ 0 h 315176"/>
                  <a:gd name="connsiteX1" fmla="*/ 272750 w 315065"/>
                  <a:gd name="connsiteY1" fmla="*/ 264405 h 315176"/>
                  <a:gd name="connsiteX2" fmla="*/ 200865 w 315065"/>
                  <a:gd name="connsiteY2" fmla="*/ 314890 h 315176"/>
                  <a:gd name="connsiteX3" fmla="*/ 0 w 315065"/>
                  <a:gd name="connsiteY3" fmla="*/ 312080 h 315176"/>
                  <a:gd name="connsiteX4" fmla="*/ 314642 w 315065"/>
                  <a:gd name="connsiteY4" fmla="*/ 0 h 31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065" h="315176">
                    <a:moveTo>
                      <a:pt x="314642" y="0"/>
                    </a:moveTo>
                    <a:cubicBezTo>
                      <a:pt x="317616" y="90807"/>
                      <a:pt x="305057" y="179134"/>
                      <a:pt x="272750" y="264405"/>
                    </a:cubicBezTo>
                    <a:cubicBezTo>
                      <a:pt x="260191" y="297455"/>
                      <a:pt x="242757" y="317864"/>
                      <a:pt x="200865" y="314890"/>
                    </a:cubicBezTo>
                    <a:cubicBezTo>
                      <a:pt x="134185" y="310180"/>
                      <a:pt x="67010" y="312659"/>
                      <a:pt x="0" y="312080"/>
                    </a:cubicBezTo>
                    <a:cubicBezTo>
                      <a:pt x="61887" y="164757"/>
                      <a:pt x="149058" y="42883"/>
                      <a:pt x="31464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2F29F07-96AE-4BDB-9807-CAD0EDDC0106}"/>
                  </a:ext>
                </a:extLst>
              </p:cNvPr>
              <p:cNvSpPr/>
              <p:nvPr/>
            </p:nvSpPr>
            <p:spPr>
              <a:xfrm>
                <a:off x="10969839" y="4723395"/>
                <a:ext cx="62439" cy="264407"/>
              </a:xfrm>
              <a:custGeom>
                <a:avLst/>
                <a:gdLst>
                  <a:gd name="connsiteX0" fmla="*/ 82951 w 88800"/>
                  <a:gd name="connsiteY0" fmla="*/ 67340 h 376033"/>
                  <a:gd name="connsiteX1" fmla="*/ 57750 w 88800"/>
                  <a:gd name="connsiteY1" fmla="*/ 97086 h 376033"/>
                  <a:gd name="connsiteX2" fmla="*/ 57667 w 88800"/>
                  <a:gd name="connsiteY2" fmla="*/ 347857 h 376033"/>
                  <a:gd name="connsiteX3" fmla="*/ 46017 w 88800"/>
                  <a:gd name="connsiteY3" fmla="*/ 376033 h 376033"/>
                  <a:gd name="connsiteX4" fmla="*/ 37589 w 88800"/>
                  <a:gd name="connsiteY4" fmla="*/ 348766 h 376033"/>
                  <a:gd name="connsiteX5" fmla="*/ 36763 w 88800"/>
                  <a:gd name="connsiteY5" fmla="*/ 97995 h 376033"/>
                  <a:gd name="connsiteX6" fmla="*/ 18090 w 88800"/>
                  <a:gd name="connsiteY6" fmla="*/ 69737 h 376033"/>
                  <a:gd name="connsiteX7" fmla="*/ 20568 w 88800"/>
                  <a:gd name="connsiteY7" fmla="*/ 1570 h 376033"/>
                  <a:gd name="connsiteX8" fmla="*/ 63286 w 88800"/>
                  <a:gd name="connsiteY8" fmla="*/ 0 h 376033"/>
                  <a:gd name="connsiteX9" fmla="*/ 82951 w 88800"/>
                  <a:gd name="connsiteY9" fmla="*/ 67340 h 37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00" h="376033">
                    <a:moveTo>
                      <a:pt x="82951" y="67340"/>
                    </a:moveTo>
                    <a:cubicBezTo>
                      <a:pt x="61964" y="76181"/>
                      <a:pt x="57667" y="78743"/>
                      <a:pt x="57750" y="97086"/>
                    </a:cubicBezTo>
                    <a:cubicBezTo>
                      <a:pt x="58329" y="180704"/>
                      <a:pt x="58246" y="264322"/>
                      <a:pt x="57667" y="347857"/>
                    </a:cubicBezTo>
                    <a:cubicBezTo>
                      <a:pt x="57585" y="358268"/>
                      <a:pt x="61964" y="373637"/>
                      <a:pt x="46017" y="376033"/>
                    </a:cubicBezTo>
                    <a:cubicBezTo>
                      <a:pt x="28914" y="373637"/>
                      <a:pt x="37672" y="358351"/>
                      <a:pt x="37589" y="348766"/>
                    </a:cubicBezTo>
                    <a:cubicBezTo>
                      <a:pt x="37011" y="265148"/>
                      <a:pt x="37589" y="181530"/>
                      <a:pt x="36763" y="97995"/>
                    </a:cubicBezTo>
                    <a:cubicBezTo>
                      <a:pt x="36681" y="86510"/>
                      <a:pt x="37094" y="76181"/>
                      <a:pt x="18090" y="69737"/>
                    </a:cubicBezTo>
                    <a:cubicBezTo>
                      <a:pt x="-7029" y="50319"/>
                      <a:pt x="-5790" y="16360"/>
                      <a:pt x="20568" y="1570"/>
                    </a:cubicBezTo>
                    <a:cubicBezTo>
                      <a:pt x="34780" y="1074"/>
                      <a:pt x="49075" y="578"/>
                      <a:pt x="63286" y="0"/>
                    </a:cubicBezTo>
                    <a:cubicBezTo>
                      <a:pt x="101129" y="13385"/>
                      <a:pt x="86752" y="59656"/>
                      <a:pt x="82951" y="67340"/>
                    </a:cubicBezTo>
                    <a:close/>
                  </a:path>
                </a:pathLst>
              </a:custGeom>
              <a:solidFill>
                <a:srgbClr val="151616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E4BC1F87-1C60-45C9-A538-330870AB105C}"/>
                  </a:ext>
                </a:extLst>
              </p:cNvPr>
              <p:cNvSpPr/>
              <p:nvPr/>
            </p:nvSpPr>
            <p:spPr>
              <a:xfrm>
                <a:off x="10715945" y="5014421"/>
                <a:ext cx="576164" cy="5334"/>
              </a:xfrm>
              <a:custGeom>
                <a:avLst/>
                <a:gdLst>
                  <a:gd name="connsiteX0" fmla="*/ 819242 w 819408"/>
                  <a:gd name="connsiteY0" fmla="*/ 7586 h 7585"/>
                  <a:gd name="connsiteX1" fmla="*/ 0 w 819408"/>
                  <a:gd name="connsiteY1" fmla="*/ 7503 h 7585"/>
                  <a:gd name="connsiteX2" fmla="*/ 1653 w 819408"/>
                  <a:gd name="connsiteY2" fmla="*/ 1058 h 7585"/>
                  <a:gd name="connsiteX3" fmla="*/ 814945 w 819408"/>
                  <a:gd name="connsiteY3" fmla="*/ 66 h 7585"/>
                  <a:gd name="connsiteX4" fmla="*/ 819242 w 819408"/>
                  <a:gd name="connsiteY4" fmla="*/ 7586 h 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408" h="7585">
                    <a:moveTo>
                      <a:pt x="819242" y="7586"/>
                    </a:moveTo>
                    <a:cubicBezTo>
                      <a:pt x="546161" y="7586"/>
                      <a:pt x="273081" y="7503"/>
                      <a:pt x="0" y="7503"/>
                    </a:cubicBezTo>
                    <a:cubicBezTo>
                      <a:pt x="1653" y="1058"/>
                      <a:pt x="-1570" y="10312"/>
                      <a:pt x="1653" y="1058"/>
                    </a:cubicBezTo>
                    <a:cubicBezTo>
                      <a:pt x="255151" y="728"/>
                      <a:pt x="561447" y="-264"/>
                      <a:pt x="814945" y="66"/>
                    </a:cubicBezTo>
                    <a:cubicBezTo>
                      <a:pt x="819655" y="9321"/>
                      <a:pt x="819655" y="1058"/>
                      <a:pt x="819242" y="7586"/>
                    </a:cubicBezTo>
                    <a:close/>
                  </a:path>
                </a:pathLst>
              </a:custGeom>
              <a:solidFill>
                <a:srgbClr val="151515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FA5E6D1-8FA0-453D-B8BD-ED6B39F523A7}"/>
                  </a:ext>
                </a:extLst>
              </p:cNvPr>
              <p:cNvSpPr/>
              <p:nvPr/>
            </p:nvSpPr>
            <p:spPr>
              <a:xfrm>
                <a:off x="7422723" y="4330492"/>
                <a:ext cx="3591631" cy="2257668"/>
              </a:xfrm>
              <a:custGeom>
                <a:avLst/>
                <a:gdLst>
                  <a:gd name="connsiteX0" fmla="*/ 5089246 w 5107940"/>
                  <a:gd name="connsiteY0" fmla="*/ 329157 h 3210806"/>
                  <a:gd name="connsiteX1" fmla="*/ 4955722 w 5107940"/>
                  <a:gd name="connsiteY1" fmla="*/ 71693 h 3210806"/>
                  <a:gd name="connsiteX2" fmla="*/ 4446578 w 5107940"/>
                  <a:gd name="connsiteY2" fmla="*/ 110362 h 3210806"/>
                  <a:gd name="connsiteX3" fmla="*/ 4309087 w 5107940"/>
                  <a:gd name="connsiteY3" fmla="*/ 567700 h 3210806"/>
                  <a:gd name="connsiteX4" fmla="*/ 4400720 w 5107940"/>
                  <a:gd name="connsiteY4" fmla="*/ 998019 h 3210806"/>
                  <a:gd name="connsiteX5" fmla="*/ 4581093 w 5107940"/>
                  <a:gd name="connsiteY5" fmla="*/ 1900135 h 3210806"/>
                  <a:gd name="connsiteX6" fmla="*/ 4490617 w 5107940"/>
                  <a:gd name="connsiteY6" fmla="*/ 2381187 h 3210806"/>
                  <a:gd name="connsiteX7" fmla="*/ 4044930 w 5107940"/>
                  <a:gd name="connsiteY7" fmla="*/ 2811919 h 3210806"/>
                  <a:gd name="connsiteX8" fmla="*/ 3219656 w 5107940"/>
                  <a:gd name="connsiteY8" fmla="*/ 3076736 h 3210806"/>
                  <a:gd name="connsiteX9" fmla="*/ 2458170 w 5107940"/>
                  <a:gd name="connsiteY9" fmla="*/ 3162916 h 3210806"/>
                  <a:gd name="connsiteX10" fmla="*/ 1493093 w 5107940"/>
                  <a:gd name="connsiteY10" fmla="*/ 3100698 h 3210806"/>
                  <a:gd name="connsiteX11" fmla="*/ 1110450 w 5107940"/>
                  <a:gd name="connsiteY11" fmla="*/ 2954862 h 3210806"/>
                  <a:gd name="connsiteX12" fmla="*/ 997912 w 5107940"/>
                  <a:gd name="connsiteY12" fmla="*/ 2663687 h 3210806"/>
                  <a:gd name="connsiteX13" fmla="*/ 1098303 w 5107940"/>
                  <a:gd name="connsiteY13" fmla="*/ 2443818 h 3210806"/>
                  <a:gd name="connsiteX14" fmla="*/ 1584230 w 5107940"/>
                  <a:gd name="connsiteY14" fmla="*/ 1906414 h 3210806"/>
                  <a:gd name="connsiteX15" fmla="*/ 1697676 w 5107940"/>
                  <a:gd name="connsiteY15" fmla="*/ 1865018 h 3210806"/>
                  <a:gd name="connsiteX16" fmla="*/ 1821368 w 5107940"/>
                  <a:gd name="connsiteY16" fmla="*/ 1869894 h 3210806"/>
                  <a:gd name="connsiteX17" fmla="*/ 3578916 w 5107940"/>
                  <a:gd name="connsiteY17" fmla="*/ 1821227 h 3210806"/>
                  <a:gd name="connsiteX18" fmla="*/ 4089879 w 5107940"/>
                  <a:gd name="connsiteY18" fmla="*/ 1755704 h 3210806"/>
                  <a:gd name="connsiteX19" fmla="*/ 4255462 w 5107940"/>
                  <a:gd name="connsiteY19" fmla="*/ 1706541 h 3210806"/>
                  <a:gd name="connsiteX20" fmla="*/ 4305286 w 5107940"/>
                  <a:gd name="connsiteY20" fmla="*/ 1652751 h 3210806"/>
                  <a:gd name="connsiteX21" fmla="*/ 4254058 w 5107940"/>
                  <a:gd name="connsiteY21" fmla="*/ 1599953 h 3210806"/>
                  <a:gd name="connsiteX22" fmla="*/ 4184403 w 5107940"/>
                  <a:gd name="connsiteY22" fmla="*/ 1574752 h 3210806"/>
                  <a:gd name="connsiteX23" fmla="*/ 3745739 w 5107940"/>
                  <a:gd name="connsiteY23" fmla="*/ 1501627 h 3210806"/>
                  <a:gd name="connsiteX24" fmla="*/ 3124388 w 5107940"/>
                  <a:gd name="connsiteY24" fmla="*/ 1456844 h 3210806"/>
                  <a:gd name="connsiteX25" fmla="*/ 3073738 w 5107940"/>
                  <a:gd name="connsiteY25" fmla="*/ 1483449 h 3210806"/>
                  <a:gd name="connsiteX26" fmla="*/ 3081422 w 5107940"/>
                  <a:gd name="connsiteY26" fmla="*/ 1498074 h 3210806"/>
                  <a:gd name="connsiteX27" fmla="*/ 3649479 w 5107940"/>
                  <a:gd name="connsiteY27" fmla="*/ 1534512 h 3210806"/>
                  <a:gd name="connsiteX28" fmla="*/ 4171266 w 5107940"/>
                  <a:gd name="connsiteY28" fmla="*/ 1608629 h 3210806"/>
                  <a:gd name="connsiteX29" fmla="*/ 4218281 w 5107940"/>
                  <a:gd name="connsiteY29" fmla="*/ 1623584 h 3210806"/>
                  <a:gd name="connsiteX30" fmla="*/ 4259759 w 5107940"/>
                  <a:gd name="connsiteY30" fmla="*/ 1652586 h 3210806"/>
                  <a:gd name="connsiteX31" fmla="*/ 4216215 w 5107940"/>
                  <a:gd name="connsiteY31" fmla="*/ 1683984 h 3210806"/>
                  <a:gd name="connsiteX32" fmla="*/ 4048152 w 5107940"/>
                  <a:gd name="connsiteY32" fmla="*/ 1723893 h 3210806"/>
                  <a:gd name="connsiteX33" fmla="*/ 3256425 w 5107940"/>
                  <a:gd name="connsiteY33" fmla="*/ 1799496 h 3210806"/>
                  <a:gd name="connsiteX34" fmla="*/ 1965221 w 5107940"/>
                  <a:gd name="connsiteY34" fmla="*/ 1829242 h 3210806"/>
                  <a:gd name="connsiteX35" fmla="*/ 1684043 w 5107940"/>
                  <a:gd name="connsiteY35" fmla="*/ 1829159 h 3210806"/>
                  <a:gd name="connsiteX36" fmla="*/ 1749979 w 5107940"/>
                  <a:gd name="connsiteY36" fmla="*/ 1789002 h 3210806"/>
                  <a:gd name="connsiteX37" fmla="*/ 2270030 w 5107940"/>
                  <a:gd name="connsiteY37" fmla="*/ 1794869 h 3210806"/>
                  <a:gd name="connsiteX38" fmla="*/ 3122818 w 5107940"/>
                  <a:gd name="connsiteY38" fmla="*/ 1755456 h 3210806"/>
                  <a:gd name="connsiteX39" fmla="*/ 3406557 w 5107940"/>
                  <a:gd name="connsiteY39" fmla="*/ 1706128 h 3210806"/>
                  <a:gd name="connsiteX40" fmla="*/ 3471667 w 5107940"/>
                  <a:gd name="connsiteY40" fmla="*/ 1653578 h 3210806"/>
                  <a:gd name="connsiteX41" fmla="*/ 3406971 w 5107940"/>
                  <a:gd name="connsiteY41" fmla="*/ 1600696 h 3210806"/>
                  <a:gd name="connsiteX42" fmla="*/ 2975165 w 5107940"/>
                  <a:gd name="connsiteY42" fmla="*/ 1539553 h 3210806"/>
                  <a:gd name="connsiteX43" fmla="*/ 2975165 w 5107940"/>
                  <a:gd name="connsiteY43" fmla="*/ 1539553 h 3210806"/>
                  <a:gd name="connsiteX44" fmla="*/ 2975165 w 5107940"/>
                  <a:gd name="connsiteY44" fmla="*/ 1539553 h 3210806"/>
                  <a:gd name="connsiteX45" fmla="*/ 2891299 w 5107940"/>
                  <a:gd name="connsiteY45" fmla="*/ 1575495 h 3210806"/>
                  <a:gd name="connsiteX46" fmla="*/ 3165371 w 5107940"/>
                  <a:gd name="connsiteY46" fmla="*/ 1600366 h 3210806"/>
                  <a:gd name="connsiteX47" fmla="*/ 3425396 w 5107940"/>
                  <a:gd name="connsiteY47" fmla="*/ 1650933 h 3210806"/>
                  <a:gd name="connsiteX48" fmla="*/ 3289310 w 5107940"/>
                  <a:gd name="connsiteY48" fmla="*/ 1690016 h 3210806"/>
                  <a:gd name="connsiteX49" fmla="*/ 2896091 w 5107940"/>
                  <a:gd name="connsiteY49" fmla="*/ 1729842 h 3210806"/>
                  <a:gd name="connsiteX50" fmla="*/ 2187321 w 5107940"/>
                  <a:gd name="connsiteY50" fmla="*/ 1749011 h 3210806"/>
                  <a:gd name="connsiteX51" fmla="*/ 2187321 w 5107940"/>
                  <a:gd name="connsiteY51" fmla="*/ 1749011 h 3210806"/>
                  <a:gd name="connsiteX52" fmla="*/ 2187238 w 5107940"/>
                  <a:gd name="connsiteY52" fmla="*/ 1749011 h 3210806"/>
                  <a:gd name="connsiteX53" fmla="*/ 1680572 w 5107940"/>
                  <a:gd name="connsiteY53" fmla="*/ 1741905 h 3210806"/>
                  <a:gd name="connsiteX54" fmla="*/ 976347 w 5107940"/>
                  <a:gd name="connsiteY54" fmla="*/ 1682084 h 3210806"/>
                  <a:gd name="connsiteX55" fmla="*/ 882566 w 5107940"/>
                  <a:gd name="connsiteY55" fmla="*/ 1651595 h 3210806"/>
                  <a:gd name="connsiteX56" fmla="*/ 1191093 w 5107940"/>
                  <a:gd name="connsiteY56" fmla="*/ 1592434 h 3210806"/>
                  <a:gd name="connsiteX57" fmla="*/ 1191093 w 5107940"/>
                  <a:gd name="connsiteY57" fmla="*/ 1592434 h 3210806"/>
                  <a:gd name="connsiteX58" fmla="*/ 1110202 w 5107940"/>
                  <a:gd name="connsiteY58" fmla="*/ 1559053 h 3210806"/>
                  <a:gd name="connsiteX59" fmla="*/ 916029 w 5107940"/>
                  <a:gd name="connsiteY59" fmla="*/ 1596069 h 3210806"/>
                  <a:gd name="connsiteX60" fmla="*/ 865792 w 5107940"/>
                  <a:gd name="connsiteY60" fmla="*/ 1614330 h 3210806"/>
                  <a:gd name="connsiteX61" fmla="*/ 834642 w 5107940"/>
                  <a:gd name="connsiteY61" fmla="*/ 1653578 h 3210806"/>
                  <a:gd name="connsiteX62" fmla="*/ 866371 w 5107940"/>
                  <a:gd name="connsiteY62" fmla="*/ 1692577 h 3210806"/>
                  <a:gd name="connsiteX63" fmla="*/ 1066162 w 5107940"/>
                  <a:gd name="connsiteY63" fmla="*/ 1739922 h 3210806"/>
                  <a:gd name="connsiteX64" fmla="*/ 1650496 w 5107940"/>
                  <a:gd name="connsiteY64" fmla="*/ 1784706 h 3210806"/>
                  <a:gd name="connsiteX65" fmla="*/ 1586874 w 5107940"/>
                  <a:gd name="connsiteY65" fmla="*/ 1822466 h 3210806"/>
                  <a:gd name="connsiteX66" fmla="*/ 705332 w 5107940"/>
                  <a:gd name="connsiteY66" fmla="*/ 1775534 h 3210806"/>
                  <a:gd name="connsiteX67" fmla="*/ 174209 w 5107940"/>
                  <a:gd name="connsiteY67" fmla="*/ 1707037 h 3210806"/>
                  <a:gd name="connsiteX68" fmla="*/ 94970 w 5107940"/>
                  <a:gd name="connsiteY68" fmla="*/ 1684645 h 3210806"/>
                  <a:gd name="connsiteX69" fmla="*/ 47790 w 5107940"/>
                  <a:gd name="connsiteY69" fmla="*/ 1652338 h 3210806"/>
                  <a:gd name="connsiteX70" fmla="*/ 93235 w 5107940"/>
                  <a:gd name="connsiteY70" fmla="*/ 1622427 h 3210806"/>
                  <a:gd name="connsiteX71" fmla="*/ 310212 w 5107940"/>
                  <a:gd name="connsiteY71" fmla="*/ 1574752 h 3210806"/>
                  <a:gd name="connsiteX72" fmla="*/ 1007745 w 5107940"/>
                  <a:gd name="connsiteY72" fmla="*/ 1507824 h 3210806"/>
                  <a:gd name="connsiteX73" fmla="*/ 1007745 w 5107940"/>
                  <a:gd name="connsiteY73" fmla="*/ 1507824 h 3210806"/>
                  <a:gd name="connsiteX74" fmla="*/ 935281 w 5107940"/>
                  <a:gd name="connsiteY74" fmla="*/ 1468411 h 3210806"/>
                  <a:gd name="connsiteX75" fmla="*/ 912146 w 5107940"/>
                  <a:gd name="connsiteY75" fmla="*/ 1475600 h 3210806"/>
                  <a:gd name="connsiteX76" fmla="*/ 260553 w 5107940"/>
                  <a:gd name="connsiteY76" fmla="*/ 1543436 h 3210806"/>
                  <a:gd name="connsiteX77" fmla="*/ 32587 w 5107940"/>
                  <a:gd name="connsiteY77" fmla="*/ 1611273 h 3210806"/>
                  <a:gd name="connsiteX78" fmla="*/ 33165 w 5107940"/>
                  <a:gd name="connsiteY78" fmla="*/ 1695634 h 3210806"/>
                  <a:gd name="connsiteX79" fmla="*/ 112652 w 5107940"/>
                  <a:gd name="connsiteY79" fmla="*/ 1729098 h 3210806"/>
                  <a:gd name="connsiteX80" fmla="*/ 485380 w 5107940"/>
                  <a:gd name="connsiteY80" fmla="*/ 1796687 h 3210806"/>
                  <a:gd name="connsiteX81" fmla="*/ 1395098 w 5107940"/>
                  <a:gd name="connsiteY81" fmla="*/ 1857747 h 3210806"/>
                  <a:gd name="connsiteX82" fmla="*/ 1557789 w 5107940"/>
                  <a:gd name="connsiteY82" fmla="*/ 1865432 h 3210806"/>
                  <a:gd name="connsiteX83" fmla="*/ 1528292 w 5107940"/>
                  <a:gd name="connsiteY83" fmla="*/ 1901457 h 3210806"/>
                  <a:gd name="connsiteX84" fmla="*/ 1199769 w 5107940"/>
                  <a:gd name="connsiteY84" fmla="*/ 2237829 h 3210806"/>
                  <a:gd name="connsiteX85" fmla="*/ 964531 w 5107940"/>
                  <a:gd name="connsiteY85" fmla="*/ 2621960 h 3210806"/>
                  <a:gd name="connsiteX86" fmla="*/ 1104005 w 5107940"/>
                  <a:gd name="connsiteY86" fmla="*/ 3002786 h 3210806"/>
                  <a:gd name="connsiteX87" fmla="*/ 1232406 w 5107940"/>
                  <a:gd name="connsiteY87" fmla="*/ 3068143 h 3210806"/>
                  <a:gd name="connsiteX88" fmla="*/ 1802860 w 5107940"/>
                  <a:gd name="connsiteY88" fmla="*/ 3191092 h 3210806"/>
                  <a:gd name="connsiteX89" fmla="*/ 2524520 w 5107940"/>
                  <a:gd name="connsiteY89" fmla="*/ 3202494 h 3210806"/>
                  <a:gd name="connsiteX90" fmla="*/ 3389536 w 5107940"/>
                  <a:gd name="connsiteY90" fmla="*/ 3084834 h 3210806"/>
                  <a:gd name="connsiteX91" fmla="*/ 4158211 w 5107940"/>
                  <a:gd name="connsiteY91" fmla="*/ 2796302 h 3210806"/>
                  <a:gd name="connsiteX92" fmla="*/ 4605385 w 5107940"/>
                  <a:gd name="connsiteY92" fmla="*/ 2159086 h 3210806"/>
                  <a:gd name="connsiteX93" fmla="*/ 4580515 w 5107940"/>
                  <a:gd name="connsiteY93" fmla="*/ 1533025 h 3210806"/>
                  <a:gd name="connsiteX94" fmla="*/ 4415262 w 5107940"/>
                  <a:gd name="connsiteY94" fmla="*/ 887051 h 3210806"/>
                  <a:gd name="connsiteX95" fmla="*/ 4353457 w 5107940"/>
                  <a:gd name="connsiteY95" fmla="*/ 399803 h 3210806"/>
                  <a:gd name="connsiteX96" fmla="*/ 4642816 w 5107940"/>
                  <a:gd name="connsiteY96" fmla="*/ 54424 h 3210806"/>
                  <a:gd name="connsiteX97" fmla="*/ 5034630 w 5107940"/>
                  <a:gd name="connsiteY97" fmla="*/ 282804 h 3210806"/>
                  <a:gd name="connsiteX98" fmla="*/ 5065119 w 5107940"/>
                  <a:gd name="connsiteY98" fmla="*/ 560346 h 3210806"/>
                  <a:gd name="connsiteX99" fmla="*/ 5107837 w 5107940"/>
                  <a:gd name="connsiteY99" fmla="*/ 558776 h 3210806"/>
                  <a:gd name="connsiteX100" fmla="*/ 5089246 w 5107940"/>
                  <a:gd name="connsiteY100" fmla="*/ 329157 h 321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5107940" h="3210806">
                    <a:moveTo>
                      <a:pt x="5089246" y="329157"/>
                    </a:moveTo>
                    <a:cubicBezTo>
                      <a:pt x="5070242" y="230253"/>
                      <a:pt x="5039010" y="137051"/>
                      <a:pt x="4955722" y="71693"/>
                    </a:cubicBezTo>
                    <a:cubicBezTo>
                      <a:pt x="4816496" y="-37457"/>
                      <a:pt x="4580185" y="-19940"/>
                      <a:pt x="4446578" y="110362"/>
                    </a:cubicBezTo>
                    <a:cubicBezTo>
                      <a:pt x="4316771" y="237029"/>
                      <a:pt x="4295619" y="397985"/>
                      <a:pt x="4309087" y="567700"/>
                    </a:cubicBezTo>
                    <a:cubicBezTo>
                      <a:pt x="4320820" y="714858"/>
                      <a:pt x="4362216" y="856232"/>
                      <a:pt x="4400720" y="998019"/>
                    </a:cubicBezTo>
                    <a:cubicBezTo>
                      <a:pt x="4481281" y="1294648"/>
                      <a:pt x="4572831" y="1589046"/>
                      <a:pt x="4581093" y="1900135"/>
                    </a:cubicBezTo>
                    <a:cubicBezTo>
                      <a:pt x="4585473" y="2067123"/>
                      <a:pt x="4563163" y="2228989"/>
                      <a:pt x="4490617" y="2381187"/>
                    </a:cubicBezTo>
                    <a:cubicBezTo>
                      <a:pt x="4395845" y="2580069"/>
                      <a:pt x="4236128" y="2712519"/>
                      <a:pt x="4044930" y="2811919"/>
                    </a:cubicBezTo>
                    <a:cubicBezTo>
                      <a:pt x="3784987" y="2947013"/>
                      <a:pt x="3505461" y="3022203"/>
                      <a:pt x="3219656" y="3076736"/>
                    </a:cubicBezTo>
                    <a:cubicBezTo>
                      <a:pt x="2968141" y="3124825"/>
                      <a:pt x="2714230" y="3152257"/>
                      <a:pt x="2458170" y="3162916"/>
                    </a:cubicBezTo>
                    <a:cubicBezTo>
                      <a:pt x="2134109" y="3176384"/>
                      <a:pt x="1811618" y="3166551"/>
                      <a:pt x="1493093" y="3100698"/>
                    </a:cubicBezTo>
                    <a:cubicBezTo>
                      <a:pt x="1358164" y="3072771"/>
                      <a:pt x="1225466" y="3035754"/>
                      <a:pt x="1110450" y="2954862"/>
                    </a:cubicBezTo>
                    <a:cubicBezTo>
                      <a:pt x="1007580" y="2882481"/>
                      <a:pt x="971141" y="2786139"/>
                      <a:pt x="997912" y="2663687"/>
                    </a:cubicBezTo>
                    <a:cubicBezTo>
                      <a:pt x="1015512" y="2583043"/>
                      <a:pt x="1053685" y="2511902"/>
                      <a:pt x="1098303" y="2443818"/>
                    </a:cubicBezTo>
                    <a:cubicBezTo>
                      <a:pt x="1232158" y="2239317"/>
                      <a:pt x="1409144" y="2073816"/>
                      <a:pt x="1584230" y="1906414"/>
                    </a:cubicBezTo>
                    <a:cubicBezTo>
                      <a:pt x="1617776" y="1874355"/>
                      <a:pt x="1651653" y="1859731"/>
                      <a:pt x="1697676" y="1865018"/>
                    </a:cubicBezTo>
                    <a:cubicBezTo>
                      <a:pt x="1738576" y="1869728"/>
                      <a:pt x="1780137" y="1869398"/>
                      <a:pt x="1821368" y="1869894"/>
                    </a:cubicBezTo>
                    <a:cubicBezTo>
                      <a:pt x="2407851" y="1876256"/>
                      <a:pt x="2994003" y="1867415"/>
                      <a:pt x="3578916" y="1821227"/>
                    </a:cubicBezTo>
                    <a:cubicBezTo>
                      <a:pt x="3750201" y="1807676"/>
                      <a:pt x="3921155" y="1789416"/>
                      <a:pt x="4089879" y="1755704"/>
                    </a:cubicBezTo>
                    <a:cubicBezTo>
                      <a:pt x="4146478" y="1744384"/>
                      <a:pt x="4202912" y="1731329"/>
                      <a:pt x="4255462" y="1706541"/>
                    </a:cubicBezTo>
                    <a:cubicBezTo>
                      <a:pt x="4278598" y="1695634"/>
                      <a:pt x="4305947" y="1685389"/>
                      <a:pt x="4305286" y="1652751"/>
                    </a:cubicBezTo>
                    <a:cubicBezTo>
                      <a:pt x="4304625" y="1620527"/>
                      <a:pt x="4277276" y="1610777"/>
                      <a:pt x="4254058" y="1599953"/>
                    </a:cubicBezTo>
                    <a:cubicBezTo>
                      <a:pt x="4231749" y="1589625"/>
                      <a:pt x="4208117" y="1581527"/>
                      <a:pt x="4184403" y="1574752"/>
                    </a:cubicBezTo>
                    <a:cubicBezTo>
                      <a:pt x="4040964" y="1533934"/>
                      <a:pt x="3893310" y="1517409"/>
                      <a:pt x="3745739" y="1501627"/>
                    </a:cubicBezTo>
                    <a:cubicBezTo>
                      <a:pt x="3539173" y="1479566"/>
                      <a:pt x="3331946" y="1466015"/>
                      <a:pt x="3124388" y="1456844"/>
                    </a:cubicBezTo>
                    <a:cubicBezTo>
                      <a:pt x="3107367" y="1465602"/>
                      <a:pt x="3089107" y="1472543"/>
                      <a:pt x="3073738" y="1483449"/>
                    </a:cubicBezTo>
                    <a:cubicBezTo>
                      <a:pt x="3050768" y="1499810"/>
                      <a:pt x="3083240" y="1490721"/>
                      <a:pt x="3081422" y="1498074"/>
                    </a:cubicBezTo>
                    <a:cubicBezTo>
                      <a:pt x="3271050" y="1505759"/>
                      <a:pt x="3460513" y="1516996"/>
                      <a:pt x="3649479" y="1534512"/>
                    </a:cubicBezTo>
                    <a:cubicBezTo>
                      <a:pt x="3824482" y="1550707"/>
                      <a:pt x="3999816" y="1566572"/>
                      <a:pt x="4171266" y="1608629"/>
                    </a:cubicBezTo>
                    <a:cubicBezTo>
                      <a:pt x="4187213" y="1612512"/>
                      <a:pt x="4202994" y="1617717"/>
                      <a:pt x="4218281" y="1623584"/>
                    </a:cubicBezTo>
                    <a:cubicBezTo>
                      <a:pt x="4234723" y="1629864"/>
                      <a:pt x="4259759" y="1634904"/>
                      <a:pt x="4259759" y="1652586"/>
                    </a:cubicBezTo>
                    <a:cubicBezTo>
                      <a:pt x="4259759" y="1673325"/>
                      <a:pt x="4233649" y="1677457"/>
                      <a:pt x="4216215" y="1683984"/>
                    </a:cubicBezTo>
                    <a:cubicBezTo>
                      <a:pt x="4161929" y="1704228"/>
                      <a:pt x="4105082" y="1714721"/>
                      <a:pt x="4048152" y="1723893"/>
                    </a:cubicBezTo>
                    <a:cubicBezTo>
                      <a:pt x="3785896" y="1765867"/>
                      <a:pt x="3521408" y="1784623"/>
                      <a:pt x="3256425" y="1799496"/>
                    </a:cubicBezTo>
                    <a:cubicBezTo>
                      <a:pt x="2826354" y="1823705"/>
                      <a:pt x="2395870" y="1831225"/>
                      <a:pt x="1965221" y="1829242"/>
                    </a:cubicBezTo>
                    <a:cubicBezTo>
                      <a:pt x="1873671" y="1828828"/>
                      <a:pt x="1782120" y="1829159"/>
                      <a:pt x="1684043" y="1829159"/>
                    </a:cubicBezTo>
                    <a:cubicBezTo>
                      <a:pt x="1702386" y="1793960"/>
                      <a:pt x="1723208" y="1788589"/>
                      <a:pt x="1749979" y="1789002"/>
                    </a:cubicBezTo>
                    <a:cubicBezTo>
                      <a:pt x="1923329" y="1791894"/>
                      <a:pt x="2096679" y="1796687"/>
                      <a:pt x="2270030" y="1794869"/>
                    </a:cubicBezTo>
                    <a:cubicBezTo>
                      <a:pt x="2554678" y="1791894"/>
                      <a:pt x="2839409" y="1784458"/>
                      <a:pt x="3122818" y="1755456"/>
                    </a:cubicBezTo>
                    <a:cubicBezTo>
                      <a:pt x="3218417" y="1745706"/>
                      <a:pt x="3314181" y="1734469"/>
                      <a:pt x="3406557" y="1706128"/>
                    </a:cubicBezTo>
                    <a:cubicBezTo>
                      <a:pt x="3434237" y="1697618"/>
                      <a:pt x="3471419" y="1692412"/>
                      <a:pt x="3471667" y="1653578"/>
                    </a:cubicBezTo>
                    <a:cubicBezTo>
                      <a:pt x="3471915" y="1614660"/>
                      <a:pt x="3434733" y="1608298"/>
                      <a:pt x="3406971" y="1600696"/>
                    </a:cubicBezTo>
                    <a:cubicBezTo>
                      <a:pt x="3265845" y="1561614"/>
                      <a:pt x="3120587" y="1549881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44675" y="1545667"/>
                      <a:pt x="2917904" y="1560457"/>
                      <a:pt x="2891299" y="1575495"/>
                    </a:cubicBezTo>
                    <a:cubicBezTo>
                      <a:pt x="2982684" y="1583675"/>
                      <a:pt x="3074234" y="1590451"/>
                      <a:pt x="3165371" y="1600366"/>
                    </a:cubicBezTo>
                    <a:cubicBezTo>
                      <a:pt x="3250889" y="1609703"/>
                      <a:pt x="3336986" y="1617800"/>
                      <a:pt x="3425396" y="1650933"/>
                    </a:cubicBezTo>
                    <a:cubicBezTo>
                      <a:pt x="3379704" y="1679440"/>
                      <a:pt x="3333516" y="1682744"/>
                      <a:pt x="3289310" y="1690016"/>
                    </a:cubicBezTo>
                    <a:cubicBezTo>
                      <a:pt x="3159174" y="1711581"/>
                      <a:pt x="3027632" y="1722075"/>
                      <a:pt x="2896091" y="1729842"/>
                    </a:cubicBezTo>
                    <a:cubicBezTo>
                      <a:pt x="2660110" y="1743888"/>
                      <a:pt x="2423880" y="1752894"/>
                      <a:pt x="2187321" y="1749011"/>
                    </a:cubicBezTo>
                    <a:cubicBezTo>
                      <a:pt x="2187321" y="1749011"/>
                      <a:pt x="2187321" y="1749011"/>
                      <a:pt x="2187321" y="1749011"/>
                    </a:cubicBezTo>
                    <a:cubicBezTo>
                      <a:pt x="2187321" y="1749011"/>
                      <a:pt x="2187238" y="1749011"/>
                      <a:pt x="2187238" y="1749011"/>
                    </a:cubicBezTo>
                    <a:cubicBezTo>
                      <a:pt x="2125599" y="1747937"/>
                      <a:pt x="1692553" y="1742318"/>
                      <a:pt x="1680572" y="1741905"/>
                    </a:cubicBezTo>
                    <a:cubicBezTo>
                      <a:pt x="1444839" y="1733643"/>
                      <a:pt x="1209271" y="1722736"/>
                      <a:pt x="976347" y="1682084"/>
                    </a:cubicBezTo>
                    <a:cubicBezTo>
                      <a:pt x="945775" y="1676713"/>
                      <a:pt x="914377" y="1672333"/>
                      <a:pt x="882566" y="1651595"/>
                    </a:cubicBezTo>
                    <a:cubicBezTo>
                      <a:pt x="984361" y="1610199"/>
                      <a:pt x="1089710" y="1611025"/>
                      <a:pt x="1191093" y="1592434"/>
                    </a:cubicBezTo>
                    <a:lnTo>
                      <a:pt x="1191093" y="1592434"/>
                    </a:lnTo>
                    <a:cubicBezTo>
                      <a:pt x="1165231" y="1578553"/>
                      <a:pt x="1139947" y="1563432"/>
                      <a:pt x="1110202" y="1559053"/>
                    </a:cubicBezTo>
                    <a:cubicBezTo>
                      <a:pt x="1045257" y="1570455"/>
                      <a:pt x="979569" y="1577891"/>
                      <a:pt x="916029" y="1596069"/>
                    </a:cubicBezTo>
                    <a:cubicBezTo>
                      <a:pt x="898926" y="1600944"/>
                      <a:pt x="882070" y="1607306"/>
                      <a:pt x="865792" y="1614330"/>
                    </a:cubicBezTo>
                    <a:cubicBezTo>
                      <a:pt x="848854" y="1621684"/>
                      <a:pt x="834477" y="1632177"/>
                      <a:pt x="834642" y="1653578"/>
                    </a:cubicBezTo>
                    <a:cubicBezTo>
                      <a:pt x="834807" y="1674978"/>
                      <a:pt x="849432" y="1685141"/>
                      <a:pt x="866371" y="1692577"/>
                    </a:cubicBezTo>
                    <a:cubicBezTo>
                      <a:pt x="930076" y="1720422"/>
                      <a:pt x="998160" y="1730420"/>
                      <a:pt x="1066162" y="1739922"/>
                    </a:cubicBezTo>
                    <a:cubicBezTo>
                      <a:pt x="1258268" y="1766776"/>
                      <a:pt x="1451614" y="1778096"/>
                      <a:pt x="1650496" y="1784706"/>
                    </a:cubicBezTo>
                    <a:cubicBezTo>
                      <a:pt x="1632980" y="1809659"/>
                      <a:pt x="1616537" y="1823540"/>
                      <a:pt x="1586874" y="1822466"/>
                    </a:cubicBezTo>
                    <a:cubicBezTo>
                      <a:pt x="1292724" y="1811972"/>
                      <a:pt x="998656" y="1801314"/>
                      <a:pt x="705332" y="1775534"/>
                    </a:cubicBezTo>
                    <a:cubicBezTo>
                      <a:pt x="527272" y="1759918"/>
                      <a:pt x="349459" y="1743558"/>
                      <a:pt x="174209" y="1707037"/>
                    </a:cubicBezTo>
                    <a:cubicBezTo>
                      <a:pt x="147355" y="1701418"/>
                      <a:pt x="120997" y="1693321"/>
                      <a:pt x="94970" y="1684645"/>
                    </a:cubicBezTo>
                    <a:cubicBezTo>
                      <a:pt x="76048" y="1678365"/>
                      <a:pt x="47625" y="1674317"/>
                      <a:pt x="47790" y="1652338"/>
                    </a:cubicBezTo>
                    <a:cubicBezTo>
                      <a:pt x="47873" y="1633912"/>
                      <a:pt x="75139" y="1628872"/>
                      <a:pt x="93235" y="1622427"/>
                    </a:cubicBezTo>
                    <a:cubicBezTo>
                      <a:pt x="163550" y="1597392"/>
                      <a:pt x="236839" y="1585989"/>
                      <a:pt x="310212" y="1574752"/>
                    </a:cubicBezTo>
                    <a:cubicBezTo>
                      <a:pt x="541483" y="1539470"/>
                      <a:pt x="774738" y="1525011"/>
                      <a:pt x="1007745" y="1507824"/>
                    </a:cubicBezTo>
                    <a:cubicBezTo>
                      <a:pt x="1007745" y="1507824"/>
                      <a:pt x="1007745" y="1507824"/>
                      <a:pt x="1007745" y="1507824"/>
                    </a:cubicBezTo>
                    <a:cubicBezTo>
                      <a:pt x="986262" y="1489729"/>
                      <a:pt x="959739" y="1480971"/>
                      <a:pt x="935281" y="1468411"/>
                    </a:cubicBezTo>
                    <a:cubicBezTo>
                      <a:pt x="927597" y="1470890"/>
                      <a:pt x="919913" y="1475352"/>
                      <a:pt x="912146" y="1475600"/>
                    </a:cubicBezTo>
                    <a:cubicBezTo>
                      <a:pt x="693268" y="1482292"/>
                      <a:pt x="476208" y="1506915"/>
                      <a:pt x="260553" y="1543436"/>
                    </a:cubicBezTo>
                    <a:cubicBezTo>
                      <a:pt x="182141" y="1556739"/>
                      <a:pt x="102819" y="1570455"/>
                      <a:pt x="32587" y="1611273"/>
                    </a:cubicBezTo>
                    <a:cubicBezTo>
                      <a:pt x="-11123" y="1636639"/>
                      <a:pt x="-10792" y="1670599"/>
                      <a:pt x="33165" y="1695634"/>
                    </a:cubicBezTo>
                    <a:cubicBezTo>
                      <a:pt x="58036" y="1709763"/>
                      <a:pt x="85220" y="1720918"/>
                      <a:pt x="112652" y="1729098"/>
                    </a:cubicBezTo>
                    <a:cubicBezTo>
                      <a:pt x="234278" y="1765288"/>
                      <a:pt x="359788" y="1782475"/>
                      <a:pt x="485380" y="1796687"/>
                    </a:cubicBezTo>
                    <a:cubicBezTo>
                      <a:pt x="787628" y="1830894"/>
                      <a:pt x="1091032" y="1849072"/>
                      <a:pt x="1395098" y="1857747"/>
                    </a:cubicBezTo>
                    <a:cubicBezTo>
                      <a:pt x="1449383" y="1859317"/>
                      <a:pt x="1503586" y="1862788"/>
                      <a:pt x="1557789" y="1865432"/>
                    </a:cubicBezTo>
                    <a:cubicBezTo>
                      <a:pt x="1551179" y="1882949"/>
                      <a:pt x="1539116" y="1891542"/>
                      <a:pt x="1528292" y="1901457"/>
                    </a:cubicBezTo>
                    <a:cubicBezTo>
                      <a:pt x="1412780" y="2007715"/>
                      <a:pt x="1300821" y="2117525"/>
                      <a:pt x="1199769" y="2237829"/>
                    </a:cubicBezTo>
                    <a:cubicBezTo>
                      <a:pt x="1102104" y="2354002"/>
                      <a:pt x="1010058" y="2474224"/>
                      <a:pt x="964531" y="2621960"/>
                    </a:cubicBezTo>
                    <a:cubicBezTo>
                      <a:pt x="914790" y="2783247"/>
                      <a:pt x="962300" y="2910575"/>
                      <a:pt x="1104005" y="3002786"/>
                    </a:cubicBezTo>
                    <a:cubicBezTo>
                      <a:pt x="1144492" y="3029061"/>
                      <a:pt x="1187623" y="3050379"/>
                      <a:pt x="1232406" y="3068143"/>
                    </a:cubicBezTo>
                    <a:cubicBezTo>
                      <a:pt x="1415672" y="3141020"/>
                      <a:pt x="1608274" y="3172005"/>
                      <a:pt x="1802860" y="3191092"/>
                    </a:cubicBezTo>
                    <a:cubicBezTo>
                      <a:pt x="2042972" y="3214640"/>
                      <a:pt x="2283581" y="3215301"/>
                      <a:pt x="2524520" y="3202494"/>
                    </a:cubicBezTo>
                    <a:cubicBezTo>
                      <a:pt x="2816191" y="3186960"/>
                      <a:pt x="3104888" y="3150356"/>
                      <a:pt x="3389536" y="3084834"/>
                    </a:cubicBezTo>
                    <a:cubicBezTo>
                      <a:pt x="3658403" y="3022947"/>
                      <a:pt x="3920494" y="2941477"/>
                      <a:pt x="4158211" y="2796302"/>
                    </a:cubicBezTo>
                    <a:cubicBezTo>
                      <a:pt x="4399646" y="2648814"/>
                      <a:pt x="4554653" y="2440925"/>
                      <a:pt x="4605385" y="2159086"/>
                    </a:cubicBezTo>
                    <a:cubicBezTo>
                      <a:pt x="4643394" y="1948223"/>
                      <a:pt x="4620341" y="1740335"/>
                      <a:pt x="4580515" y="1533025"/>
                    </a:cubicBezTo>
                    <a:cubicBezTo>
                      <a:pt x="4538458" y="1314396"/>
                      <a:pt x="4470787" y="1102211"/>
                      <a:pt x="4415262" y="887051"/>
                    </a:cubicBezTo>
                    <a:cubicBezTo>
                      <a:pt x="4374114" y="727417"/>
                      <a:pt x="4334288" y="567948"/>
                      <a:pt x="4353457" y="399803"/>
                    </a:cubicBezTo>
                    <a:cubicBezTo>
                      <a:pt x="4373453" y="224883"/>
                      <a:pt x="4478223" y="93258"/>
                      <a:pt x="4642816" y="54424"/>
                    </a:cubicBezTo>
                    <a:cubicBezTo>
                      <a:pt x="4803689" y="16416"/>
                      <a:pt x="4982410" y="66983"/>
                      <a:pt x="5034630" y="282804"/>
                    </a:cubicBezTo>
                    <a:cubicBezTo>
                      <a:pt x="5056774" y="374271"/>
                      <a:pt x="5066607" y="466565"/>
                      <a:pt x="5065119" y="560346"/>
                    </a:cubicBezTo>
                    <a:cubicBezTo>
                      <a:pt x="5079827" y="572079"/>
                      <a:pt x="5094039" y="572740"/>
                      <a:pt x="5107837" y="558776"/>
                    </a:cubicBezTo>
                    <a:cubicBezTo>
                      <a:pt x="5108746" y="481686"/>
                      <a:pt x="5103789" y="405008"/>
                      <a:pt x="5089246" y="329157"/>
                    </a:cubicBezTo>
                    <a:close/>
                  </a:path>
                </a:pathLst>
              </a:custGeom>
              <a:solidFill>
                <a:srgbClr val="3B434C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38FFCFD-FB5D-490C-A165-09AD6BDBBF9E}"/>
                  </a:ext>
                </a:extLst>
              </p:cNvPr>
              <p:cNvSpPr/>
              <p:nvPr/>
            </p:nvSpPr>
            <p:spPr>
              <a:xfrm>
                <a:off x="10989705" y="5072377"/>
                <a:ext cx="27890" cy="192464"/>
              </a:xfrm>
              <a:custGeom>
                <a:avLst/>
                <a:gdLst>
                  <a:gd name="connsiteX0" fmla="*/ 39661 w 39664"/>
                  <a:gd name="connsiteY0" fmla="*/ 248726 h 273718"/>
                  <a:gd name="connsiteX1" fmla="*/ 20987 w 39664"/>
                  <a:gd name="connsiteY1" fmla="*/ 273679 h 273718"/>
                  <a:gd name="connsiteX2" fmla="*/ 0 w 39664"/>
                  <a:gd name="connsiteY2" fmla="*/ 247404 h 273718"/>
                  <a:gd name="connsiteX3" fmla="*/ 83 w 39664"/>
                  <a:gd name="connsiteY3" fmla="*/ 24973 h 273718"/>
                  <a:gd name="connsiteX4" fmla="*/ 18178 w 39664"/>
                  <a:gd name="connsiteY4" fmla="*/ 21 h 273718"/>
                  <a:gd name="connsiteX5" fmla="*/ 39661 w 39664"/>
                  <a:gd name="connsiteY5" fmla="*/ 26296 h 273718"/>
                  <a:gd name="connsiteX6" fmla="*/ 39661 w 39664"/>
                  <a:gd name="connsiteY6" fmla="*/ 248726 h 27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64" h="273718">
                    <a:moveTo>
                      <a:pt x="39661" y="248726"/>
                    </a:moveTo>
                    <a:cubicBezTo>
                      <a:pt x="39661" y="261781"/>
                      <a:pt x="39413" y="272853"/>
                      <a:pt x="20987" y="273679"/>
                    </a:cubicBezTo>
                    <a:cubicBezTo>
                      <a:pt x="83" y="274506"/>
                      <a:pt x="0" y="262277"/>
                      <a:pt x="0" y="247404"/>
                    </a:cubicBezTo>
                    <a:cubicBezTo>
                      <a:pt x="248" y="173288"/>
                      <a:pt x="165" y="99090"/>
                      <a:pt x="83" y="24973"/>
                    </a:cubicBezTo>
                    <a:cubicBezTo>
                      <a:pt x="83" y="12249"/>
                      <a:pt x="-826" y="516"/>
                      <a:pt x="18178" y="21"/>
                    </a:cubicBezTo>
                    <a:cubicBezTo>
                      <a:pt x="38752" y="-558"/>
                      <a:pt x="39743" y="11175"/>
                      <a:pt x="39661" y="26296"/>
                    </a:cubicBezTo>
                    <a:cubicBezTo>
                      <a:pt x="39413" y="63312"/>
                      <a:pt x="39578" y="211627"/>
                      <a:pt x="39661" y="248726"/>
                    </a:cubicBezTo>
                    <a:close/>
                  </a:path>
                </a:pathLst>
              </a:custGeom>
              <a:solidFill>
                <a:srgbClr val="7A889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F7FBD7-9938-C841-8116-22B94FAE237B}"/>
              </a:ext>
            </a:extLst>
          </p:cNvPr>
          <p:cNvSpPr txBox="1"/>
          <p:nvPr/>
        </p:nvSpPr>
        <p:spPr>
          <a:xfrm>
            <a:off x="182374" y="1084567"/>
            <a:ext cx="5913626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event_list.dart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EventList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StatelessWidget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 // Widget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menampilkan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daftar acara... }</a:t>
            </a:r>
            <a:b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event_item.dart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EventItem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StatelessWidget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 // Widget yang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dapat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digunakan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kembali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menampilkan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acara...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1E6D47-ACFC-45A8-16FB-239988EB4E4A}"/>
              </a:ext>
            </a:extLst>
          </p:cNvPr>
          <p:cNvSpPr txBox="1"/>
          <p:nvPr/>
        </p:nvSpPr>
        <p:spPr>
          <a:xfrm>
            <a:off x="196501" y="2718696"/>
            <a:ext cx="5913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Widget yang berfungsi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daftar acara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dibuat oleh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menggunakan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class yang sama agar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acara yang sudah dibuat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43B7E4-0622-6F05-85B6-04FC557B6420}"/>
              </a:ext>
            </a:extLst>
          </p:cNvPr>
          <p:cNvSpPr txBox="1"/>
          <p:nvPr/>
        </p:nvSpPr>
        <p:spPr>
          <a:xfrm>
            <a:off x="180151" y="4540001"/>
            <a:ext cx="671300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event_details_screen.dart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EventDetailsScreen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StatelessWidget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// Widget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menampilkan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informasi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detail acara...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79A74A-BF59-93D3-DA0C-09041AE4E390}"/>
              </a:ext>
            </a:extLst>
          </p:cNvPr>
          <p:cNvSpPr txBox="1"/>
          <p:nvPr/>
        </p:nvSpPr>
        <p:spPr>
          <a:xfrm>
            <a:off x="171305" y="5883599"/>
            <a:ext cx="71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Berfungsi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acara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dibuat</a:t>
            </a:r>
          </a:p>
        </p:txBody>
      </p:sp>
    </p:spTree>
    <p:extLst>
      <p:ext uri="{BB962C8B-B14F-4D97-AF65-F5344CB8AC3E}">
        <p14:creationId xmlns:p14="http://schemas.microsoft.com/office/powerpoint/2010/main" val="1555136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SARAN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132CD8-81B3-4477-8F80-C03D19A0E25E}"/>
              </a:ext>
            </a:extLst>
          </p:cNvPr>
          <p:cNvGrpSpPr/>
          <p:nvPr/>
        </p:nvGrpSpPr>
        <p:grpSpPr>
          <a:xfrm>
            <a:off x="3892221" y="1816977"/>
            <a:ext cx="4150550" cy="3912574"/>
            <a:chOff x="2636176" y="1796880"/>
            <a:chExt cx="4150550" cy="3912574"/>
          </a:xfrm>
        </p:grpSpPr>
        <p:sp>
          <p:nvSpPr>
            <p:cNvPr id="4" name="Freeform: Shape 23">
              <a:extLst>
                <a:ext uri="{FF2B5EF4-FFF2-40B4-BE49-F238E27FC236}">
                  <a16:creationId xmlns:a16="http://schemas.microsoft.com/office/drawing/2014/main" id="{81382956-3B58-4F2F-BA61-F9402D725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4664" y="1875774"/>
              <a:ext cx="3650109" cy="3711110"/>
            </a:xfrm>
            <a:custGeom>
              <a:avLst/>
              <a:gdLst>
                <a:gd name="connsiteX0" fmla="*/ 1632503 w 2337564"/>
                <a:gd name="connsiteY0" fmla="*/ 0 h 2376629"/>
                <a:gd name="connsiteX1" fmla="*/ 1973743 w 2337564"/>
                <a:gd name="connsiteY1" fmla="*/ 536479 h 2376629"/>
                <a:gd name="connsiteX2" fmla="*/ 1338632 w 2337564"/>
                <a:gd name="connsiteY2" fmla="*/ 566281 h 2376629"/>
                <a:gd name="connsiteX3" fmla="*/ 1411376 w 2337564"/>
                <a:gd name="connsiteY3" fmla="*/ 426106 h 2376629"/>
                <a:gd name="connsiteX4" fmla="*/ 1336049 w 2337564"/>
                <a:gd name="connsiteY4" fmla="*/ 414609 h 2376629"/>
                <a:gd name="connsiteX5" fmla="*/ 1241029 w 2337564"/>
                <a:gd name="connsiteY5" fmla="*/ 409812 h 2376629"/>
                <a:gd name="connsiteX6" fmla="*/ 311684 w 2337564"/>
                <a:gd name="connsiteY6" fmla="*/ 1339156 h 2376629"/>
                <a:gd name="connsiteX7" fmla="*/ 1241029 w 2337564"/>
                <a:gd name="connsiteY7" fmla="*/ 2268501 h 2376629"/>
                <a:gd name="connsiteX8" fmla="*/ 1276800 w 2337564"/>
                <a:gd name="connsiteY8" fmla="*/ 2266695 h 2376629"/>
                <a:gd name="connsiteX9" fmla="*/ 1283069 w 2337564"/>
                <a:gd name="connsiteY9" fmla="*/ 2267289 h 2376629"/>
                <a:gd name="connsiteX10" fmla="*/ 2146453 w 2337564"/>
                <a:gd name="connsiteY10" fmla="*/ 1724859 h 2376629"/>
                <a:gd name="connsiteX11" fmla="*/ 2329590 w 2337564"/>
                <a:gd name="connsiteY11" fmla="*/ 1186157 h 2376629"/>
                <a:gd name="connsiteX12" fmla="*/ 2331676 w 2337564"/>
                <a:gd name="connsiteY12" fmla="*/ 1091239 h 2376629"/>
                <a:gd name="connsiteX13" fmla="*/ 2337564 w 2337564"/>
                <a:gd name="connsiteY13" fmla="*/ 1207847 h 2376629"/>
                <a:gd name="connsiteX14" fmla="*/ 1168782 w 2337564"/>
                <a:gd name="connsiteY14" fmla="*/ 2376629 h 2376629"/>
                <a:gd name="connsiteX15" fmla="*/ 0 w 2337564"/>
                <a:gd name="connsiteY15" fmla="*/ 1207847 h 2376629"/>
                <a:gd name="connsiteX16" fmla="*/ 1168782 w 2337564"/>
                <a:gd name="connsiteY16" fmla="*/ 39065 h 2376629"/>
                <a:gd name="connsiteX17" fmla="*/ 1516342 w 2337564"/>
                <a:gd name="connsiteY17" fmla="*/ 91611 h 2376629"/>
                <a:gd name="connsiteX18" fmla="*/ 1574009 w 2337564"/>
                <a:gd name="connsiteY18" fmla="*/ 112718 h 23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37564" h="2376629">
                  <a:moveTo>
                    <a:pt x="1632503" y="0"/>
                  </a:moveTo>
                  <a:lnTo>
                    <a:pt x="1973743" y="536479"/>
                  </a:lnTo>
                  <a:lnTo>
                    <a:pt x="1338632" y="566281"/>
                  </a:lnTo>
                  <a:lnTo>
                    <a:pt x="1411376" y="426106"/>
                  </a:lnTo>
                  <a:lnTo>
                    <a:pt x="1336049" y="414609"/>
                  </a:lnTo>
                  <a:cubicBezTo>
                    <a:pt x="1304807" y="411437"/>
                    <a:pt x="1273108" y="409812"/>
                    <a:pt x="1241029" y="409812"/>
                  </a:cubicBezTo>
                  <a:cubicBezTo>
                    <a:pt x="727767" y="409811"/>
                    <a:pt x="311684" y="825893"/>
                    <a:pt x="311684" y="1339156"/>
                  </a:cubicBezTo>
                  <a:cubicBezTo>
                    <a:pt x="311685" y="1852419"/>
                    <a:pt x="727767" y="2268501"/>
                    <a:pt x="1241029" y="2268501"/>
                  </a:cubicBezTo>
                  <a:lnTo>
                    <a:pt x="1276800" y="2266695"/>
                  </a:lnTo>
                  <a:lnTo>
                    <a:pt x="1283069" y="2267289"/>
                  </a:lnTo>
                  <a:cubicBezTo>
                    <a:pt x="1587888" y="2277898"/>
                    <a:pt x="1931140" y="2074979"/>
                    <a:pt x="2146453" y="1724859"/>
                  </a:cubicBezTo>
                  <a:cubicBezTo>
                    <a:pt x="2254110" y="1549799"/>
                    <a:pt x="2314494" y="1362798"/>
                    <a:pt x="2329590" y="1186157"/>
                  </a:cubicBezTo>
                  <a:lnTo>
                    <a:pt x="2331676" y="1091239"/>
                  </a:lnTo>
                  <a:lnTo>
                    <a:pt x="2337564" y="1207847"/>
                  </a:lnTo>
                  <a:cubicBezTo>
                    <a:pt x="2337564" y="1853347"/>
                    <a:pt x="1814282" y="2376629"/>
                    <a:pt x="1168782" y="2376629"/>
                  </a:cubicBezTo>
                  <a:cubicBezTo>
                    <a:pt x="523282" y="2376629"/>
                    <a:pt x="0" y="1853347"/>
                    <a:pt x="0" y="1207847"/>
                  </a:cubicBezTo>
                  <a:cubicBezTo>
                    <a:pt x="0" y="562347"/>
                    <a:pt x="523282" y="39065"/>
                    <a:pt x="1168782" y="39065"/>
                  </a:cubicBezTo>
                  <a:cubicBezTo>
                    <a:pt x="1289813" y="39065"/>
                    <a:pt x="1406548" y="57462"/>
                    <a:pt x="1516342" y="91611"/>
                  </a:cubicBezTo>
                  <a:lnTo>
                    <a:pt x="1574009" y="1127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836B9CB-3EF9-4DAC-A28B-09117850C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7688" y="4897630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6686413-3665-4B55-86A5-DD3D5224D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176" y="4809454"/>
              <a:ext cx="900000" cy="90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C37965B-AFE5-4DA0-AB2A-2C9958B61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6176" y="3429000"/>
              <a:ext cx="1080000" cy="10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12DF33A-24FC-4B9A-8A6D-AEC27C419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1570" y="1796880"/>
              <a:ext cx="1260000" cy="12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554B529-73F6-401D-9825-24CCDA6EE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6726" y="4175391"/>
              <a:ext cx="540000" cy="54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B2FD770-E1E9-4DDE-80E0-B227ECC10730}"/>
              </a:ext>
            </a:extLst>
          </p:cNvPr>
          <p:cNvSpPr/>
          <p:nvPr/>
        </p:nvSpPr>
        <p:spPr>
          <a:xfrm>
            <a:off x="7626699" y="4317008"/>
            <a:ext cx="294119" cy="27532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5FB03E45-246F-4DD1-9470-74025A90C07A}"/>
              </a:ext>
            </a:extLst>
          </p:cNvPr>
          <p:cNvSpPr/>
          <p:nvPr/>
        </p:nvSpPr>
        <p:spPr>
          <a:xfrm>
            <a:off x="5137898" y="5110764"/>
            <a:ext cx="545426" cy="36944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856E3391-7552-4B93-B960-C734CF6DB293}"/>
              </a:ext>
            </a:extLst>
          </p:cNvPr>
          <p:cNvSpPr/>
          <p:nvPr/>
        </p:nvSpPr>
        <p:spPr>
          <a:xfrm rot="2700000">
            <a:off x="6793308" y="5025971"/>
            <a:ext cx="280850" cy="50351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B49D43A9-F793-4C8D-A89C-50D414C4F4D0}"/>
              </a:ext>
            </a:extLst>
          </p:cNvPr>
          <p:cNvSpPr/>
          <p:nvPr/>
        </p:nvSpPr>
        <p:spPr>
          <a:xfrm flipH="1">
            <a:off x="4194145" y="3803142"/>
            <a:ext cx="495085" cy="40841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99909153-AF33-4204-895F-7F7D01E02771}"/>
              </a:ext>
            </a:extLst>
          </p:cNvPr>
          <p:cNvSpPr>
            <a:spLocks noChangeAspect="1"/>
          </p:cNvSpPr>
          <p:nvPr/>
        </p:nvSpPr>
        <p:spPr>
          <a:xfrm>
            <a:off x="4992317" y="2098671"/>
            <a:ext cx="670911" cy="6765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E39D4B55-2D99-47B9-8BC0-222A078E7A14}"/>
              </a:ext>
            </a:extLst>
          </p:cNvPr>
          <p:cNvGrpSpPr/>
          <p:nvPr/>
        </p:nvGrpSpPr>
        <p:grpSpPr>
          <a:xfrm>
            <a:off x="5525902" y="3136784"/>
            <a:ext cx="1168449" cy="1542540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D71F5E21-7FF8-410E-856C-FD2B7A62A88D}"/>
                </a:ext>
              </a:extLst>
            </p:cNvPr>
            <p:cNvSpPr/>
            <p:nvPr/>
          </p:nvSpPr>
          <p:spPr>
            <a:xfrm>
              <a:off x="4045203" y="619883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F23B8C05-DF41-4061-8755-BE9FD139404E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67">
            <a:extLst>
              <a:ext uri="{FF2B5EF4-FFF2-40B4-BE49-F238E27FC236}">
                <a16:creationId xmlns:a16="http://schemas.microsoft.com/office/drawing/2014/main" id="{FD5C3A00-3C2A-4F36-95A6-1C8A1755F371}"/>
              </a:ext>
            </a:extLst>
          </p:cNvPr>
          <p:cNvGrpSpPr/>
          <p:nvPr/>
        </p:nvGrpSpPr>
        <p:grpSpPr>
          <a:xfrm>
            <a:off x="1638548" y="1925779"/>
            <a:ext cx="2632161" cy="1268880"/>
            <a:chOff x="1130190" y="4149080"/>
            <a:chExt cx="1523461" cy="126888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9A269F-7487-41FE-B981-EEE5646D8B3C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Variasi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Musik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3105FF-18CD-4F7E-85B0-428A49991D84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terpaku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1 music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pengingat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kedepannya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mungkin bisa menggunakan music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files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tersimpan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perangkat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21" name="Group 67">
            <a:extLst>
              <a:ext uri="{FF2B5EF4-FFF2-40B4-BE49-F238E27FC236}">
                <a16:creationId xmlns:a16="http://schemas.microsoft.com/office/drawing/2014/main" id="{7E6C8011-A04C-42A6-8693-F59997B18172}"/>
              </a:ext>
            </a:extLst>
          </p:cNvPr>
          <p:cNvGrpSpPr/>
          <p:nvPr/>
        </p:nvGrpSpPr>
        <p:grpSpPr>
          <a:xfrm>
            <a:off x="1712975" y="4862096"/>
            <a:ext cx="2632161" cy="1268880"/>
            <a:chOff x="1130190" y="4149080"/>
            <a:chExt cx="1523461" cy="126888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9B1883-4A3E-4DD6-A04A-2801C8DE545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User Interface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Dinamis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840F73-8A79-4329-8083-1A4753F15D3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interace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simple, kami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mempunyai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saran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kedepannya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agar UI kami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menarik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dinamis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30" name="Group 67">
            <a:extLst>
              <a:ext uri="{FF2B5EF4-FFF2-40B4-BE49-F238E27FC236}">
                <a16:creationId xmlns:a16="http://schemas.microsoft.com/office/drawing/2014/main" id="{630EB794-8C94-4608-848E-5C388E23BC0A}"/>
              </a:ext>
            </a:extLst>
          </p:cNvPr>
          <p:cNvGrpSpPr/>
          <p:nvPr/>
        </p:nvGrpSpPr>
        <p:grpSpPr>
          <a:xfrm>
            <a:off x="8474499" y="3824049"/>
            <a:ext cx="2632161" cy="1822877"/>
            <a:chOff x="1130190" y="4149080"/>
            <a:chExt cx="1523461" cy="18228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CD490A-E0A1-45B4-99C6-6D61C6FE0071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Handle Error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C4B63D-0D44-4D28-A450-C842CC3A13D9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memerlukan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interaktif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handle error agar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nantinya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tercerahkan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dikala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menghadapi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kesulitan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kami, jadi saran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kedepannya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meningkatkan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handle error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2763B-61C1-4AEB-9A5A-17DFECF6D9EC}"/>
              </a:ext>
            </a:extLst>
          </p:cNvPr>
          <p:cNvSpPr txBox="1"/>
          <p:nvPr/>
        </p:nvSpPr>
        <p:spPr>
          <a:xfrm>
            <a:off x="412922" y="258394"/>
            <a:ext cx="44130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KESIMPULAN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20A06-CCB6-4788-9307-635361A2E92B}"/>
              </a:ext>
            </a:extLst>
          </p:cNvPr>
          <p:cNvSpPr txBox="1"/>
          <p:nvPr/>
        </p:nvSpPr>
        <p:spPr>
          <a:xfrm>
            <a:off x="412921" y="843169"/>
            <a:ext cx="109441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1. **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Struktur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Proyek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:** Kode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diorganisir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baik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ke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beberapa file,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setiap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file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bertanggung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jawab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atas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bagian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tertentu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fungsionalitas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aplikasi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2. **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Penggunaan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Packages:**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Aplikasi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menggunakan beberapa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paket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seperti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`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dio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`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HTTP requests, `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shared_preferences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`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menyimpan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data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lokal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, dan `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assets_audio_player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`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memainkan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audio.</a:t>
            </a:r>
          </a:p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3. **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Fungsionalitas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Utama:**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Aplikasi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ini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adalah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aplikasi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penjadwalan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sederhana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memungkinkan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pengguna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menambah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mengedit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melihat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detail, dan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menghapus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acara. Selain itu,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integrasi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pemutaran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audio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sebagai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peringatan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saat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acara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dimulai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4. **Widget dan UI:** Desain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antarmuka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pengguna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cukup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sederhana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dan menggunakan widget-widget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standar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Flutter.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Komponen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seperti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`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EventList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`, `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AddEventForm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`, dan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lainnya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digunakan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membangun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UI.</a:t>
            </a:r>
          </a:p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5. **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Penanganan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Error:** Beberapa dialog error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ditampilkan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ketika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kesalahan,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seperti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ketika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nama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acara kosong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saat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menyimpan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atau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jika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terjadi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kesalahan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saat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memuat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acara.</a:t>
            </a:r>
          </a:p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6. **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Penjadwalan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Check Event:**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Aplikasi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ini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memiliki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penjadwalan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cek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acara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setiap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30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detik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memberikan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peringatan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jika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acara yang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dimulai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7. **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Pemutaran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Audio:**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Penggunaan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`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assets_audio_player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`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memainkan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audio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sebagai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peringatan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memberikan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pengalaman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yang lebih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menarik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dan </a:t>
            </a:r>
            <a:r>
              <a:rPr lang="en-US" altLang="ko-KR" sz="16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berbeda</a:t>
            </a:r>
            <a:r>
              <a:rPr lang="en-US" altLang="ko-KR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PENUTUP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8F0FB4-45A6-4F35-A05C-574184989ECD}"/>
              </a:ext>
            </a:extLst>
          </p:cNvPr>
          <p:cNvSpPr txBox="1"/>
          <p:nvPr/>
        </p:nvSpPr>
        <p:spPr>
          <a:xfrm>
            <a:off x="4840103" y="1095880"/>
            <a:ext cx="67637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menunjukkan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implementasi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penjadwalan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integrasi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beberapa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penyimpanan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lokal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penjadwalan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peringatan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pemutaran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audio.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Pemisahan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kode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beberapa kelas dan file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memahami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memelihara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lebih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Meskipun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memberikan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dasar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lebih lanjut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menambahkan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tambahan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meningkatkan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antarmuka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Meski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ini dibuat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sebaik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mungkin, kesalahan mungkin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Mohon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dimaafkan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apabila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masukan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atau saran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perbaikan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sangat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dihargai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Terima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kasih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atas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perhatian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semoga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bermanfaat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4B8A81A-ACB7-4388-81EA-A86F5D8E2182}"/>
              </a:ext>
            </a:extLst>
          </p:cNvPr>
          <p:cNvGrpSpPr/>
          <p:nvPr/>
        </p:nvGrpSpPr>
        <p:grpSpPr>
          <a:xfrm>
            <a:off x="335393" y="2014505"/>
            <a:ext cx="4558824" cy="3939526"/>
            <a:chOff x="0" y="0"/>
            <a:chExt cx="7934952" cy="685702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817A262-32AA-44CD-A775-F5A750ECDE56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26D317A4-41CF-4D90-BFEB-973D3F423EFB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D962EF98-8AA6-4DF1-98E5-FBFD5871DD77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3306A52C-FC60-4D4E-9864-DF2165325C03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59A61F4C-203C-4CE2-805A-E324863B83D3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46E680CE-7871-4C94-8C80-846A40D0E2E2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EA81CA5B-3284-458F-97F1-65BB990011A6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558799B5-F8AC-439B-ACC5-A1F7166A47F5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CF95EB6-7EDF-4D94-8C66-E2D400AC137E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9DD8BCD9-018D-46F9-A78D-A0D9D1DAD9BD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D1E2F3B0-3BA5-4527-A618-FA9517EA2D8F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C3448756-28A1-4384-835A-DF48350273AE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A61B01C9-C453-4DC5-8D50-7F6779BB4F69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D393679-C845-4DA6-ACFA-81E752533CA5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6777429C-1BC0-4844-8256-0E2B4C2C8339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DF2F3171-57A3-4991-A9A9-D2E43D97EA08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49A25C3F-6CEC-4801-90EE-F7F5528D970B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B6617A90-4609-4ED9-B1F1-A8AF2EF3B9EB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rgbClr val="D5D9F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064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5008928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7271655" y="4944787"/>
            <a:ext cx="5110877" cy="1210653"/>
            <a:chOff x="6665543" y="2749602"/>
            <a:chExt cx="2747269" cy="12106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749602"/>
              <a:ext cx="274726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Starting…….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580599"/>
              <a:ext cx="274723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EECB31D8-620F-4C66-8C85-A6A467C0542B}"/>
              </a:ext>
            </a:extLst>
          </p:cNvPr>
          <p:cNvSpPr/>
          <p:nvPr/>
        </p:nvSpPr>
        <p:spPr>
          <a:xfrm flipV="1">
            <a:off x="912508" y="4525270"/>
            <a:ext cx="2088000" cy="57606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C57FFF33-57F7-4B0D-A27C-2AF759A91720}"/>
              </a:ext>
            </a:extLst>
          </p:cNvPr>
          <p:cNvSpPr/>
          <p:nvPr/>
        </p:nvSpPr>
        <p:spPr>
          <a:xfrm flipV="1">
            <a:off x="3674075" y="4525270"/>
            <a:ext cx="2088000" cy="576064"/>
          </a:xfrm>
          <a:prstGeom prst="foldedCorner">
            <a:avLst>
              <a:gd name="adj" fmla="val 43878"/>
            </a:avLst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5E11B4CE-CAFA-47E5-90F2-60EA6F2E8511}"/>
              </a:ext>
            </a:extLst>
          </p:cNvPr>
          <p:cNvSpPr/>
          <p:nvPr/>
        </p:nvSpPr>
        <p:spPr>
          <a:xfrm flipV="1">
            <a:off x="6435642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498C025C-4F91-4EE8-B248-E002CBD30A4F}"/>
              </a:ext>
            </a:extLst>
          </p:cNvPr>
          <p:cNvSpPr/>
          <p:nvPr/>
        </p:nvSpPr>
        <p:spPr>
          <a:xfrm flipV="1">
            <a:off x="9197208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EB0D4A29-9FDC-40FE-BF48-A20BCAC41A2C}"/>
              </a:ext>
            </a:extLst>
          </p:cNvPr>
          <p:cNvSpPr txBox="1">
            <a:spLocks/>
          </p:cNvSpPr>
          <p:nvPr/>
        </p:nvSpPr>
        <p:spPr>
          <a:xfrm>
            <a:off x="906792" y="4590659"/>
            <a:ext cx="1928461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Muhamad Imam Hussein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E68D8709-E082-4C3F-9822-5B6B0361958B}"/>
              </a:ext>
            </a:extLst>
          </p:cNvPr>
          <p:cNvSpPr txBox="1">
            <a:spLocks/>
          </p:cNvSpPr>
          <p:nvPr/>
        </p:nvSpPr>
        <p:spPr>
          <a:xfrm>
            <a:off x="1035253" y="4826730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15220311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64104409-2121-451C-86B6-C8C2F3A8DEA6}"/>
              </a:ext>
            </a:extLst>
          </p:cNvPr>
          <p:cNvSpPr txBox="1">
            <a:spLocks/>
          </p:cNvSpPr>
          <p:nvPr/>
        </p:nvSpPr>
        <p:spPr>
          <a:xfrm>
            <a:off x="3804078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Daryl </a:t>
            </a:r>
            <a:r>
              <a:rPr lang="en-US" altLang="ko-KR" sz="1200" dirty="0" err="1"/>
              <a:t>Tampubolon</a:t>
            </a:r>
            <a:endParaRPr lang="en-US" altLang="ko-KR" sz="1200" dirty="0"/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4F61D15A-9FF5-4C9A-8DC5-5F0DC0A72BEA}"/>
              </a:ext>
            </a:extLst>
          </p:cNvPr>
          <p:cNvSpPr txBox="1">
            <a:spLocks/>
          </p:cNvSpPr>
          <p:nvPr/>
        </p:nvSpPr>
        <p:spPr>
          <a:xfrm>
            <a:off x="3804078" y="4826730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15220239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34FA1C5A-7563-4F8A-89FE-1AC715B945A8}"/>
              </a:ext>
            </a:extLst>
          </p:cNvPr>
          <p:cNvSpPr txBox="1">
            <a:spLocks/>
          </p:cNvSpPr>
          <p:nvPr/>
        </p:nvSpPr>
        <p:spPr>
          <a:xfrm>
            <a:off x="657290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Juan </a:t>
            </a:r>
            <a:r>
              <a:rPr lang="en-US" altLang="ko-KR" sz="1200" dirty="0" err="1"/>
              <a:t>Euaggelion</a:t>
            </a:r>
            <a:endParaRPr lang="en-US" sz="1200" dirty="0"/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6DC59EFF-8165-4D99-85EB-45DFDE257DA1}"/>
              </a:ext>
            </a:extLst>
          </p:cNvPr>
          <p:cNvSpPr txBox="1">
            <a:spLocks/>
          </p:cNvSpPr>
          <p:nvPr/>
        </p:nvSpPr>
        <p:spPr>
          <a:xfrm>
            <a:off x="6572903" y="4826730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15220572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67805859-7658-4BF2-89DB-4A2959F228C1}"/>
              </a:ext>
            </a:extLst>
          </p:cNvPr>
          <p:cNvSpPr txBox="1">
            <a:spLocks/>
          </p:cNvSpPr>
          <p:nvPr/>
        </p:nvSpPr>
        <p:spPr>
          <a:xfrm>
            <a:off x="9197208" y="4590660"/>
            <a:ext cx="1944521" cy="19356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Randi </a:t>
            </a:r>
            <a:r>
              <a:rPr lang="en-US" altLang="ko-KR" sz="1100" dirty="0" err="1"/>
              <a:t>Paisal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Sipahutar</a:t>
            </a:r>
            <a:endParaRPr lang="en-US" altLang="ko-KR" sz="1100" dirty="0"/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0380A282-2497-4715-83C9-44016776EE93}"/>
              </a:ext>
            </a:extLst>
          </p:cNvPr>
          <p:cNvSpPr txBox="1">
            <a:spLocks/>
          </p:cNvSpPr>
          <p:nvPr/>
        </p:nvSpPr>
        <p:spPr>
          <a:xfrm>
            <a:off x="9341729" y="4826730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15220231</a:t>
            </a:r>
            <a:endParaRPr lang="ko-KR" altLang="en-US" dirty="0">
              <a:cs typeface="Arial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39B3EC-4587-D3C5-5B94-F7EF17827B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4" r="18244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9CC84C97-5379-3C52-EAFE-A43944F5F004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6" r="18206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106B0E1C-C113-677E-CD86-1FB15D80A0EF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4" r="18244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B6F0F441-246D-E975-6922-00478AF93399}"/>
              </a:ext>
            </a:extLst>
          </p:cNvPr>
          <p:cNvPicPr>
            <a:picLocks noGrp="1" noChangeAspect="1"/>
          </p:cNvPicPr>
          <p:nvPr>
            <p:ph type="pic" sz="quarter" idx="6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r="4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C9C667-2B9C-48DC-BC22-F727D3BB3728}"/>
              </a:ext>
            </a:extLst>
          </p:cNvPr>
          <p:cNvSpPr/>
          <p:nvPr/>
        </p:nvSpPr>
        <p:spPr>
          <a:xfrm>
            <a:off x="0" y="4835877"/>
            <a:ext cx="748937" cy="1777059"/>
          </a:xfrm>
          <a:custGeom>
            <a:avLst/>
            <a:gdLst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705394 w 705394"/>
              <a:gd name="connsiteY3" fmla="*/ 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418011 w 705394"/>
              <a:gd name="connsiteY2" fmla="*/ 17417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48937"/>
              <a:gd name="connsiteY0" fmla="*/ 0 h 1757970"/>
              <a:gd name="connsiteX1" fmla="*/ 0 w 748937"/>
              <a:gd name="connsiteY1" fmla="*/ 0 h 1757970"/>
              <a:gd name="connsiteX2" fmla="*/ 418011 w 748937"/>
              <a:gd name="connsiteY2" fmla="*/ 17417 h 1757970"/>
              <a:gd name="connsiteX3" fmla="*/ 496388 w 748937"/>
              <a:gd name="connsiteY3" fmla="*/ 182880 h 1757970"/>
              <a:gd name="connsiteX4" fmla="*/ 705394 w 748937"/>
              <a:gd name="connsiteY4" fmla="*/ 1757970 h 1757970"/>
              <a:gd name="connsiteX5" fmla="*/ 748937 w 748937"/>
              <a:gd name="connsiteY5" fmla="*/ 1566381 h 1757970"/>
              <a:gd name="connsiteX6" fmla="*/ 0 w 748937"/>
              <a:gd name="connsiteY6" fmla="*/ 1757970 h 1757970"/>
              <a:gd name="connsiteX7" fmla="*/ 0 w 748937"/>
              <a:gd name="connsiteY7" fmla="*/ 1757970 h 1757970"/>
              <a:gd name="connsiteX8" fmla="*/ 0 w 748937"/>
              <a:gd name="connsiteY8" fmla="*/ 0 h 1757970"/>
              <a:gd name="connsiteX0" fmla="*/ 0 w 705394"/>
              <a:gd name="connsiteY0" fmla="*/ 0 h 1775387"/>
              <a:gd name="connsiteX1" fmla="*/ 0 w 705394"/>
              <a:gd name="connsiteY1" fmla="*/ 0 h 1775387"/>
              <a:gd name="connsiteX2" fmla="*/ 418011 w 705394"/>
              <a:gd name="connsiteY2" fmla="*/ 17417 h 1775387"/>
              <a:gd name="connsiteX3" fmla="*/ 496388 w 705394"/>
              <a:gd name="connsiteY3" fmla="*/ 182880 h 1775387"/>
              <a:gd name="connsiteX4" fmla="*/ 705394 w 705394"/>
              <a:gd name="connsiteY4" fmla="*/ 1757970 h 1775387"/>
              <a:gd name="connsiteX5" fmla="*/ 600892 w 705394"/>
              <a:gd name="connsiteY5" fmla="*/ 1775387 h 1775387"/>
              <a:gd name="connsiteX6" fmla="*/ 0 w 705394"/>
              <a:gd name="connsiteY6" fmla="*/ 1757970 h 1775387"/>
              <a:gd name="connsiteX7" fmla="*/ 0 w 705394"/>
              <a:gd name="connsiteY7" fmla="*/ 1757970 h 1775387"/>
              <a:gd name="connsiteX8" fmla="*/ 0 w 705394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7059"/>
              <a:gd name="connsiteX1" fmla="*/ 0 w 748937"/>
              <a:gd name="connsiteY1" fmla="*/ 0 h 1777059"/>
              <a:gd name="connsiteX2" fmla="*/ 418011 w 748937"/>
              <a:gd name="connsiteY2" fmla="*/ 17417 h 1777059"/>
              <a:gd name="connsiteX3" fmla="*/ 496388 w 748937"/>
              <a:gd name="connsiteY3" fmla="*/ 182880 h 1777059"/>
              <a:gd name="connsiteX4" fmla="*/ 748937 w 748937"/>
              <a:gd name="connsiteY4" fmla="*/ 1583799 h 1777059"/>
              <a:gd name="connsiteX5" fmla="*/ 600892 w 748937"/>
              <a:gd name="connsiteY5" fmla="*/ 1775387 h 1777059"/>
              <a:gd name="connsiteX6" fmla="*/ 0 w 748937"/>
              <a:gd name="connsiteY6" fmla="*/ 1757970 h 1777059"/>
              <a:gd name="connsiteX7" fmla="*/ 0 w 748937"/>
              <a:gd name="connsiteY7" fmla="*/ 1757970 h 1777059"/>
              <a:gd name="connsiteX8" fmla="*/ 0 w 748937"/>
              <a:gd name="connsiteY8" fmla="*/ 0 h 177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937" h="1777059">
                <a:moveTo>
                  <a:pt x="0" y="0"/>
                </a:moveTo>
                <a:lnTo>
                  <a:pt x="0" y="0"/>
                </a:lnTo>
                <a:lnTo>
                  <a:pt x="418011" y="17417"/>
                </a:lnTo>
                <a:lnTo>
                  <a:pt x="496388" y="182880"/>
                </a:lnTo>
                <a:lnTo>
                  <a:pt x="748937" y="1583799"/>
                </a:lnTo>
                <a:cubicBezTo>
                  <a:pt x="743132" y="1708622"/>
                  <a:pt x="676366" y="1789901"/>
                  <a:pt x="600892" y="1775387"/>
                </a:cubicBezTo>
                <a:lnTo>
                  <a:pt x="0" y="1757970"/>
                </a:lnTo>
                <a:lnTo>
                  <a:pt x="0" y="17579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PENDAHULUAN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2EBC-8CF1-45E5-B0F1-FC5FAA704529}"/>
              </a:ext>
            </a:extLst>
          </p:cNvPr>
          <p:cNvGrpSpPr/>
          <p:nvPr/>
        </p:nvGrpSpPr>
        <p:grpSpPr>
          <a:xfrm>
            <a:off x="323529" y="3392910"/>
            <a:ext cx="4890680" cy="3046734"/>
            <a:chOff x="593248" y="-39"/>
            <a:chExt cx="11004531" cy="6855463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F07239-4247-4640-9A11-B1F5FAF8AC6F}"/>
                </a:ext>
              </a:extLst>
            </p:cNvPr>
            <p:cNvSpPr/>
            <p:nvPr/>
          </p:nvSpPr>
          <p:spPr>
            <a:xfrm>
              <a:off x="2724939" y="-39"/>
              <a:ext cx="8859769" cy="5261333"/>
            </a:xfrm>
            <a:custGeom>
              <a:avLst/>
              <a:gdLst>
                <a:gd name="connsiteX0" fmla="*/ 0 w 8859769"/>
                <a:gd name="connsiteY0" fmla="*/ 3417069 h 5261333"/>
                <a:gd name="connsiteX1" fmla="*/ 2977037 w 8859769"/>
                <a:gd name="connsiteY1" fmla="*/ 5224090 h 5261333"/>
                <a:gd name="connsiteX2" fmla="*/ 3241382 w 8859769"/>
                <a:gd name="connsiteY2" fmla="*/ 5225254 h 5261333"/>
                <a:gd name="connsiteX3" fmla="*/ 8837011 w 8859769"/>
                <a:gd name="connsiteY3" fmla="*/ 1918451 h 5261333"/>
                <a:gd name="connsiteX4" fmla="*/ 8837759 w 8859769"/>
                <a:gd name="connsiteY4" fmla="*/ 1838815 h 5261333"/>
                <a:gd name="connsiteX5" fmla="*/ 5884746 w 8859769"/>
                <a:gd name="connsiteY5" fmla="*/ 28885 h 5261333"/>
                <a:gd name="connsiteX6" fmla="*/ 5685407 w 8859769"/>
                <a:gd name="connsiteY6" fmla="*/ 27056 h 5261333"/>
                <a:gd name="connsiteX7" fmla="*/ 0 w 8859769"/>
                <a:gd name="connsiteY7" fmla="*/ 3417069 h 52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9769" h="5261333">
                  <a:moveTo>
                    <a:pt x="0" y="3417069"/>
                  </a:moveTo>
                  <a:lnTo>
                    <a:pt x="2977037" y="5224090"/>
                  </a:lnTo>
                  <a:cubicBezTo>
                    <a:pt x="3058169" y="5273301"/>
                    <a:pt x="3159834" y="5273800"/>
                    <a:pt x="3241382" y="5225254"/>
                  </a:cubicBezTo>
                  <a:lnTo>
                    <a:pt x="8837011" y="1918451"/>
                  </a:lnTo>
                  <a:cubicBezTo>
                    <a:pt x="8867020" y="1900578"/>
                    <a:pt x="8867435" y="1857269"/>
                    <a:pt x="8837759" y="1838815"/>
                  </a:cubicBezTo>
                  <a:lnTo>
                    <a:pt x="5884746" y="28885"/>
                  </a:lnTo>
                  <a:cubicBezTo>
                    <a:pt x="5823897" y="-8938"/>
                    <a:pt x="5747004" y="-9686"/>
                    <a:pt x="5685407" y="27056"/>
                  </a:cubicBezTo>
                  <a:lnTo>
                    <a:pt x="0" y="3417069"/>
                  </a:ln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40C15E9-2729-4A50-9AC5-0021B5D2C4CF}"/>
                </a:ext>
              </a:extLst>
            </p:cNvPr>
            <p:cNvSpPr/>
            <p:nvPr/>
          </p:nvSpPr>
          <p:spPr>
            <a:xfrm>
              <a:off x="2722247" y="1885058"/>
              <a:ext cx="8875532" cy="3725856"/>
            </a:xfrm>
            <a:custGeom>
              <a:avLst/>
              <a:gdLst>
                <a:gd name="connsiteX0" fmla="*/ 8874616 w 8875532"/>
                <a:gd name="connsiteY0" fmla="*/ 24873 h 3725856"/>
                <a:gd name="connsiteX1" fmla="*/ 8856993 w 8875532"/>
                <a:gd name="connsiteY1" fmla="*/ 268 h 3725856"/>
                <a:gd name="connsiteX2" fmla="*/ 8847101 w 8875532"/>
                <a:gd name="connsiteY2" fmla="*/ 21798 h 3725856"/>
                <a:gd name="connsiteX3" fmla="*/ 3287964 w 8875532"/>
                <a:gd name="connsiteY3" fmla="*/ 3310894 h 3725856"/>
                <a:gd name="connsiteX4" fmla="*/ 2958199 w 8875532"/>
                <a:gd name="connsiteY4" fmla="*/ 3316630 h 3725856"/>
                <a:gd name="connsiteX5" fmla="*/ 10671 w 8875532"/>
                <a:gd name="connsiteY5" fmla="*/ 1528729 h 3725856"/>
                <a:gd name="connsiteX6" fmla="*/ 31 w 8875532"/>
                <a:gd name="connsiteY6" fmla="*/ 1939461 h 3725856"/>
                <a:gd name="connsiteX7" fmla="*/ 39932 w 8875532"/>
                <a:gd name="connsiteY7" fmla="*/ 2005464 h 3725856"/>
                <a:gd name="connsiteX8" fmla="*/ 2828021 w 8875532"/>
                <a:gd name="connsiteY8" fmla="*/ 3636421 h 3725856"/>
                <a:gd name="connsiteX9" fmla="*/ 3080894 w 8875532"/>
                <a:gd name="connsiteY9" fmla="*/ 3722374 h 3725856"/>
                <a:gd name="connsiteX10" fmla="*/ 3202260 w 8875532"/>
                <a:gd name="connsiteY10" fmla="*/ 3722541 h 3725856"/>
                <a:gd name="connsiteX11" fmla="*/ 3345073 w 8875532"/>
                <a:gd name="connsiteY11" fmla="*/ 3677818 h 3725856"/>
                <a:gd name="connsiteX12" fmla="*/ 8845188 w 8875532"/>
                <a:gd name="connsiteY12" fmla="*/ 470186 h 3725856"/>
                <a:gd name="connsiteX13" fmla="*/ 8875530 w 8875532"/>
                <a:gd name="connsiteY13" fmla="*/ 431698 h 3725856"/>
                <a:gd name="connsiteX14" fmla="*/ 8874616 w 8875532"/>
                <a:gd name="connsiteY14" fmla="*/ 24873 h 37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75532" h="3725856">
                  <a:moveTo>
                    <a:pt x="8874616" y="24873"/>
                  </a:moveTo>
                  <a:cubicBezTo>
                    <a:pt x="8874616" y="13235"/>
                    <a:pt x="8877691" y="-2226"/>
                    <a:pt x="8856993" y="268"/>
                  </a:cubicBezTo>
                  <a:cubicBezTo>
                    <a:pt x="8863975" y="12238"/>
                    <a:pt x="8856328" y="16394"/>
                    <a:pt x="8847101" y="21798"/>
                  </a:cubicBezTo>
                  <a:cubicBezTo>
                    <a:pt x="8681761" y="119389"/>
                    <a:pt x="3584729" y="3135496"/>
                    <a:pt x="3287964" y="3310894"/>
                  </a:cubicBezTo>
                  <a:cubicBezTo>
                    <a:pt x="3179650" y="3374903"/>
                    <a:pt x="3068093" y="3377064"/>
                    <a:pt x="2958199" y="3316630"/>
                  </a:cubicBezTo>
                  <a:cubicBezTo>
                    <a:pt x="2752625" y="3203577"/>
                    <a:pt x="326804" y="1714851"/>
                    <a:pt x="10671" y="1528729"/>
                  </a:cubicBezTo>
                  <a:cubicBezTo>
                    <a:pt x="10256" y="1662896"/>
                    <a:pt x="2857" y="1805376"/>
                    <a:pt x="31" y="1939461"/>
                  </a:cubicBezTo>
                  <a:cubicBezTo>
                    <a:pt x="-717" y="1973543"/>
                    <a:pt x="12001" y="1989337"/>
                    <a:pt x="39932" y="2005464"/>
                  </a:cubicBezTo>
                  <a:cubicBezTo>
                    <a:pt x="345009" y="2182109"/>
                    <a:pt x="2519453" y="3454704"/>
                    <a:pt x="2828021" y="3636421"/>
                  </a:cubicBezTo>
                  <a:cubicBezTo>
                    <a:pt x="2906660" y="3682723"/>
                    <a:pt x="2987875" y="3719382"/>
                    <a:pt x="3080894" y="3722374"/>
                  </a:cubicBezTo>
                  <a:cubicBezTo>
                    <a:pt x="3121377" y="3727196"/>
                    <a:pt x="3161777" y="3726780"/>
                    <a:pt x="3202260" y="3722541"/>
                  </a:cubicBezTo>
                  <a:cubicBezTo>
                    <a:pt x="3254131" y="3721377"/>
                    <a:pt x="3301514" y="3702258"/>
                    <a:pt x="3345073" y="3677818"/>
                  </a:cubicBezTo>
                  <a:cubicBezTo>
                    <a:pt x="3471094" y="3607077"/>
                    <a:pt x="8618501" y="602525"/>
                    <a:pt x="8845188" y="470186"/>
                  </a:cubicBezTo>
                  <a:cubicBezTo>
                    <a:pt x="8859985" y="461541"/>
                    <a:pt x="8875780" y="456054"/>
                    <a:pt x="8875530" y="431698"/>
                  </a:cubicBezTo>
                  <a:cubicBezTo>
                    <a:pt x="8874034" y="296118"/>
                    <a:pt x="8874865" y="160454"/>
                    <a:pt x="8874616" y="24873"/>
                  </a:cubicBezTo>
                  <a:close/>
                </a:path>
              </a:pathLst>
            </a:custGeom>
            <a:solidFill>
              <a:srgbClr val="174859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4A8D14-7A24-4A63-B9E2-CF4171D3491B}"/>
                </a:ext>
              </a:extLst>
            </p:cNvPr>
            <p:cNvSpPr/>
            <p:nvPr/>
          </p:nvSpPr>
          <p:spPr>
            <a:xfrm>
              <a:off x="3488961" y="374257"/>
              <a:ext cx="7396545" cy="4439426"/>
            </a:xfrm>
            <a:custGeom>
              <a:avLst/>
              <a:gdLst>
                <a:gd name="connsiteX0" fmla="*/ 16377 w 7396545"/>
                <a:gd name="connsiteY0" fmla="*/ 2723148 h 4439426"/>
                <a:gd name="connsiteX1" fmla="*/ 2841790 w 7396545"/>
                <a:gd name="connsiteY1" fmla="*/ 4424846 h 4439426"/>
                <a:gd name="connsiteX2" fmla="*/ 2945699 w 7396545"/>
                <a:gd name="connsiteY2" fmla="*/ 4425512 h 4439426"/>
                <a:gd name="connsiteX3" fmla="*/ 7378461 w 7396545"/>
                <a:gd name="connsiteY3" fmla="*/ 1835016 h 4439426"/>
                <a:gd name="connsiteX4" fmla="*/ 7377463 w 7396545"/>
                <a:gd name="connsiteY4" fmla="*/ 1771424 h 4439426"/>
                <a:gd name="connsiteX5" fmla="*/ 4552549 w 7396545"/>
                <a:gd name="connsiteY5" fmla="*/ 13365 h 4439426"/>
                <a:gd name="connsiteX6" fmla="*/ 4444235 w 7396545"/>
                <a:gd name="connsiteY6" fmla="*/ 15027 h 4439426"/>
                <a:gd name="connsiteX7" fmla="*/ 16793 w 7396545"/>
                <a:gd name="connsiteY7" fmla="*/ 2664876 h 4439426"/>
                <a:gd name="connsiteX8" fmla="*/ 16377 w 7396545"/>
                <a:gd name="connsiteY8" fmla="*/ 2723148 h 443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6545" h="4439426">
                  <a:moveTo>
                    <a:pt x="16377" y="2723148"/>
                  </a:moveTo>
                  <a:lnTo>
                    <a:pt x="2841790" y="4424846"/>
                  </a:lnTo>
                  <a:cubicBezTo>
                    <a:pt x="2873711" y="4444049"/>
                    <a:pt x="2913529" y="4444298"/>
                    <a:pt x="2945699" y="4425512"/>
                  </a:cubicBezTo>
                  <a:lnTo>
                    <a:pt x="7378461" y="1835016"/>
                  </a:lnTo>
                  <a:cubicBezTo>
                    <a:pt x="7402983" y="1820635"/>
                    <a:pt x="7402485" y="1784973"/>
                    <a:pt x="7377463" y="1771424"/>
                  </a:cubicBezTo>
                  <a:lnTo>
                    <a:pt x="4552549" y="13365"/>
                  </a:lnTo>
                  <a:cubicBezTo>
                    <a:pt x="4518634" y="-5006"/>
                    <a:pt x="4477569" y="-4424"/>
                    <a:pt x="4444235" y="15027"/>
                  </a:cubicBezTo>
                  <a:lnTo>
                    <a:pt x="16793" y="2664876"/>
                  </a:lnTo>
                  <a:cubicBezTo>
                    <a:pt x="-5402" y="2677843"/>
                    <a:pt x="-5652" y="2709847"/>
                    <a:pt x="16377" y="2723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1476A20-5FBD-4D83-BFD7-592918334E84}"/>
                </a:ext>
              </a:extLst>
            </p:cNvPr>
            <p:cNvSpPr/>
            <p:nvPr/>
          </p:nvSpPr>
          <p:spPr>
            <a:xfrm>
              <a:off x="593248" y="100251"/>
              <a:ext cx="10255469" cy="6755173"/>
            </a:xfrm>
            <a:custGeom>
              <a:avLst/>
              <a:gdLst>
                <a:gd name="connsiteX0" fmla="*/ 1167414 w 10255469"/>
                <a:gd name="connsiteY0" fmla="*/ 3133150 h 6755173"/>
                <a:gd name="connsiteX1" fmla="*/ 1489615 w 10255469"/>
                <a:gd name="connsiteY1" fmla="*/ 2914692 h 6755173"/>
                <a:gd name="connsiteX2" fmla="*/ 1985553 w 10255469"/>
                <a:gd name="connsiteY2" fmla="*/ 2456660 h 6755173"/>
                <a:gd name="connsiteX3" fmla="*/ 2164775 w 10255469"/>
                <a:gd name="connsiteY3" fmla="*/ 2192814 h 6755173"/>
                <a:gd name="connsiteX4" fmla="*/ 3051826 w 10255469"/>
                <a:gd name="connsiteY4" fmla="*/ 1501029 h 6755173"/>
                <a:gd name="connsiteX5" fmla="*/ 4750199 w 10255469"/>
                <a:gd name="connsiteY5" fmla="*/ 631767 h 6755173"/>
                <a:gd name="connsiteX6" fmla="*/ 6687065 w 10255469"/>
                <a:gd name="connsiteY6" fmla="*/ 0 h 6755173"/>
                <a:gd name="connsiteX7" fmla="*/ 5057770 w 10255469"/>
                <a:gd name="connsiteY7" fmla="*/ 1571105 h 6755173"/>
                <a:gd name="connsiteX8" fmla="*/ 3868386 w 10255469"/>
                <a:gd name="connsiteY8" fmla="*/ 2285252 h 6755173"/>
                <a:gd name="connsiteX9" fmla="*/ 2672932 w 10255469"/>
                <a:gd name="connsiteY9" fmla="*/ 2993413 h 6755173"/>
                <a:gd name="connsiteX10" fmla="*/ 2187219 w 10255469"/>
                <a:gd name="connsiteY10" fmla="*/ 3280202 h 6755173"/>
                <a:gd name="connsiteX11" fmla="*/ 2141583 w 10255469"/>
                <a:gd name="connsiteY11" fmla="*/ 3324260 h 6755173"/>
                <a:gd name="connsiteX12" fmla="*/ 2140585 w 10255469"/>
                <a:gd name="connsiteY12" fmla="*/ 3722606 h 6755173"/>
                <a:gd name="connsiteX13" fmla="*/ 2173753 w 10255469"/>
                <a:gd name="connsiteY13" fmla="*/ 3779631 h 6755173"/>
                <a:gd name="connsiteX14" fmla="*/ 3374028 w 10255469"/>
                <a:gd name="connsiteY14" fmla="*/ 4480311 h 6755173"/>
                <a:gd name="connsiteX15" fmla="*/ 4100975 w 10255469"/>
                <a:gd name="connsiteY15" fmla="*/ 4905590 h 6755173"/>
                <a:gd name="connsiteX16" fmla="*/ 5010388 w 10255469"/>
                <a:gd name="connsiteY16" fmla="*/ 5437854 h 6755173"/>
                <a:gd name="connsiteX17" fmla="*/ 5215795 w 10255469"/>
                <a:gd name="connsiteY17" fmla="*/ 5498953 h 6755173"/>
                <a:gd name="connsiteX18" fmla="*/ 5324110 w 10255469"/>
                <a:gd name="connsiteY18" fmla="*/ 5499202 h 6755173"/>
                <a:gd name="connsiteX19" fmla="*/ 5519875 w 10255469"/>
                <a:gd name="connsiteY19" fmla="*/ 5423306 h 6755173"/>
                <a:gd name="connsiteX20" fmla="*/ 6753983 w 10255469"/>
                <a:gd name="connsiteY20" fmla="*/ 4706750 h 6755173"/>
                <a:gd name="connsiteX21" fmla="*/ 6816494 w 10255469"/>
                <a:gd name="connsiteY21" fmla="*/ 4620629 h 6755173"/>
                <a:gd name="connsiteX22" fmla="*/ 6830459 w 10255469"/>
                <a:gd name="connsiteY22" fmla="*/ 4555790 h 6755173"/>
                <a:gd name="connsiteX23" fmla="*/ 6822895 w 10255469"/>
                <a:gd name="connsiteY23" fmla="*/ 4450967 h 6755173"/>
                <a:gd name="connsiteX24" fmla="*/ 6764706 w 10255469"/>
                <a:gd name="connsiteY24" fmla="*/ 4295602 h 6755173"/>
                <a:gd name="connsiteX25" fmla="*/ 6717905 w 10255469"/>
                <a:gd name="connsiteY25" fmla="*/ 4161268 h 6755173"/>
                <a:gd name="connsiteX26" fmla="*/ 6527544 w 10255469"/>
                <a:gd name="connsiteY26" fmla="*/ 3872401 h 6755173"/>
                <a:gd name="connsiteX27" fmla="*/ 6182981 w 10255469"/>
                <a:gd name="connsiteY27" fmla="*/ 3580125 h 6755173"/>
                <a:gd name="connsiteX28" fmla="*/ 6044824 w 10255469"/>
                <a:gd name="connsiteY28" fmla="*/ 3329663 h 6755173"/>
                <a:gd name="connsiteX29" fmla="*/ 6074833 w 10255469"/>
                <a:gd name="connsiteY29" fmla="*/ 3154015 h 6755173"/>
                <a:gd name="connsiteX30" fmla="*/ 6131359 w 10255469"/>
                <a:gd name="connsiteY30" fmla="*/ 3183941 h 6755173"/>
                <a:gd name="connsiteX31" fmla="*/ 6399362 w 10255469"/>
                <a:gd name="connsiteY31" fmla="*/ 3346122 h 6755173"/>
                <a:gd name="connsiteX32" fmla="*/ 6548160 w 10255469"/>
                <a:gd name="connsiteY32" fmla="*/ 3374552 h 6755173"/>
                <a:gd name="connsiteX33" fmla="*/ 6724472 w 10255469"/>
                <a:gd name="connsiteY33" fmla="*/ 3240468 h 6755173"/>
                <a:gd name="connsiteX34" fmla="*/ 6754980 w 10255469"/>
                <a:gd name="connsiteY34" fmla="*/ 3192919 h 6755173"/>
                <a:gd name="connsiteX35" fmla="*/ 6808015 w 10255469"/>
                <a:gd name="connsiteY35" fmla="*/ 3212703 h 6755173"/>
                <a:gd name="connsiteX36" fmla="*/ 7246678 w 10255469"/>
                <a:gd name="connsiteY36" fmla="*/ 3493673 h 6755173"/>
                <a:gd name="connsiteX37" fmla="*/ 7294310 w 10255469"/>
                <a:gd name="connsiteY37" fmla="*/ 3549285 h 6755173"/>
                <a:gd name="connsiteX38" fmla="*/ 7405783 w 10255469"/>
                <a:gd name="connsiteY38" fmla="*/ 3770986 h 6755173"/>
                <a:gd name="connsiteX39" fmla="*/ 7585255 w 10255469"/>
                <a:gd name="connsiteY39" fmla="*/ 4121201 h 6755173"/>
                <a:gd name="connsiteX40" fmla="*/ 7647019 w 10255469"/>
                <a:gd name="connsiteY40" fmla="*/ 4169415 h 6755173"/>
                <a:gd name="connsiteX41" fmla="*/ 7655581 w 10255469"/>
                <a:gd name="connsiteY41" fmla="*/ 4097842 h 6755173"/>
                <a:gd name="connsiteX42" fmla="*/ 7606702 w 10255469"/>
                <a:gd name="connsiteY42" fmla="*/ 3804154 h 6755173"/>
                <a:gd name="connsiteX43" fmla="*/ 7621167 w 10255469"/>
                <a:gd name="connsiteY43" fmla="*/ 3640060 h 6755173"/>
                <a:gd name="connsiteX44" fmla="*/ 7476193 w 10255469"/>
                <a:gd name="connsiteY44" fmla="*/ 3428834 h 6755173"/>
                <a:gd name="connsiteX45" fmla="*/ 7227808 w 10255469"/>
                <a:gd name="connsiteY45" fmla="*/ 3037637 h 6755173"/>
                <a:gd name="connsiteX46" fmla="*/ 7128887 w 10255469"/>
                <a:gd name="connsiteY46" fmla="*/ 2670879 h 6755173"/>
                <a:gd name="connsiteX47" fmla="*/ 7153742 w 10255469"/>
                <a:gd name="connsiteY47" fmla="*/ 2580853 h 6755173"/>
                <a:gd name="connsiteX48" fmla="*/ 7192728 w 10255469"/>
                <a:gd name="connsiteY48" fmla="*/ 2602299 h 6755173"/>
                <a:gd name="connsiteX49" fmla="*/ 7342690 w 10255469"/>
                <a:gd name="connsiteY49" fmla="*/ 2795737 h 6755173"/>
                <a:gd name="connsiteX50" fmla="*/ 7605788 w 10255469"/>
                <a:gd name="connsiteY50" fmla="*/ 2947943 h 6755173"/>
                <a:gd name="connsiteX51" fmla="*/ 7769632 w 10255469"/>
                <a:gd name="connsiteY51" fmla="*/ 2913112 h 6755173"/>
                <a:gd name="connsiteX52" fmla="*/ 7878695 w 10255469"/>
                <a:gd name="connsiteY52" fmla="*/ 2837633 h 6755173"/>
                <a:gd name="connsiteX53" fmla="*/ 7917765 w 10255469"/>
                <a:gd name="connsiteY53" fmla="*/ 2816435 h 6755173"/>
                <a:gd name="connsiteX54" fmla="*/ 7955587 w 10255469"/>
                <a:gd name="connsiteY54" fmla="*/ 2839877 h 6755173"/>
                <a:gd name="connsiteX55" fmla="*/ 8203805 w 10255469"/>
                <a:gd name="connsiteY55" fmla="*/ 3077039 h 6755173"/>
                <a:gd name="connsiteX56" fmla="*/ 8337723 w 10255469"/>
                <a:gd name="connsiteY56" fmla="*/ 3238140 h 6755173"/>
                <a:gd name="connsiteX57" fmla="*/ 8489348 w 10255469"/>
                <a:gd name="connsiteY57" fmla="*/ 3577548 h 6755173"/>
                <a:gd name="connsiteX58" fmla="*/ 8510212 w 10255469"/>
                <a:gd name="connsiteY58" fmla="*/ 3405143 h 6755173"/>
                <a:gd name="connsiteX59" fmla="*/ 8517361 w 10255469"/>
                <a:gd name="connsiteY59" fmla="*/ 3351941 h 6755173"/>
                <a:gd name="connsiteX60" fmla="*/ 8477710 w 10255469"/>
                <a:gd name="connsiteY60" fmla="*/ 3148944 h 6755173"/>
                <a:gd name="connsiteX61" fmla="*/ 8286351 w 10255469"/>
                <a:gd name="connsiteY61" fmla="*/ 2704213 h 6755173"/>
                <a:gd name="connsiteX62" fmla="*/ 8259750 w 10255469"/>
                <a:gd name="connsiteY62" fmla="*/ 2406202 h 6755173"/>
                <a:gd name="connsiteX63" fmla="*/ 8365987 w 10255469"/>
                <a:gd name="connsiteY63" fmla="*/ 2239615 h 6755173"/>
                <a:gd name="connsiteX64" fmla="*/ 8407300 w 10255469"/>
                <a:gd name="connsiteY64" fmla="*/ 2288743 h 6755173"/>
                <a:gd name="connsiteX65" fmla="*/ 8512374 w 10255469"/>
                <a:gd name="connsiteY65" fmla="*/ 2522663 h 6755173"/>
                <a:gd name="connsiteX66" fmla="*/ 8594171 w 10255469"/>
                <a:gd name="connsiteY66" fmla="*/ 2621003 h 6755173"/>
                <a:gd name="connsiteX67" fmla="*/ 8813876 w 10255469"/>
                <a:gd name="connsiteY67" fmla="*/ 2647687 h 6755173"/>
                <a:gd name="connsiteX68" fmla="*/ 8939564 w 10255469"/>
                <a:gd name="connsiteY68" fmla="*/ 2577112 h 6755173"/>
                <a:gd name="connsiteX69" fmla="*/ 8986033 w 10255469"/>
                <a:gd name="connsiteY69" fmla="*/ 2621502 h 6755173"/>
                <a:gd name="connsiteX70" fmla="*/ 9104904 w 10255469"/>
                <a:gd name="connsiteY70" fmla="*/ 2786260 h 6755173"/>
                <a:gd name="connsiteX71" fmla="*/ 9157773 w 10255469"/>
                <a:gd name="connsiteY71" fmla="*/ 2863984 h 6755173"/>
                <a:gd name="connsiteX72" fmla="*/ 9238158 w 10255469"/>
                <a:gd name="connsiteY72" fmla="*/ 2979947 h 6755173"/>
                <a:gd name="connsiteX73" fmla="*/ 9316714 w 10255469"/>
                <a:gd name="connsiteY73" fmla="*/ 3151022 h 6755173"/>
                <a:gd name="connsiteX74" fmla="*/ 10139008 w 10255469"/>
                <a:gd name="connsiteY74" fmla="*/ 2730149 h 6755173"/>
                <a:gd name="connsiteX75" fmla="*/ 10218312 w 10255469"/>
                <a:gd name="connsiteY75" fmla="*/ 2684928 h 6755173"/>
                <a:gd name="connsiteX76" fmla="*/ 10255469 w 10255469"/>
                <a:gd name="connsiteY76" fmla="*/ 2675701 h 6755173"/>
                <a:gd name="connsiteX77" fmla="*/ 10007251 w 10255469"/>
                <a:gd name="connsiteY77" fmla="*/ 3206053 h 6755173"/>
                <a:gd name="connsiteX78" fmla="*/ 9410314 w 10255469"/>
                <a:gd name="connsiteY78" fmla="*/ 3653028 h 6755173"/>
                <a:gd name="connsiteX79" fmla="*/ 9324860 w 10255469"/>
                <a:gd name="connsiteY79" fmla="*/ 3715457 h 6755173"/>
                <a:gd name="connsiteX80" fmla="*/ 9303412 w 10255469"/>
                <a:gd name="connsiteY80" fmla="*/ 3734659 h 6755173"/>
                <a:gd name="connsiteX81" fmla="*/ 9185206 w 10255469"/>
                <a:gd name="connsiteY81" fmla="*/ 3912884 h 6755173"/>
                <a:gd name="connsiteX82" fmla="*/ 8993015 w 10255469"/>
                <a:gd name="connsiteY82" fmla="*/ 4173156 h 6755173"/>
                <a:gd name="connsiteX83" fmla="*/ 8609133 w 10255469"/>
                <a:gd name="connsiteY83" fmla="*/ 4358945 h 6755173"/>
                <a:gd name="connsiteX84" fmla="*/ 8414699 w 10255469"/>
                <a:gd name="connsiteY84" fmla="*/ 4524950 h 6755173"/>
                <a:gd name="connsiteX85" fmla="*/ 8137303 w 10255469"/>
                <a:gd name="connsiteY85" fmla="*/ 4962615 h 6755173"/>
                <a:gd name="connsiteX86" fmla="*/ 7881188 w 10255469"/>
                <a:gd name="connsiteY86" fmla="*/ 5149652 h 6755173"/>
                <a:gd name="connsiteX87" fmla="*/ 7458237 w 10255469"/>
                <a:gd name="connsiteY87" fmla="*/ 5263786 h 6755173"/>
                <a:gd name="connsiteX88" fmla="*/ 7228057 w 10255469"/>
                <a:gd name="connsiteY88" fmla="*/ 5406681 h 6755173"/>
                <a:gd name="connsiteX89" fmla="*/ 6910761 w 10255469"/>
                <a:gd name="connsiteY89" fmla="*/ 5674102 h 6755173"/>
                <a:gd name="connsiteX90" fmla="*/ 6689642 w 10255469"/>
                <a:gd name="connsiteY90" fmla="*/ 5795966 h 6755173"/>
                <a:gd name="connsiteX91" fmla="*/ 6424965 w 10255469"/>
                <a:gd name="connsiteY91" fmla="*/ 5958397 h 6755173"/>
                <a:gd name="connsiteX92" fmla="*/ 5803173 w 10255469"/>
                <a:gd name="connsiteY92" fmla="*/ 6241113 h 6755173"/>
                <a:gd name="connsiteX93" fmla="*/ 5524364 w 10255469"/>
                <a:gd name="connsiteY93" fmla="*/ 6276359 h 6755173"/>
                <a:gd name="connsiteX94" fmla="*/ 4997088 w 10255469"/>
                <a:gd name="connsiteY94" fmla="*/ 6276193 h 6755173"/>
                <a:gd name="connsiteX95" fmla="*/ 4314197 w 10255469"/>
                <a:gd name="connsiteY95" fmla="*/ 6177520 h 6755173"/>
                <a:gd name="connsiteX96" fmla="*/ 3416173 w 10255469"/>
                <a:gd name="connsiteY96" fmla="*/ 6011183 h 6755173"/>
                <a:gd name="connsiteX97" fmla="*/ 2685152 w 10255469"/>
                <a:gd name="connsiteY97" fmla="*/ 5964548 h 6755173"/>
                <a:gd name="connsiteX98" fmla="*/ 1601920 w 10255469"/>
                <a:gd name="connsiteY98" fmla="*/ 6219666 h 6755173"/>
                <a:gd name="connsiteX99" fmla="*/ 1108061 w 10255469"/>
                <a:gd name="connsiteY99" fmla="*/ 6573622 h 6755173"/>
                <a:gd name="connsiteX100" fmla="*/ 968324 w 10255469"/>
                <a:gd name="connsiteY100" fmla="*/ 6690748 h 6755173"/>
                <a:gd name="connsiteX101" fmla="*/ 567484 w 10255469"/>
                <a:gd name="connsiteY101" fmla="*/ 6654505 h 6755173"/>
                <a:gd name="connsiteX102" fmla="*/ 353515 w 10255469"/>
                <a:gd name="connsiteY102" fmla="*/ 6293483 h 6755173"/>
                <a:gd name="connsiteX103" fmla="*/ 161408 w 10255469"/>
                <a:gd name="connsiteY103" fmla="*/ 5524389 h 6755173"/>
                <a:gd name="connsiteX104" fmla="*/ 88754 w 10255469"/>
                <a:gd name="connsiteY104" fmla="*/ 4987720 h 6755173"/>
                <a:gd name="connsiteX105" fmla="*/ 53259 w 10255469"/>
                <a:gd name="connsiteY105" fmla="*/ 4583638 h 6755173"/>
                <a:gd name="connsiteX106" fmla="*/ 13940 w 10255469"/>
                <a:gd name="connsiteY106" fmla="*/ 4009228 h 6755173"/>
                <a:gd name="connsiteX107" fmla="*/ 58 w 10255469"/>
                <a:gd name="connsiteY107" fmla="*/ 3627841 h 6755173"/>
                <a:gd name="connsiteX108" fmla="*/ 27739 w 10255469"/>
                <a:gd name="connsiteY108" fmla="*/ 3601988 h 6755173"/>
                <a:gd name="connsiteX109" fmla="*/ 622598 w 10255469"/>
                <a:gd name="connsiteY109" fmla="*/ 3412208 h 6755173"/>
                <a:gd name="connsiteX110" fmla="*/ 1167414 w 10255469"/>
                <a:gd name="connsiteY110" fmla="*/ 3133150 h 67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255469" h="6755173">
                  <a:moveTo>
                    <a:pt x="1167414" y="3133150"/>
                  </a:moveTo>
                  <a:cubicBezTo>
                    <a:pt x="1281714" y="3070472"/>
                    <a:pt x="1386288" y="2993413"/>
                    <a:pt x="1489615" y="2914692"/>
                  </a:cubicBezTo>
                  <a:cubicBezTo>
                    <a:pt x="1669420" y="2777698"/>
                    <a:pt x="1838833" y="2628651"/>
                    <a:pt x="1985553" y="2456660"/>
                  </a:cubicBezTo>
                  <a:cubicBezTo>
                    <a:pt x="2054299" y="2376110"/>
                    <a:pt x="2102097" y="2278934"/>
                    <a:pt x="2164775" y="2192814"/>
                  </a:cubicBezTo>
                  <a:cubicBezTo>
                    <a:pt x="2394373" y="1877180"/>
                    <a:pt x="2687812" y="1644174"/>
                    <a:pt x="3051826" y="1501029"/>
                  </a:cubicBezTo>
                  <a:cubicBezTo>
                    <a:pt x="3063797" y="1496291"/>
                    <a:pt x="3852425" y="1130531"/>
                    <a:pt x="4750199" y="631767"/>
                  </a:cubicBezTo>
                  <a:cubicBezTo>
                    <a:pt x="5647974" y="374073"/>
                    <a:pt x="6396119" y="67749"/>
                    <a:pt x="6687065" y="0"/>
                  </a:cubicBezTo>
                  <a:cubicBezTo>
                    <a:pt x="7268956" y="615142"/>
                    <a:pt x="5522535" y="1488228"/>
                    <a:pt x="5057770" y="1571105"/>
                  </a:cubicBezTo>
                  <a:cubicBezTo>
                    <a:pt x="4791098" y="1728632"/>
                    <a:pt x="4134725" y="2127227"/>
                    <a:pt x="3868386" y="2285252"/>
                  </a:cubicBezTo>
                  <a:cubicBezTo>
                    <a:pt x="3470040" y="2521500"/>
                    <a:pt x="3071029" y="2756750"/>
                    <a:pt x="2672932" y="2993413"/>
                  </a:cubicBezTo>
                  <a:cubicBezTo>
                    <a:pt x="2511333" y="3089508"/>
                    <a:pt x="2349733" y="3185687"/>
                    <a:pt x="2187219" y="3280202"/>
                  </a:cubicBezTo>
                  <a:cubicBezTo>
                    <a:pt x="2168932" y="3290843"/>
                    <a:pt x="2145074" y="3297576"/>
                    <a:pt x="2141583" y="3324260"/>
                  </a:cubicBezTo>
                  <a:cubicBezTo>
                    <a:pt x="2139671" y="3457097"/>
                    <a:pt x="2141666" y="3589851"/>
                    <a:pt x="2140585" y="3722606"/>
                  </a:cubicBezTo>
                  <a:cubicBezTo>
                    <a:pt x="2140336" y="3749206"/>
                    <a:pt x="2150893" y="3766414"/>
                    <a:pt x="2173753" y="3779631"/>
                  </a:cubicBezTo>
                  <a:cubicBezTo>
                    <a:pt x="2574759" y="4011639"/>
                    <a:pt x="2973770" y="4247055"/>
                    <a:pt x="3374028" y="4480311"/>
                  </a:cubicBezTo>
                  <a:cubicBezTo>
                    <a:pt x="3616593" y="4621627"/>
                    <a:pt x="3858826" y="4763525"/>
                    <a:pt x="4100975" y="4905590"/>
                  </a:cubicBezTo>
                  <a:cubicBezTo>
                    <a:pt x="4403891" y="5083399"/>
                    <a:pt x="4707556" y="5259962"/>
                    <a:pt x="5010388" y="5437854"/>
                  </a:cubicBezTo>
                  <a:cubicBezTo>
                    <a:pt x="5073482" y="5474929"/>
                    <a:pt x="5143974" y="5489808"/>
                    <a:pt x="5215795" y="5498953"/>
                  </a:cubicBezTo>
                  <a:cubicBezTo>
                    <a:pt x="5251873" y="5505436"/>
                    <a:pt x="5288033" y="5504937"/>
                    <a:pt x="5324110" y="5499202"/>
                  </a:cubicBezTo>
                  <a:cubicBezTo>
                    <a:pt x="5395516" y="5489642"/>
                    <a:pt x="5458361" y="5459052"/>
                    <a:pt x="5519875" y="5423306"/>
                  </a:cubicBezTo>
                  <a:cubicBezTo>
                    <a:pt x="5931106" y="5184233"/>
                    <a:pt x="6342420" y="4945325"/>
                    <a:pt x="6753983" y="4706750"/>
                  </a:cubicBezTo>
                  <a:cubicBezTo>
                    <a:pt x="6789312" y="4686217"/>
                    <a:pt x="6810925" y="4661030"/>
                    <a:pt x="6816494" y="4620629"/>
                  </a:cubicBezTo>
                  <a:cubicBezTo>
                    <a:pt x="6819570" y="4598850"/>
                    <a:pt x="6823893" y="4576905"/>
                    <a:pt x="6830459" y="4555790"/>
                  </a:cubicBezTo>
                  <a:cubicBezTo>
                    <a:pt x="6841682" y="4519713"/>
                    <a:pt x="6838191" y="4485631"/>
                    <a:pt x="6822895" y="4450967"/>
                  </a:cubicBezTo>
                  <a:cubicBezTo>
                    <a:pt x="6800451" y="4400425"/>
                    <a:pt x="6785072" y="4347058"/>
                    <a:pt x="6764706" y="4295602"/>
                  </a:cubicBezTo>
                  <a:cubicBezTo>
                    <a:pt x="6750076" y="4250464"/>
                    <a:pt x="6736277" y="4205076"/>
                    <a:pt x="6717905" y="4161268"/>
                  </a:cubicBezTo>
                  <a:cubicBezTo>
                    <a:pt x="6670939" y="3984872"/>
                    <a:pt x="6670855" y="3984955"/>
                    <a:pt x="6527544" y="3872401"/>
                  </a:cubicBezTo>
                  <a:cubicBezTo>
                    <a:pt x="6409005" y="3779382"/>
                    <a:pt x="6285643" y="3691848"/>
                    <a:pt x="6182981" y="3580125"/>
                  </a:cubicBezTo>
                  <a:cubicBezTo>
                    <a:pt x="6116646" y="3507888"/>
                    <a:pt x="6060369" y="3429582"/>
                    <a:pt x="6044824" y="3329663"/>
                  </a:cubicBezTo>
                  <a:cubicBezTo>
                    <a:pt x="6035264" y="3268232"/>
                    <a:pt x="6042995" y="3208796"/>
                    <a:pt x="6074833" y="3154015"/>
                  </a:cubicBezTo>
                  <a:cubicBezTo>
                    <a:pt x="6100187" y="3151604"/>
                    <a:pt x="6114235" y="3171389"/>
                    <a:pt x="6131359" y="3183941"/>
                  </a:cubicBezTo>
                  <a:cubicBezTo>
                    <a:pt x="6216066" y="3245705"/>
                    <a:pt x="6300689" y="3307801"/>
                    <a:pt x="6399362" y="3346122"/>
                  </a:cubicBezTo>
                  <a:cubicBezTo>
                    <a:pt x="6446911" y="3364576"/>
                    <a:pt x="6496205" y="3379872"/>
                    <a:pt x="6548160" y="3374552"/>
                  </a:cubicBezTo>
                  <a:cubicBezTo>
                    <a:pt x="6633781" y="3365823"/>
                    <a:pt x="6685652" y="3311708"/>
                    <a:pt x="6724472" y="3240468"/>
                  </a:cubicBezTo>
                  <a:cubicBezTo>
                    <a:pt x="6733450" y="3224008"/>
                    <a:pt x="6735279" y="3202644"/>
                    <a:pt x="6754980" y="3192919"/>
                  </a:cubicBezTo>
                  <a:cubicBezTo>
                    <a:pt x="6776011" y="3190508"/>
                    <a:pt x="6791722" y="3202811"/>
                    <a:pt x="6808015" y="3212703"/>
                  </a:cubicBezTo>
                  <a:cubicBezTo>
                    <a:pt x="6956231" y="3303228"/>
                    <a:pt x="7102286" y="3397162"/>
                    <a:pt x="7246678" y="3493673"/>
                  </a:cubicBezTo>
                  <a:cubicBezTo>
                    <a:pt x="7268125" y="3508054"/>
                    <a:pt x="7282922" y="3526508"/>
                    <a:pt x="7294310" y="3549285"/>
                  </a:cubicBezTo>
                  <a:cubicBezTo>
                    <a:pt x="7331468" y="3623186"/>
                    <a:pt x="7366963" y="3697917"/>
                    <a:pt x="7405783" y="3770986"/>
                  </a:cubicBezTo>
                  <a:cubicBezTo>
                    <a:pt x="7467797" y="3886616"/>
                    <a:pt x="7526734" y="4003825"/>
                    <a:pt x="7585255" y="4121201"/>
                  </a:cubicBezTo>
                  <a:cubicBezTo>
                    <a:pt x="7598223" y="4147137"/>
                    <a:pt x="7614682" y="4182216"/>
                    <a:pt x="7647019" y="4169415"/>
                  </a:cubicBezTo>
                  <a:cubicBezTo>
                    <a:pt x="7673703" y="4158857"/>
                    <a:pt x="7661068" y="4122115"/>
                    <a:pt x="7655581" y="4097842"/>
                  </a:cubicBezTo>
                  <a:cubicBezTo>
                    <a:pt x="7633718" y="4000833"/>
                    <a:pt x="7611939" y="3904239"/>
                    <a:pt x="7606702" y="3804154"/>
                  </a:cubicBezTo>
                  <a:cubicBezTo>
                    <a:pt x="7603793" y="3748209"/>
                    <a:pt x="7613851" y="3694509"/>
                    <a:pt x="7621167" y="3640060"/>
                  </a:cubicBezTo>
                  <a:cubicBezTo>
                    <a:pt x="7580268" y="3564497"/>
                    <a:pt x="7525404" y="3498578"/>
                    <a:pt x="7476193" y="3428834"/>
                  </a:cubicBezTo>
                  <a:cubicBezTo>
                    <a:pt x="7386913" y="3302480"/>
                    <a:pt x="7299131" y="3175046"/>
                    <a:pt x="7227808" y="3037637"/>
                  </a:cubicBezTo>
                  <a:cubicBezTo>
                    <a:pt x="7168289" y="2923171"/>
                    <a:pt x="7117997" y="2804964"/>
                    <a:pt x="7128887" y="2670879"/>
                  </a:cubicBezTo>
                  <a:cubicBezTo>
                    <a:pt x="7131463" y="2639208"/>
                    <a:pt x="7132794" y="2607370"/>
                    <a:pt x="7153742" y="2580853"/>
                  </a:cubicBezTo>
                  <a:cubicBezTo>
                    <a:pt x="7175604" y="2571708"/>
                    <a:pt x="7183917" y="2589248"/>
                    <a:pt x="7192728" y="2602299"/>
                  </a:cubicBezTo>
                  <a:cubicBezTo>
                    <a:pt x="7238698" y="2669965"/>
                    <a:pt x="7286579" y="2736217"/>
                    <a:pt x="7342690" y="2795737"/>
                  </a:cubicBezTo>
                  <a:cubicBezTo>
                    <a:pt x="7414845" y="2872380"/>
                    <a:pt x="7494647" y="2937718"/>
                    <a:pt x="7605788" y="2947943"/>
                  </a:cubicBezTo>
                  <a:cubicBezTo>
                    <a:pt x="7664060" y="2953346"/>
                    <a:pt x="7718342" y="2940045"/>
                    <a:pt x="7769632" y="2913112"/>
                  </a:cubicBezTo>
                  <a:cubicBezTo>
                    <a:pt x="7809034" y="2892414"/>
                    <a:pt x="7845028" y="2866644"/>
                    <a:pt x="7878695" y="2837633"/>
                  </a:cubicBezTo>
                  <a:cubicBezTo>
                    <a:pt x="7890166" y="2827741"/>
                    <a:pt x="7900890" y="2816269"/>
                    <a:pt x="7917765" y="2816435"/>
                  </a:cubicBezTo>
                  <a:cubicBezTo>
                    <a:pt x="7934224" y="2818015"/>
                    <a:pt x="7944947" y="2829154"/>
                    <a:pt x="7955587" y="2839877"/>
                  </a:cubicBezTo>
                  <a:cubicBezTo>
                    <a:pt x="8036138" y="2921176"/>
                    <a:pt x="8121260" y="2997819"/>
                    <a:pt x="8203805" y="3077039"/>
                  </a:cubicBezTo>
                  <a:cubicBezTo>
                    <a:pt x="8255095" y="3126334"/>
                    <a:pt x="8302394" y="3176626"/>
                    <a:pt x="8337723" y="3238140"/>
                  </a:cubicBezTo>
                  <a:cubicBezTo>
                    <a:pt x="8406469" y="3351775"/>
                    <a:pt x="8465906" y="3469317"/>
                    <a:pt x="8489348" y="3577548"/>
                  </a:cubicBezTo>
                  <a:cubicBezTo>
                    <a:pt x="8488100" y="3534904"/>
                    <a:pt x="8502897" y="3470314"/>
                    <a:pt x="8510212" y="3405143"/>
                  </a:cubicBezTo>
                  <a:cubicBezTo>
                    <a:pt x="8512208" y="3387353"/>
                    <a:pt x="8512041" y="3368400"/>
                    <a:pt x="8517361" y="3351941"/>
                  </a:cubicBezTo>
                  <a:cubicBezTo>
                    <a:pt x="8541717" y="3276379"/>
                    <a:pt x="8517445" y="3211373"/>
                    <a:pt x="8477710" y="3148944"/>
                  </a:cubicBezTo>
                  <a:cubicBezTo>
                    <a:pt x="8399154" y="3007046"/>
                    <a:pt x="8333401" y="2859495"/>
                    <a:pt x="8286351" y="2704213"/>
                  </a:cubicBezTo>
                  <a:cubicBezTo>
                    <a:pt x="8256924" y="2607121"/>
                    <a:pt x="8237306" y="2508199"/>
                    <a:pt x="8259750" y="2406202"/>
                  </a:cubicBezTo>
                  <a:cubicBezTo>
                    <a:pt x="8274796" y="2337788"/>
                    <a:pt x="8305470" y="2279101"/>
                    <a:pt x="8365987" y="2239615"/>
                  </a:cubicBezTo>
                  <a:cubicBezTo>
                    <a:pt x="8398822" y="2239698"/>
                    <a:pt x="8399486" y="2268876"/>
                    <a:pt x="8407300" y="2288743"/>
                  </a:cubicBezTo>
                  <a:cubicBezTo>
                    <a:pt x="8438723" y="2368379"/>
                    <a:pt x="8466986" y="2449179"/>
                    <a:pt x="8512374" y="2522663"/>
                  </a:cubicBezTo>
                  <a:cubicBezTo>
                    <a:pt x="8535234" y="2559655"/>
                    <a:pt x="8562250" y="2592241"/>
                    <a:pt x="8594171" y="2621003"/>
                  </a:cubicBezTo>
                  <a:cubicBezTo>
                    <a:pt x="8661006" y="2681353"/>
                    <a:pt x="8734407" y="2681686"/>
                    <a:pt x="8813876" y="2647687"/>
                  </a:cubicBezTo>
                  <a:cubicBezTo>
                    <a:pt x="8858598" y="2628568"/>
                    <a:pt x="8893013" y="2592241"/>
                    <a:pt x="8939564" y="2577112"/>
                  </a:cubicBezTo>
                  <a:cubicBezTo>
                    <a:pt x="8964420" y="2582099"/>
                    <a:pt x="8973148" y="2604294"/>
                    <a:pt x="8986033" y="2621502"/>
                  </a:cubicBezTo>
                  <a:cubicBezTo>
                    <a:pt x="9026516" y="2675784"/>
                    <a:pt x="9062426" y="2733391"/>
                    <a:pt x="9104904" y="2786260"/>
                  </a:cubicBezTo>
                  <a:cubicBezTo>
                    <a:pt x="9120449" y="2813526"/>
                    <a:pt x="9141813" y="2836968"/>
                    <a:pt x="9157773" y="2863984"/>
                  </a:cubicBezTo>
                  <a:cubicBezTo>
                    <a:pt x="9182629" y="2903968"/>
                    <a:pt x="9209646" y="2942706"/>
                    <a:pt x="9238158" y="2979947"/>
                  </a:cubicBezTo>
                  <a:cubicBezTo>
                    <a:pt x="9277643" y="3031569"/>
                    <a:pt x="9306571" y="3085851"/>
                    <a:pt x="9316714" y="3151022"/>
                  </a:cubicBezTo>
                  <a:cubicBezTo>
                    <a:pt x="9324361" y="3200068"/>
                    <a:pt x="9883059" y="2878947"/>
                    <a:pt x="10139008" y="2730149"/>
                  </a:cubicBezTo>
                  <a:cubicBezTo>
                    <a:pt x="10165360" y="2714854"/>
                    <a:pt x="10191793" y="2699808"/>
                    <a:pt x="10218312" y="2684928"/>
                  </a:cubicBezTo>
                  <a:cubicBezTo>
                    <a:pt x="10229284" y="2678776"/>
                    <a:pt x="10239925" y="2665809"/>
                    <a:pt x="10255469" y="2675701"/>
                  </a:cubicBezTo>
                  <a:cubicBezTo>
                    <a:pt x="10218478" y="2873876"/>
                    <a:pt x="10138343" y="3053597"/>
                    <a:pt x="10007251" y="3206053"/>
                  </a:cubicBezTo>
                  <a:cubicBezTo>
                    <a:pt x="9841994" y="3398409"/>
                    <a:pt x="9635257" y="3538728"/>
                    <a:pt x="9410314" y="3653028"/>
                  </a:cubicBezTo>
                  <a:cubicBezTo>
                    <a:pt x="9378227" y="3669321"/>
                    <a:pt x="9345309" y="3683203"/>
                    <a:pt x="9324860" y="3715457"/>
                  </a:cubicBezTo>
                  <a:cubicBezTo>
                    <a:pt x="9319871" y="3723354"/>
                    <a:pt x="9311808" y="3730918"/>
                    <a:pt x="9303412" y="3734659"/>
                  </a:cubicBezTo>
                  <a:cubicBezTo>
                    <a:pt x="9226188" y="3769157"/>
                    <a:pt x="9198174" y="3838069"/>
                    <a:pt x="9185206" y="3912884"/>
                  </a:cubicBezTo>
                  <a:cubicBezTo>
                    <a:pt x="9164341" y="4033086"/>
                    <a:pt x="9095761" y="4114717"/>
                    <a:pt x="8993015" y="4173156"/>
                  </a:cubicBezTo>
                  <a:cubicBezTo>
                    <a:pt x="8869156" y="4243564"/>
                    <a:pt x="8742719" y="4308570"/>
                    <a:pt x="8609133" y="4358945"/>
                  </a:cubicBezTo>
                  <a:cubicBezTo>
                    <a:pt x="8524344" y="4390949"/>
                    <a:pt x="8461333" y="4446811"/>
                    <a:pt x="8414699" y="4524950"/>
                  </a:cubicBezTo>
                  <a:cubicBezTo>
                    <a:pt x="8326169" y="4673249"/>
                    <a:pt x="8235394" y="4820135"/>
                    <a:pt x="8137303" y="4962615"/>
                  </a:cubicBezTo>
                  <a:cubicBezTo>
                    <a:pt x="8073129" y="5055884"/>
                    <a:pt x="7985846" y="5113491"/>
                    <a:pt x="7881188" y="5149652"/>
                  </a:cubicBezTo>
                  <a:cubicBezTo>
                    <a:pt x="7742781" y="5197450"/>
                    <a:pt x="7601631" y="5234192"/>
                    <a:pt x="7458237" y="5263786"/>
                  </a:cubicBezTo>
                  <a:cubicBezTo>
                    <a:pt x="7365633" y="5282905"/>
                    <a:pt x="7284667" y="5326547"/>
                    <a:pt x="7228057" y="5406681"/>
                  </a:cubicBezTo>
                  <a:cubicBezTo>
                    <a:pt x="7145595" y="5523309"/>
                    <a:pt x="7035036" y="5606935"/>
                    <a:pt x="6910761" y="5674102"/>
                  </a:cubicBezTo>
                  <a:cubicBezTo>
                    <a:pt x="6836694" y="5714086"/>
                    <a:pt x="6759386" y="5748085"/>
                    <a:pt x="6689642" y="5795966"/>
                  </a:cubicBezTo>
                  <a:cubicBezTo>
                    <a:pt x="6596540" y="5842102"/>
                    <a:pt x="6510254" y="5899626"/>
                    <a:pt x="6424965" y="5958397"/>
                  </a:cubicBezTo>
                  <a:cubicBezTo>
                    <a:pt x="6234354" y="6089738"/>
                    <a:pt x="6031856" y="6193398"/>
                    <a:pt x="5803173" y="6241113"/>
                  </a:cubicBezTo>
                  <a:cubicBezTo>
                    <a:pt x="5710985" y="6260315"/>
                    <a:pt x="5617799" y="6274031"/>
                    <a:pt x="5524364" y="6276359"/>
                  </a:cubicBezTo>
                  <a:cubicBezTo>
                    <a:pt x="5348716" y="6280764"/>
                    <a:pt x="5172652" y="6283258"/>
                    <a:pt x="4997088" y="6276193"/>
                  </a:cubicBezTo>
                  <a:cubicBezTo>
                    <a:pt x="4766576" y="6266882"/>
                    <a:pt x="4539555" y="6226399"/>
                    <a:pt x="4314197" y="6177520"/>
                  </a:cubicBezTo>
                  <a:cubicBezTo>
                    <a:pt x="4016518" y="6112930"/>
                    <a:pt x="3718175" y="6052497"/>
                    <a:pt x="3416173" y="6011183"/>
                  </a:cubicBezTo>
                  <a:cubicBezTo>
                    <a:pt x="3173441" y="5978015"/>
                    <a:pt x="2930045" y="5956568"/>
                    <a:pt x="2685152" y="5964548"/>
                  </a:cubicBezTo>
                  <a:cubicBezTo>
                    <a:pt x="2307338" y="5976934"/>
                    <a:pt x="1942493" y="6047260"/>
                    <a:pt x="1601920" y="6219666"/>
                  </a:cubicBezTo>
                  <a:cubicBezTo>
                    <a:pt x="1418957" y="6312269"/>
                    <a:pt x="1258521" y="6435963"/>
                    <a:pt x="1108061" y="6573622"/>
                  </a:cubicBezTo>
                  <a:cubicBezTo>
                    <a:pt x="1063172" y="6614687"/>
                    <a:pt x="1016787" y="6653756"/>
                    <a:pt x="968324" y="6690748"/>
                  </a:cubicBezTo>
                  <a:cubicBezTo>
                    <a:pt x="830582" y="6795738"/>
                    <a:pt x="678459" y="6764399"/>
                    <a:pt x="567484" y="6654505"/>
                  </a:cubicBezTo>
                  <a:cubicBezTo>
                    <a:pt x="464988" y="6553006"/>
                    <a:pt x="404139" y="6425822"/>
                    <a:pt x="353515" y="6293483"/>
                  </a:cubicBezTo>
                  <a:cubicBezTo>
                    <a:pt x="258417" y="6045016"/>
                    <a:pt x="205382" y="5785742"/>
                    <a:pt x="161408" y="5524389"/>
                  </a:cubicBezTo>
                  <a:cubicBezTo>
                    <a:pt x="131399" y="5346248"/>
                    <a:pt x="108456" y="5167191"/>
                    <a:pt x="88754" y="4987720"/>
                  </a:cubicBezTo>
                  <a:cubicBezTo>
                    <a:pt x="74041" y="4853303"/>
                    <a:pt x="63401" y="4718470"/>
                    <a:pt x="53259" y="4583638"/>
                  </a:cubicBezTo>
                  <a:cubicBezTo>
                    <a:pt x="38878" y="4392279"/>
                    <a:pt x="24913" y="4200837"/>
                    <a:pt x="13940" y="4009228"/>
                  </a:cubicBezTo>
                  <a:cubicBezTo>
                    <a:pt x="6708" y="3882293"/>
                    <a:pt x="5710" y="3754942"/>
                    <a:pt x="58" y="3627841"/>
                  </a:cubicBezTo>
                  <a:cubicBezTo>
                    <a:pt x="-1023" y="3603484"/>
                    <a:pt x="13275" y="3605479"/>
                    <a:pt x="27739" y="3601988"/>
                  </a:cubicBezTo>
                  <a:cubicBezTo>
                    <a:pt x="230736" y="3553442"/>
                    <a:pt x="429909" y="3492592"/>
                    <a:pt x="622598" y="3412208"/>
                  </a:cubicBezTo>
                  <a:cubicBezTo>
                    <a:pt x="811297" y="3333653"/>
                    <a:pt x="995756" y="3245788"/>
                    <a:pt x="1167414" y="3133150"/>
                  </a:cubicBezTo>
                  <a:close/>
                </a:path>
              </a:pathLst>
            </a:custGeom>
            <a:solidFill>
              <a:srgbClr val="FEB381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5C24BED-A1FF-401E-9854-9E9702619945}"/>
                </a:ext>
              </a:extLst>
            </p:cNvPr>
            <p:cNvSpPr/>
            <p:nvPr/>
          </p:nvSpPr>
          <p:spPr>
            <a:xfrm>
              <a:off x="6670907" y="3052249"/>
              <a:ext cx="680397" cy="434531"/>
            </a:xfrm>
            <a:custGeom>
              <a:avLst/>
              <a:gdLst>
                <a:gd name="connsiteX0" fmla="*/ 0 w 680397"/>
                <a:gd name="connsiteY0" fmla="*/ 204594 h 434531"/>
                <a:gd name="connsiteX1" fmla="*/ 67417 w 680397"/>
                <a:gd name="connsiteY1" fmla="*/ 73087 h 434531"/>
                <a:gd name="connsiteX2" fmla="*/ 337746 w 680397"/>
                <a:gd name="connsiteY2" fmla="*/ 25953 h 434531"/>
                <a:gd name="connsiteX3" fmla="*/ 639831 w 680397"/>
                <a:gd name="connsiteY3" fmla="*/ 209415 h 434531"/>
                <a:gd name="connsiteX4" fmla="*/ 680397 w 680397"/>
                <a:gd name="connsiteY4" fmla="*/ 244080 h 434531"/>
                <a:gd name="connsiteX5" fmla="*/ 616721 w 680397"/>
                <a:gd name="connsiteY5" fmla="*/ 353807 h 434531"/>
                <a:gd name="connsiteX6" fmla="*/ 320373 w 680397"/>
                <a:gd name="connsiteY6" fmla="*/ 405097 h 434531"/>
                <a:gd name="connsiteX7" fmla="*/ 49378 w 680397"/>
                <a:gd name="connsiteY7" fmla="*/ 241669 h 434531"/>
                <a:gd name="connsiteX8" fmla="*/ 0 w 680397"/>
                <a:gd name="connsiteY8" fmla="*/ 204594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397" h="434531">
                  <a:moveTo>
                    <a:pt x="0" y="204594"/>
                  </a:moveTo>
                  <a:cubicBezTo>
                    <a:pt x="14049" y="156463"/>
                    <a:pt x="36410" y="112157"/>
                    <a:pt x="67417" y="73087"/>
                  </a:cubicBezTo>
                  <a:cubicBezTo>
                    <a:pt x="133502" y="-10373"/>
                    <a:pt x="204992" y="-16857"/>
                    <a:pt x="337746" y="25953"/>
                  </a:cubicBezTo>
                  <a:cubicBezTo>
                    <a:pt x="451963" y="62779"/>
                    <a:pt x="546230" y="136513"/>
                    <a:pt x="639831" y="209415"/>
                  </a:cubicBezTo>
                  <a:cubicBezTo>
                    <a:pt x="653879" y="220305"/>
                    <a:pt x="666847" y="232525"/>
                    <a:pt x="680397" y="244080"/>
                  </a:cubicBezTo>
                  <a:cubicBezTo>
                    <a:pt x="659366" y="280739"/>
                    <a:pt x="645400" y="321388"/>
                    <a:pt x="616721" y="353807"/>
                  </a:cubicBezTo>
                  <a:cubicBezTo>
                    <a:pt x="534093" y="447243"/>
                    <a:pt x="447474" y="452729"/>
                    <a:pt x="320373" y="405097"/>
                  </a:cubicBezTo>
                  <a:cubicBezTo>
                    <a:pt x="220205" y="367524"/>
                    <a:pt x="134750" y="304430"/>
                    <a:pt x="49378" y="241669"/>
                  </a:cubicBezTo>
                  <a:cubicBezTo>
                    <a:pt x="32752" y="229532"/>
                    <a:pt x="16460" y="216980"/>
                    <a:pt x="0" y="204594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F56D3C-1B1D-4049-9F41-DC3491C59B08}"/>
                </a:ext>
              </a:extLst>
            </p:cNvPr>
            <p:cNvSpPr/>
            <p:nvPr/>
          </p:nvSpPr>
          <p:spPr>
            <a:xfrm>
              <a:off x="8962809" y="2250488"/>
              <a:ext cx="573245" cy="531897"/>
            </a:xfrm>
            <a:custGeom>
              <a:avLst/>
              <a:gdLst>
                <a:gd name="connsiteX0" fmla="*/ 0 w 573245"/>
                <a:gd name="connsiteY0" fmla="*/ 91872 h 531897"/>
                <a:gd name="connsiteX1" fmla="*/ 174069 w 573245"/>
                <a:gd name="connsiteY1" fmla="*/ 17 h 531897"/>
                <a:gd name="connsiteX2" fmla="*/ 350132 w 573245"/>
                <a:gd name="connsiteY2" fmla="*/ 94532 h 531897"/>
                <a:gd name="connsiteX3" fmla="*/ 573245 w 573245"/>
                <a:gd name="connsiteY3" fmla="*/ 431447 h 531897"/>
                <a:gd name="connsiteX4" fmla="*/ 403667 w 573245"/>
                <a:gd name="connsiteY4" fmla="*/ 523386 h 531897"/>
                <a:gd name="connsiteX5" fmla="*/ 216630 w 573245"/>
                <a:gd name="connsiteY5" fmla="*/ 478996 h 531897"/>
                <a:gd name="connsiteX6" fmla="*/ 57441 w 573245"/>
                <a:gd name="connsiteY6" fmla="*/ 221717 h 531897"/>
                <a:gd name="connsiteX7" fmla="*/ 0 w 573245"/>
                <a:gd name="connsiteY7" fmla="*/ 91872 h 53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45" h="531897">
                  <a:moveTo>
                    <a:pt x="0" y="91872"/>
                  </a:moveTo>
                  <a:cubicBezTo>
                    <a:pt x="49211" y="44573"/>
                    <a:pt x="100418" y="1014"/>
                    <a:pt x="174069" y="17"/>
                  </a:cubicBezTo>
                  <a:cubicBezTo>
                    <a:pt x="250213" y="-981"/>
                    <a:pt x="302417" y="43409"/>
                    <a:pt x="350132" y="94532"/>
                  </a:cubicBezTo>
                  <a:cubicBezTo>
                    <a:pt x="443234" y="194285"/>
                    <a:pt x="505912" y="314487"/>
                    <a:pt x="573245" y="431447"/>
                  </a:cubicBezTo>
                  <a:cubicBezTo>
                    <a:pt x="518964" y="466194"/>
                    <a:pt x="467258" y="505264"/>
                    <a:pt x="403667" y="523386"/>
                  </a:cubicBezTo>
                  <a:cubicBezTo>
                    <a:pt x="332509" y="543586"/>
                    <a:pt x="271161" y="527459"/>
                    <a:pt x="216630" y="478996"/>
                  </a:cubicBezTo>
                  <a:cubicBezTo>
                    <a:pt x="137825" y="409003"/>
                    <a:pt x="97508" y="315817"/>
                    <a:pt x="57441" y="221717"/>
                  </a:cubicBezTo>
                  <a:cubicBezTo>
                    <a:pt x="38820" y="178241"/>
                    <a:pt x="33750" y="128697"/>
                    <a:pt x="0" y="91872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470C6E9-D11B-49D9-B964-3ADD1B95FF99}"/>
                </a:ext>
              </a:extLst>
            </p:cNvPr>
            <p:cNvSpPr/>
            <p:nvPr/>
          </p:nvSpPr>
          <p:spPr>
            <a:xfrm>
              <a:off x="7990636" y="3738399"/>
              <a:ext cx="277141" cy="551332"/>
            </a:xfrm>
            <a:custGeom>
              <a:avLst/>
              <a:gdLst>
                <a:gd name="connsiteX0" fmla="*/ 0 w 277141"/>
                <a:gd name="connsiteY0" fmla="*/ 133336 h 551332"/>
                <a:gd name="connsiteX1" fmla="*/ 237993 w 277141"/>
                <a:gd name="connsiteY1" fmla="*/ 0 h 551332"/>
                <a:gd name="connsiteX2" fmla="*/ 252956 w 277141"/>
                <a:gd name="connsiteY2" fmla="*/ 389285 h 551332"/>
                <a:gd name="connsiteX3" fmla="*/ 276980 w 277141"/>
                <a:gd name="connsiteY3" fmla="*/ 506744 h 551332"/>
                <a:gd name="connsiteX4" fmla="*/ 221618 w 277141"/>
                <a:gd name="connsiteY4" fmla="*/ 541075 h 551332"/>
                <a:gd name="connsiteX5" fmla="*/ 190944 w 277141"/>
                <a:gd name="connsiteY5" fmla="*/ 514558 h 551332"/>
                <a:gd name="connsiteX6" fmla="*/ 0 w 277141"/>
                <a:gd name="connsiteY6" fmla="*/ 133336 h 55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41" h="551332">
                  <a:moveTo>
                    <a:pt x="0" y="133336"/>
                  </a:moveTo>
                  <a:cubicBezTo>
                    <a:pt x="79304" y="88863"/>
                    <a:pt x="158607" y="44473"/>
                    <a:pt x="237993" y="0"/>
                  </a:cubicBezTo>
                  <a:cubicBezTo>
                    <a:pt x="200669" y="131424"/>
                    <a:pt x="226605" y="260355"/>
                    <a:pt x="252956" y="389285"/>
                  </a:cubicBezTo>
                  <a:cubicBezTo>
                    <a:pt x="260937" y="428438"/>
                    <a:pt x="275235" y="466344"/>
                    <a:pt x="276980" y="506744"/>
                  </a:cubicBezTo>
                  <a:cubicBezTo>
                    <a:pt x="278975" y="551716"/>
                    <a:pt x="262599" y="561691"/>
                    <a:pt x="221618" y="541075"/>
                  </a:cubicBezTo>
                  <a:cubicBezTo>
                    <a:pt x="209149" y="534758"/>
                    <a:pt x="197594" y="527858"/>
                    <a:pt x="190944" y="514558"/>
                  </a:cubicBezTo>
                  <a:cubicBezTo>
                    <a:pt x="127434" y="387456"/>
                    <a:pt x="63676" y="260438"/>
                    <a:pt x="0" y="133336"/>
                  </a:cubicBezTo>
                  <a:close/>
                </a:path>
              </a:pathLst>
            </a:custGeom>
            <a:solidFill>
              <a:srgbClr val="1B4C5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54D68B9-8C63-49BE-BCF7-A2C66F530E9D}"/>
                </a:ext>
              </a:extLst>
            </p:cNvPr>
            <p:cNvSpPr/>
            <p:nvPr/>
          </p:nvSpPr>
          <p:spPr>
            <a:xfrm>
              <a:off x="8920664" y="3246784"/>
              <a:ext cx="214374" cy="468256"/>
            </a:xfrm>
            <a:custGeom>
              <a:avLst/>
              <a:gdLst>
                <a:gd name="connsiteX0" fmla="*/ 0 w 214374"/>
                <a:gd name="connsiteY0" fmla="*/ 91606 h 468256"/>
                <a:gd name="connsiteX1" fmla="*/ 157942 w 214374"/>
                <a:gd name="connsiteY1" fmla="*/ 0 h 468256"/>
                <a:gd name="connsiteX2" fmla="*/ 208567 w 214374"/>
                <a:gd name="connsiteY2" fmla="*/ 89362 h 468256"/>
                <a:gd name="connsiteX3" fmla="*/ 214053 w 214374"/>
                <a:gd name="connsiteY3" fmla="*/ 112804 h 468256"/>
                <a:gd name="connsiteX4" fmla="*/ 163345 w 214374"/>
                <a:gd name="connsiteY4" fmla="*/ 468256 h 468256"/>
                <a:gd name="connsiteX5" fmla="*/ 0 w 214374"/>
                <a:gd name="connsiteY5" fmla="*/ 91606 h 46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4" h="468256">
                  <a:moveTo>
                    <a:pt x="0" y="91606"/>
                  </a:moveTo>
                  <a:cubicBezTo>
                    <a:pt x="52620" y="61099"/>
                    <a:pt x="105322" y="30591"/>
                    <a:pt x="157942" y="0"/>
                  </a:cubicBezTo>
                  <a:cubicBezTo>
                    <a:pt x="174817" y="29843"/>
                    <a:pt x="191525" y="59686"/>
                    <a:pt x="208567" y="89362"/>
                  </a:cubicBezTo>
                  <a:cubicBezTo>
                    <a:pt x="212806" y="96760"/>
                    <a:pt x="215299" y="103992"/>
                    <a:pt x="214053" y="112804"/>
                  </a:cubicBezTo>
                  <a:cubicBezTo>
                    <a:pt x="197843" y="231177"/>
                    <a:pt x="181883" y="349634"/>
                    <a:pt x="163345" y="468256"/>
                  </a:cubicBezTo>
                  <a:cubicBezTo>
                    <a:pt x="128349" y="333839"/>
                    <a:pt x="70658" y="209896"/>
                    <a:pt x="0" y="91606"/>
                  </a:cubicBezTo>
                  <a:close/>
                </a:path>
              </a:pathLst>
            </a:custGeom>
            <a:solidFill>
              <a:srgbClr val="1D4E62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BDB730-30D6-446F-9224-DC792F7E9DD7}"/>
                </a:ext>
              </a:extLst>
            </p:cNvPr>
            <p:cNvSpPr/>
            <p:nvPr/>
          </p:nvSpPr>
          <p:spPr>
            <a:xfrm>
              <a:off x="5803142" y="5607516"/>
              <a:ext cx="121365" cy="8157"/>
            </a:xfrm>
            <a:custGeom>
              <a:avLst/>
              <a:gdLst>
                <a:gd name="connsiteX0" fmla="*/ 0 w 121365"/>
                <a:gd name="connsiteY0" fmla="*/ 0 h 8157"/>
                <a:gd name="connsiteX1" fmla="*/ 121366 w 121365"/>
                <a:gd name="connsiteY1" fmla="*/ 166 h 8157"/>
                <a:gd name="connsiteX2" fmla="*/ 0 w 121365"/>
                <a:gd name="connsiteY2" fmla="*/ 0 h 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65" h="8157">
                  <a:moveTo>
                    <a:pt x="0" y="0"/>
                  </a:moveTo>
                  <a:cubicBezTo>
                    <a:pt x="40483" y="83"/>
                    <a:pt x="80883" y="83"/>
                    <a:pt x="121366" y="166"/>
                  </a:cubicBezTo>
                  <a:cubicBezTo>
                    <a:pt x="80883" y="10973"/>
                    <a:pt x="40400" y="10723"/>
                    <a:pt x="0" y="0"/>
                  </a:cubicBez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48F587-C4C9-446E-927F-C5F8835436C4}"/>
                </a:ext>
              </a:extLst>
            </p:cNvPr>
            <p:cNvSpPr/>
            <p:nvPr/>
          </p:nvSpPr>
          <p:spPr>
            <a:xfrm>
              <a:off x="9336800" y="881724"/>
              <a:ext cx="611505" cy="394562"/>
            </a:xfrm>
            <a:custGeom>
              <a:avLst/>
              <a:gdLst>
                <a:gd name="connsiteX0" fmla="*/ 587044 w 611505"/>
                <a:gd name="connsiteY0" fmla="*/ 391951 h 394562"/>
                <a:gd name="connsiteX1" fmla="*/ 415303 w 611505"/>
                <a:gd name="connsiteY1" fmla="*/ 321875 h 394562"/>
                <a:gd name="connsiteX2" fmla="*/ 79220 w 611505"/>
                <a:gd name="connsiteY2" fmla="*/ 104082 h 394562"/>
                <a:gd name="connsiteX3" fmla="*/ 10390 w 611505"/>
                <a:gd name="connsiteY3" fmla="*/ 38245 h 394562"/>
                <a:gd name="connsiteX4" fmla="*/ 3408 w 611505"/>
                <a:gd name="connsiteY4" fmla="*/ 8984 h 394562"/>
                <a:gd name="connsiteX5" fmla="*/ 32668 w 611505"/>
                <a:gd name="connsiteY5" fmla="*/ 2084 h 394562"/>
                <a:gd name="connsiteX6" fmla="*/ 255034 w 611505"/>
                <a:gd name="connsiteY6" fmla="*/ 109734 h 394562"/>
                <a:gd name="connsiteX7" fmla="*/ 594692 w 611505"/>
                <a:gd name="connsiteY7" fmla="*/ 357121 h 394562"/>
                <a:gd name="connsiteX8" fmla="*/ 608906 w 611505"/>
                <a:gd name="connsiteY8" fmla="*/ 387462 h 394562"/>
                <a:gd name="connsiteX9" fmla="*/ 587044 w 611505"/>
                <a:gd name="connsiteY9" fmla="*/ 391951 h 3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505" h="394562">
                  <a:moveTo>
                    <a:pt x="587044" y="391951"/>
                  </a:moveTo>
                  <a:cubicBezTo>
                    <a:pt x="525529" y="379150"/>
                    <a:pt x="469418" y="352217"/>
                    <a:pt x="415303" y="321875"/>
                  </a:cubicBezTo>
                  <a:cubicBezTo>
                    <a:pt x="298593" y="256537"/>
                    <a:pt x="184874" y="186378"/>
                    <a:pt x="79220" y="104082"/>
                  </a:cubicBezTo>
                  <a:cubicBezTo>
                    <a:pt x="54281" y="84630"/>
                    <a:pt x="33083" y="60440"/>
                    <a:pt x="10390" y="38245"/>
                  </a:cubicBezTo>
                  <a:cubicBezTo>
                    <a:pt x="2077" y="30098"/>
                    <a:pt x="-4157" y="20705"/>
                    <a:pt x="3408" y="8984"/>
                  </a:cubicBezTo>
                  <a:cubicBezTo>
                    <a:pt x="10723" y="-2321"/>
                    <a:pt x="20781" y="-825"/>
                    <a:pt x="32668" y="2084"/>
                  </a:cubicBezTo>
                  <a:cubicBezTo>
                    <a:pt x="114465" y="22201"/>
                    <a:pt x="184293" y="67173"/>
                    <a:pt x="255034" y="109734"/>
                  </a:cubicBezTo>
                  <a:cubicBezTo>
                    <a:pt x="375485" y="182138"/>
                    <a:pt x="496435" y="254126"/>
                    <a:pt x="594692" y="357121"/>
                  </a:cubicBezTo>
                  <a:cubicBezTo>
                    <a:pt x="602505" y="365267"/>
                    <a:pt x="617552" y="371835"/>
                    <a:pt x="608906" y="387462"/>
                  </a:cubicBezTo>
                  <a:cubicBezTo>
                    <a:pt x="604169" y="396025"/>
                    <a:pt x="595523" y="395941"/>
                    <a:pt x="587044" y="391951"/>
                  </a:cubicBezTo>
                  <a:close/>
                </a:path>
              </a:pathLst>
            </a:custGeom>
            <a:solidFill>
              <a:srgbClr val="183C4A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01100B-BAF6-4DF4-8CBA-2A54F28BE228}"/>
                </a:ext>
              </a:extLst>
            </p:cNvPr>
            <p:cNvSpPr/>
            <p:nvPr/>
          </p:nvSpPr>
          <p:spPr>
            <a:xfrm>
              <a:off x="4450258" y="4028434"/>
              <a:ext cx="207061" cy="190945"/>
            </a:xfrm>
            <a:custGeom>
              <a:avLst/>
              <a:gdLst>
                <a:gd name="connsiteX0" fmla="*/ 207057 w 207061"/>
                <a:gd name="connsiteY0" fmla="*/ 90522 h 190945"/>
                <a:gd name="connsiteX1" fmla="*/ 155020 w 207061"/>
                <a:gd name="connsiteY1" fmla="*/ 185121 h 190945"/>
                <a:gd name="connsiteX2" fmla="*/ 124262 w 207061"/>
                <a:gd name="connsiteY2" fmla="*/ 185786 h 190945"/>
                <a:gd name="connsiteX3" fmla="*/ 17111 w 207061"/>
                <a:gd name="connsiteY3" fmla="*/ 131753 h 190945"/>
                <a:gd name="connsiteX4" fmla="*/ 486 w 207061"/>
                <a:gd name="connsiteY4" fmla="*/ 105818 h 190945"/>
                <a:gd name="connsiteX5" fmla="*/ 49282 w 207061"/>
                <a:gd name="connsiteY5" fmla="*/ 7062 h 190945"/>
                <a:gd name="connsiteX6" fmla="*/ 76132 w 207061"/>
                <a:gd name="connsiteY6" fmla="*/ 2906 h 190945"/>
                <a:gd name="connsiteX7" fmla="*/ 193757 w 207061"/>
                <a:gd name="connsiteY7" fmla="*/ 63090 h 190945"/>
                <a:gd name="connsiteX8" fmla="*/ 207057 w 207061"/>
                <a:gd name="connsiteY8" fmla="*/ 90522 h 1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61" h="190945">
                  <a:moveTo>
                    <a:pt x="207057" y="90522"/>
                  </a:moveTo>
                  <a:cubicBezTo>
                    <a:pt x="191512" y="121030"/>
                    <a:pt x="180373" y="157107"/>
                    <a:pt x="155020" y="185121"/>
                  </a:cubicBezTo>
                  <a:cubicBezTo>
                    <a:pt x="146707" y="194265"/>
                    <a:pt x="134819" y="191189"/>
                    <a:pt x="124262" y="185786"/>
                  </a:cubicBezTo>
                  <a:cubicBezTo>
                    <a:pt x="88601" y="167664"/>
                    <a:pt x="52856" y="149792"/>
                    <a:pt x="17111" y="131753"/>
                  </a:cubicBezTo>
                  <a:cubicBezTo>
                    <a:pt x="6471" y="126350"/>
                    <a:pt x="-2174" y="117954"/>
                    <a:pt x="486" y="105818"/>
                  </a:cubicBezTo>
                  <a:cubicBezTo>
                    <a:pt x="8549" y="69076"/>
                    <a:pt x="27170" y="36988"/>
                    <a:pt x="49282" y="7062"/>
                  </a:cubicBezTo>
                  <a:cubicBezTo>
                    <a:pt x="55267" y="-1001"/>
                    <a:pt x="66572" y="-1832"/>
                    <a:pt x="76132" y="2906"/>
                  </a:cubicBezTo>
                  <a:cubicBezTo>
                    <a:pt x="115534" y="22690"/>
                    <a:pt x="154853" y="42475"/>
                    <a:pt x="193757" y="63090"/>
                  </a:cubicBezTo>
                  <a:cubicBezTo>
                    <a:pt x="202402" y="67828"/>
                    <a:pt x="207224" y="76889"/>
                    <a:pt x="207057" y="90522"/>
                  </a:cubicBezTo>
                  <a:close/>
                </a:path>
              </a:pathLst>
            </a:custGeom>
            <a:solidFill>
              <a:srgbClr val="FDFDFE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22A6DB-7F86-4982-BE53-B7A27494A7FE}"/>
                </a:ext>
              </a:extLst>
            </p:cNvPr>
            <p:cNvSpPr/>
            <p:nvPr/>
          </p:nvSpPr>
          <p:spPr>
            <a:xfrm>
              <a:off x="5346108" y="4553911"/>
              <a:ext cx="205158" cy="138250"/>
            </a:xfrm>
            <a:custGeom>
              <a:avLst/>
              <a:gdLst>
                <a:gd name="connsiteX0" fmla="*/ 205158 w 205158"/>
                <a:gd name="connsiteY0" fmla="*/ 74366 h 138250"/>
                <a:gd name="connsiteX1" fmla="*/ 184459 w 205158"/>
                <a:gd name="connsiteY1" fmla="*/ 89329 h 138250"/>
                <a:gd name="connsiteX2" fmla="*/ 0 w 205158"/>
                <a:gd name="connsiteY2" fmla="*/ 73451 h 138250"/>
                <a:gd name="connsiteX3" fmla="*/ 93269 w 205158"/>
                <a:gd name="connsiteY3" fmla="*/ 6035 h 138250"/>
                <a:gd name="connsiteX4" fmla="*/ 125190 w 205158"/>
                <a:gd name="connsiteY4" fmla="*/ 8612 h 138250"/>
                <a:gd name="connsiteX5" fmla="*/ 205158 w 205158"/>
                <a:gd name="connsiteY5" fmla="*/ 74366 h 1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58" h="138250">
                  <a:moveTo>
                    <a:pt x="205158" y="74366"/>
                  </a:moveTo>
                  <a:cubicBezTo>
                    <a:pt x="195599" y="81265"/>
                    <a:pt x="190029" y="85339"/>
                    <a:pt x="184459" y="89329"/>
                  </a:cubicBezTo>
                  <a:cubicBezTo>
                    <a:pt x="90609" y="156995"/>
                    <a:pt x="90609" y="156995"/>
                    <a:pt x="0" y="73451"/>
                  </a:cubicBezTo>
                  <a:cubicBezTo>
                    <a:pt x="31589" y="50758"/>
                    <a:pt x="63011" y="29228"/>
                    <a:pt x="93269" y="6035"/>
                  </a:cubicBezTo>
                  <a:cubicBezTo>
                    <a:pt x="106154" y="-3774"/>
                    <a:pt x="114383" y="-698"/>
                    <a:pt x="125190" y="8612"/>
                  </a:cubicBezTo>
                  <a:cubicBezTo>
                    <a:pt x="150045" y="30059"/>
                    <a:pt x="175898" y="50426"/>
                    <a:pt x="205158" y="74366"/>
                  </a:cubicBezTo>
                  <a:close/>
                </a:path>
              </a:pathLst>
            </a:custGeom>
            <a:solidFill>
              <a:srgbClr val="FDFDFD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B783636-92EE-41D2-9062-2E73A52E0382}"/>
                </a:ext>
              </a:extLst>
            </p:cNvPr>
            <p:cNvSpPr/>
            <p:nvPr/>
          </p:nvSpPr>
          <p:spPr>
            <a:xfrm>
              <a:off x="3617935" y="3588312"/>
              <a:ext cx="152987" cy="131550"/>
            </a:xfrm>
            <a:custGeom>
              <a:avLst/>
              <a:gdLst>
                <a:gd name="connsiteX0" fmla="*/ 77432 w 152987"/>
                <a:gd name="connsiteY0" fmla="*/ 131550 h 131550"/>
                <a:gd name="connsiteX1" fmla="*/ 44430 w 152987"/>
                <a:gd name="connsiteY1" fmla="*/ 131550 h 131550"/>
                <a:gd name="connsiteX2" fmla="*/ 3781 w 152987"/>
                <a:gd name="connsiteY2" fmla="*/ 76021 h 131550"/>
                <a:gd name="connsiteX3" fmla="*/ 41022 w 152987"/>
                <a:gd name="connsiteY3" fmla="*/ 63386 h 131550"/>
                <a:gd name="connsiteX4" fmla="*/ 79011 w 152987"/>
                <a:gd name="connsiteY4" fmla="*/ 32130 h 131550"/>
                <a:gd name="connsiteX5" fmla="*/ 140443 w 152987"/>
                <a:gd name="connsiteY5" fmla="*/ 458 h 131550"/>
                <a:gd name="connsiteX6" fmla="*/ 151582 w 152987"/>
                <a:gd name="connsiteY6" fmla="*/ 31548 h 131550"/>
                <a:gd name="connsiteX7" fmla="*/ 151997 w 152987"/>
                <a:gd name="connsiteY7" fmla="*/ 56237 h 131550"/>
                <a:gd name="connsiteX8" fmla="*/ 77432 w 152987"/>
                <a:gd name="connsiteY8" fmla="*/ 131550 h 13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87" h="131550">
                  <a:moveTo>
                    <a:pt x="77432" y="131550"/>
                  </a:moveTo>
                  <a:cubicBezTo>
                    <a:pt x="66459" y="131550"/>
                    <a:pt x="55403" y="131550"/>
                    <a:pt x="44430" y="131550"/>
                  </a:cubicBezTo>
                  <a:cubicBezTo>
                    <a:pt x="4696" y="131467"/>
                    <a:pt x="-6942" y="115507"/>
                    <a:pt x="3781" y="76021"/>
                  </a:cubicBezTo>
                  <a:cubicBezTo>
                    <a:pt x="9849" y="53660"/>
                    <a:pt x="28221" y="63718"/>
                    <a:pt x="41022" y="63386"/>
                  </a:cubicBezTo>
                  <a:cubicBezTo>
                    <a:pt x="62968" y="62721"/>
                    <a:pt x="78346" y="64716"/>
                    <a:pt x="79011" y="32130"/>
                  </a:cubicBezTo>
                  <a:cubicBezTo>
                    <a:pt x="79759" y="-3864"/>
                    <a:pt x="118497" y="4532"/>
                    <a:pt x="140443" y="458"/>
                  </a:cubicBezTo>
                  <a:cubicBezTo>
                    <a:pt x="161972" y="-3615"/>
                    <a:pt x="148589" y="20492"/>
                    <a:pt x="151582" y="31548"/>
                  </a:cubicBezTo>
                  <a:cubicBezTo>
                    <a:pt x="153743" y="39196"/>
                    <a:pt x="151997" y="47924"/>
                    <a:pt x="151997" y="56237"/>
                  </a:cubicBezTo>
                  <a:cubicBezTo>
                    <a:pt x="151997" y="131550"/>
                    <a:pt x="151997" y="131550"/>
                    <a:pt x="77432" y="131550"/>
                  </a:cubicBezTo>
                  <a:close/>
                </a:path>
              </a:pathLst>
            </a:custGeom>
            <a:solidFill>
              <a:srgbClr val="FBFCFC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AE7B6BB-A23F-43CA-B518-598DD1633611}"/>
                </a:ext>
              </a:extLst>
            </p:cNvPr>
            <p:cNvSpPr/>
            <p:nvPr/>
          </p:nvSpPr>
          <p:spPr>
            <a:xfrm>
              <a:off x="6618122" y="95613"/>
              <a:ext cx="751741" cy="592597"/>
            </a:xfrm>
            <a:custGeom>
              <a:avLst/>
              <a:gdLst>
                <a:gd name="connsiteX0" fmla="*/ 148299 w 751741"/>
                <a:gd name="connsiteY0" fmla="*/ 592598 h 592597"/>
                <a:gd name="connsiteX1" fmla="*/ 13798 w 751741"/>
                <a:gd name="connsiteY1" fmla="*/ 220852 h 592597"/>
                <a:gd name="connsiteX2" fmla="*/ 612315 w 751741"/>
                <a:gd name="connsiteY2" fmla="*/ 4722 h 592597"/>
                <a:gd name="connsiteX3" fmla="*/ 737006 w 751741"/>
                <a:gd name="connsiteY3" fmla="*/ 195914 h 592597"/>
                <a:gd name="connsiteX4" fmla="*/ 148299 w 751741"/>
                <a:gd name="connsiteY4" fmla="*/ 592598 h 59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741" h="592597">
                  <a:moveTo>
                    <a:pt x="148299" y="592598"/>
                  </a:moveTo>
                  <a:cubicBezTo>
                    <a:pt x="108647" y="550286"/>
                    <a:pt x="-46635" y="274386"/>
                    <a:pt x="13798" y="220852"/>
                  </a:cubicBezTo>
                  <a:cubicBezTo>
                    <a:pt x="113551" y="170976"/>
                    <a:pt x="491697" y="44623"/>
                    <a:pt x="612315" y="4722"/>
                  </a:cubicBezTo>
                  <a:cubicBezTo>
                    <a:pt x="761944" y="-28529"/>
                    <a:pt x="767347" y="122180"/>
                    <a:pt x="737006" y="195914"/>
                  </a:cubicBezTo>
                  <a:cubicBezTo>
                    <a:pt x="705251" y="272807"/>
                    <a:pt x="462686" y="478464"/>
                    <a:pt x="148299" y="592598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AC14B6-8B86-4CDC-82B1-5F56EF65C3BE}"/>
                </a:ext>
              </a:extLst>
            </p:cNvPr>
            <p:cNvSpPr/>
            <p:nvPr/>
          </p:nvSpPr>
          <p:spPr>
            <a:xfrm>
              <a:off x="7750564" y="2483287"/>
              <a:ext cx="763524" cy="578799"/>
            </a:xfrm>
            <a:custGeom>
              <a:avLst/>
              <a:gdLst>
                <a:gd name="connsiteX0" fmla="*/ 0 w 763524"/>
                <a:gd name="connsiteY0" fmla="*/ 199812 h 578799"/>
                <a:gd name="connsiteX1" fmla="*/ 90110 w 763524"/>
                <a:gd name="connsiteY1" fmla="*/ 52843 h 578799"/>
                <a:gd name="connsiteX2" fmla="*/ 295268 w 763524"/>
                <a:gd name="connsiteY2" fmla="*/ 19426 h 578799"/>
                <a:gd name="connsiteX3" fmla="*/ 500094 w 763524"/>
                <a:gd name="connsiteY3" fmla="*/ 164898 h 578799"/>
                <a:gd name="connsiteX4" fmla="*/ 763524 w 763524"/>
                <a:gd name="connsiteY4" fmla="*/ 439717 h 578799"/>
                <a:gd name="connsiteX5" fmla="*/ 688377 w 763524"/>
                <a:gd name="connsiteY5" fmla="*/ 495412 h 578799"/>
                <a:gd name="connsiteX6" fmla="*/ 472911 w 763524"/>
                <a:gd name="connsiteY6" fmla="*/ 578789 h 578799"/>
                <a:gd name="connsiteX7" fmla="*/ 251793 w 763524"/>
                <a:gd name="connsiteY7" fmla="*/ 489760 h 578799"/>
                <a:gd name="connsiteX8" fmla="*/ 30674 w 763524"/>
                <a:gd name="connsiteY8" fmla="*/ 230319 h 578799"/>
                <a:gd name="connsiteX9" fmla="*/ 0 w 763524"/>
                <a:gd name="connsiteY9" fmla="*/ 199812 h 57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524" h="578799">
                  <a:moveTo>
                    <a:pt x="0" y="199812"/>
                  </a:moveTo>
                  <a:cubicBezTo>
                    <a:pt x="23525" y="146860"/>
                    <a:pt x="47050" y="94240"/>
                    <a:pt x="90110" y="52843"/>
                  </a:cubicBezTo>
                  <a:cubicBezTo>
                    <a:pt x="148216" y="-3019"/>
                    <a:pt x="222365" y="-15322"/>
                    <a:pt x="295268" y="19426"/>
                  </a:cubicBezTo>
                  <a:cubicBezTo>
                    <a:pt x="372078" y="56085"/>
                    <a:pt x="438995" y="106543"/>
                    <a:pt x="500094" y="164898"/>
                  </a:cubicBezTo>
                  <a:cubicBezTo>
                    <a:pt x="591866" y="252681"/>
                    <a:pt x="679815" y="344204"/>
                    <a:pt x="763524" y="439717"/>
                  </a:cubicBezTo>
                  <a:cubicBezTo>
                    <a:pt x="730938" y="447947"/>
                    <a:pt x="713232" y="476792"/>
                    <a:pt x="688377" y="495412"/>
                  </a:cubicBezTo>
                  <a:cubicBezTo>
                    <a:pt x="623787" y="543709"/>
                    <a:pt x="552630" y="578041"/>
                    <a:pt x="472911" y="578789"/>
                  </a:cubicBezTo>
                  <a:cubicBezTo>
                    <a:pt x="389701" y="579537"/>
                    <a:pt x="316549" y="542795"/>
                    <a:pt x="251793" y="489760"/>
                  </a:cubicBezTo>
                  <a:cubicBezTo>
                    <a:pt x="162348" y="416524"/>
                    <a:pt x="95680" y="324253"/>
                    <a:pt x="30674" y="230319"/>
                  </a:cubicBezTo>
                  <a:cubicBezTo>
                    <a:pt x="22611" y="218765"/>
                    <a:pt x="18704" y="201391"/>
                    <a:pt x="0" y="199812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1A8A57-B6B4-428F-BE6B-FA8BCEF38EA4}"/>
              </a:ext>
            </a:extLst>
          </p:cNvPr>
          <p:cNvGrpSpPr/>
          <p:nvPr/>
        </p:nvGrpSpPr>
        <p:grpSpPr>
          <a:xfrm flipH="1">
            <a:off x="2333725" y="1713364"/>
            <a:ext cx="2909001" cy="2764544"/>
            <a:chOff x="6957846" y="390184"/>
            <a:chExt cx="3835060" cy="36446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974F655-37C0-474B-B53D-53670516947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70DE6EE-F4D0-4529-8D1D-8804F24145D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9BE19EB-8DDA-4B33-8DB5-6F14AFAB6BCC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DEDFFC3-1798-4CDC-A474-5D92F48864A3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E10310C-D47D-4A4D-86D5-3058798B835C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A9C1565-C9B6-43D0-AA3D-72FD46CD09E0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75363C1-C20F-443C-BB6E-E782D9179061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1A7C95-B90A-4500-B397-32E965BEC009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B2A4472-458C-4213-8240-4B48916AA59B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CF6F6E9-B527-482F-B191-FEE9F3AF9D48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C9EBE0D-CD09-4465-AE7B-9A65331DAC88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17699-9D62-4882-9392-D4B0F18DE0D6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B626A27-FCD6-40CA-8DB4-0D1A6A38221C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6C0D5A2-F7D4-4055-920C-76E4E8AF278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5543E65-B978-40F6-816C-AECA6A58457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A97B7CD-5E37-44DA-A4DE-D5EF768C2CB1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EF2C35C-202C-4E6A-872F-2FAED9D6B2E9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DADA-A268-430F-B646-601E948CCDC4}"/>
              </a:ext>
            </a:extLst>
          </p:cNvPr>
          <p:cNvSpPr txBox="1"/>
          <p:nvPr/>
        </p:nvSpPr>
        <p:spPr>
          <a:xfrm>
            <a:off x="4758147" y="1579611"/>
            <a:ext cx="176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3"/>
                </a:solidFill>
                <a:cs typeface="Arial" pitchFamily="34" charset="0"/>
              </a:rPr>
              <a:t>Apa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itu</a:t>
            </a:r>
            <a:br>
              <a:rPr lang="en-US" altLang="ko-KR" dirty="0">
                <a:solidFill>
                  <a:schemeClr val="accent3"/>
                </a:solidFill>
                <a:cs typeface="Arial" pitchFamily="34" charset="0"/>
              </a:rPr>
            </a:b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Scheduler App?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8EE1FF-5045-4AE9-901B-5412119C27CC}"/>
              </a:ext>
            </a:extLst>
          </p:cNvPr>
          <p:cNvSpPr txBox="1"/>
          <p:nvPr/>
        </p:nvSpPr>
        <p:spPr>
          <a:xfrm>
            <a:off x="4758147" y="2387673"/>
            <a:ext cx="242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fungsi 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?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FD6D86-3225-428B-9B9F-91DF9C38241A}"/>
              </a:ext>
            </a:extLst>
          </p:cNvPr>
          <p:cNvSpPr txBox="1"/>
          <p:nvPr/>
        </p:nvSpPr>
        <p:spPr>
          <a:xfrm>
            <a:off x="7617899" y="3006782"/>
            <a:ext cx="3820609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accent2"/>
                </a:solidFill>
                <a:cs typeface="Arial" pitchFamily="34" charset="0"/>
              </a:rPr>
              <a:t>Pertama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CF977B-8932-438D-9A0B-0B6BF323DAE4}"/>
              </a:ext>
            </a:extLst>
          </p:cNvPr>
          <p:cNvSpPr txBox="1"/>
          <p:nvPr/>
        </p:nvSpPr>
        <p:spPr>
          <a:xfrm>
            <a:off x="5151223" y="3628691"/>
            <a:ext cx="6855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 ini,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saya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menjelaskan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kepada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teman-teman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didepan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saya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baru saja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kembangkan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menggunakan Flutter. Scheduler App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dirancang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merencanakan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mengelola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mengingatkan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aktivitas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atau acara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terjadwal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antarmuka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intuitif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menyediakan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alat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efisien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menjadwalkan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kegiatan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sehari-hari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lebih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terstruktur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987B31-FC94-4CF6-AD32-D6749C420D72}"/>
              </a:ext>
            </a:extLst>
          </p:cNvPr>
          <p:cNvGrpSpPr/>
          <p:nvPr/>
        </p:nvGrpSpPr>
        <p:grpSpPr>
          <a:xfrm>
            <a:off x="9787887" y="1406472"/>
            <a:ext cx="1522974" cy="1523808"/>
            <a:chOff x="2667000" y="0"/>
            <a:chExt cx="6858000" cy="6861753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057747C-7949-42A8-97AD-A6EBEFA340AC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6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53AD281-2362-46F4-80C1-4ECA6A4BC898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424B78BF-3886-4BE3-8B6C-967823937FE2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F1221D6-AB86-4457-8072-D0E10D9C6EFB}"/>
                </a:ext>
              </a:extLst>
            </p:cNvPr>
            <p:cNvSpPr/>
            <p:nvPr/>
          </p:nvSpPr>
          <p:spPr>
            <a:xfrm>
              <a:off x="7273198" y="1604208"/>
              <a:ext cx="731001" cy="1412962"/>
            </a:xfrm>
            <a:custGeom>
              <a:avLst/>
              <a:gdLst>
                <a:gd name="connsiteX0" fmla="*/ 575883 w 731001"/>
                <a:gd name="connsiteY0" fmla="*/ 660034 h 1412962"/>
                <a:gd name="connsiteX1" fmla="*/ 549191 w 731001"/>
                <a:gd name="connsiteY1" fmla="*/ 640980 h 1412962"/>
                <a:gd name="connsiteX2" fmla="*/ 169048 w 731001"/>
                <a:gd name="connsiteY2" fmla="*/ 3761 h 1412962"/>
                <a:gd name="connsiteX3" fmla="*/ 151332 w 731001"/>
                <a:gd name="connsiteY3" fmla="*/ 139 h 1412962"/>
                <a:gd name="connsiteX4" fmla="*/ 0 w 731001"/>
                <a:gd name="connsiteY4" fmla="*/ 10138 h 1412962"/>
                <a:gd name="connsiteX5" fmla="*/ 8582 w 731001"/>
                <a:gd name="connsiteY5" fmla="*/ 26516 h 1412962"/>
                <a:gd name="connsiteX6" fmla="*/ 381245 w 731001"/>
                <a:gd name="connsiteY6" fmla="*/ 676963 h 1412962"/>
                <a:gd name="connsiteX7" fmla="*/ 376442 w 731001"/>
                <a:gd name="connsiteY7" fmla="*/ 711450 h 1412962"/>
                <a:gd name="connsiteX8" fmla="*/ 366915 w 731001"/>
                <a:gd name="connsiteY8" fmla="*/ 1002541 h 1412962"/>
                <a:gd name="connsiteX9" fmla="*/ 367702 w 731001"/>
                <a:gd name="connsiteY9" fmla="*/ 1032539 h 1412962"/>
                <a:gd name="connsiteX10" fmla="*/ 153065 w 731001"/>
                <a:gd name="connsiteY10" fmla="*/ 1299537 h 1412962"/>
                <a:gd name="connsiteX11" fmla="*/ 112436 w 731001"/>
                <a:gd name="connsiteY11" fmla="*/ 1318276 h 1412962"/>
                <a:gd name="connsiteX12" fmla="*/ 61336 w 731001"/>
                <a:gd name="connsiteY12" fmla="*/ 1360322 h 1412962"/>
                <a:gd name="connsiteX13" fmla="*/ 104327 w 731001"/>
                <a:gd name="connsiteY13" fmla="*/ 1412682 h 1412962"/>
                <a:gd name="connsiteX14" fmla="*/ 155269 w 731001"/>
                <a:gd name="connsiteY14" fmla="*/ 1372054 h 1412962"/>
                <a:gd name="connsiteX15" fmla="*/ 172277 w 731001"/>
                <a:gd name="connsiteY15" fmla="*/ 1337016 h 1412962"/>
                <a:gd name="connsiteX16" fmla="*/ 396362 w 731001"/>
                <a:gd name="connsiteY16" fmla="*/ 1057027 h 1412962"/>
                <a:gd name="connsiteX17" fmla="*/ 430377 w 731001"/>
                <a:gd name="connsiteY17" fmla="*/ 1050019 h 1412962"/>
                <a:gd name="connsiteX18" fmla="*/ 717373 w 731001"/>
                <a:gd name="connsiteY18" fmla="*/ 936559 h 1412962"/>
                <a:gd name="connsiteX19" fmla="*/ 575883 w 731001"/>
                <a:gd name="connsiteY19" fmla="*/ 660034 h 1412962"/>
                <a:gd name="connsiteX20" fmla="*/ 521082 w 731001"/>
                <a:gd name="connsiteY20" fmla="*/ 936165 h 1412962"/>
                <a:gd name="connsiteX21" fmla="*/ 448644 w 731001"/>
                <a:gd name="connsiteY21" fmla="*/ 859711 h 1412962"/>
                <a:gd name="connsiteX22" fmla="*/ 523208 w 731001"/>
                <a:gd name="connsiteY22" fmla="*/ 788061 h 1412962"/>
                <a:gd name="connsiteX23" fmla="*/ 594623 w 731001"/>
                <a:gd name="connsiteY23" fmla="*/ 863097 h 1412962"/>
                <a:gd name="connsiteX24" fmla="*/ 521082 w 731001"/>
                <a:gd name="connsiteY24" fmla="*/ 936165 h 141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001" h="1412962">
                  <a:moveTo>
                    <a:pt x="575883" y="660034"/>
                  </a:moveTo>
                  <a:cubicBezTo>
                    <a:pt x="563600" y="656649"/>
                    <a:pt x="555727" y="651924"/>
                    <a:pt x="549191" y="640980"/>
                  </a:cubicBezTo>
                  <a:cubicBezTo>
                    <a:pt x="422661" y="428469"/>
                    <a:pt x="295815" y="216115"/>
                    <a:pt x="169048" y="3761"/>
                  </a:cubicBezTo>
                  <a:cubicBezTo>
                    <a:pt x="163615" y="60"/>
                    <a:pt x="157632" y="218"/>
                    <a:pt x="151332" y="139"/>
                  </a:cubicBezTo>
                  <a:cubicBezTo>
                    <a:pt x="100626" y="-570"/>
                    <a:pt x="50077" y="1241"/>
                    <a:pt x="0" y="10138"/>
                  </a:cubicBezTo>
                  <a:cubicBezTo>
                    <a:pt x="2834" y="15571"/>
                    <a:pt x="5512" y="21162"/>
                    <a:pt x="8582" y="26516"/>
                  </a:cubicBezTo>
                  <a:cubicBezTo>
                    <a:pt x="132672" y="243436"/>
                    <a:pt x="256526" y="460436"/>
                    <a:pt x="381245" y="676963"/>
                  </a:cubicBezTo>
                  <a:cubicBezTo>
                    <a:pt x="389985" y="692159"/>
                    <a:pt x="389355" y="699088"/>
                    <a:pt x="376442" y="711450"/>
                  </a:cubicBezTo>
                  <a:cubicBezTo>
                    <a:pt x="293689" y="790738"/>
                    <a:pt x="289595" y="916717"/>
                    <a:pt x="366915" y="1002541"/>
                  </a:cubicBezTo>
                  <a:cubicBezTo>
                    <a:pt x="377780" y="1014587"/>
                    <a:pt x="377308" y="1020729"/>
                    <a:pt x="367702" y="1032539"/>
                  </a:cubicBezTo>
                  <a:cubicBezTo>
                    <a:pt x="295736" y="1121198"/>
                    <a:pt x="224401" y="1210407"/>
                    <a:pt x="153065" y="1299537"/>
                  </a:cubicBezTo>
                  <a:cubicBezTo>
                    <a:pt x="142435" y="1312844"/>
                    <a:pt x="134089" y="1323000"/>
                    <a:pt x="112436" y="1318276"/>
                  </a:cubicBezTo>
                  <a:cubicBezTo>
                    <a:pt x="85272" y="1312371"/>
                    <a:pt x="63698" y="1333315"/>
                    <a:pt x="61336" y="1360322"/>
                  </a:cubicBezTo>
                  <a:cubicBezTo>
                    <a:pt x="59132" y="1386305"/>
                    <a:pt x="78265" y="1409690"/>
                    <a:pt x="104327" y="1412682"/>
                  </a:cubicBezTo>
                  <a:cubicBezTo>
                    <a:pt x="128263" y="1415438"/>
                    <a:pt x="152593" y="1397565"/>
                    <a:pt x="155269" y="1372054"/>
                  </a:cubicBezTo>
                  <a:cubicBezTo>
                    <a:pt x="156765" y="1357330"/>
                    <a:pt x="163931" y="1347409"/>
                    <a:pt x="172277" y="1337016"/>
                  </a:cubicBezTo>
                  <a:cubicBezTo>
                    <a:pt x="247156" y="1243791"/>
                    <a:pt x="322507" y="1150960"/>
                    <a:pt x="396362" y="1057027"/>
                  </a:cubicBezTo>
                  <a:cubicBezTo>
                    <a:pt x="407858" y="1042460"/>
                    <a:pt x="415496" y="1042854"/>
                    <a:pt x="430377" y="1050019"/>
                  </a:cubicBezTo>
                  <a:cubicBezTo>
                    <a:pt x="541790" y="1103482"/>
                    <a:pt x="674698" y="1050570"/>
                    <a:pt x="717373" y="936559"/>
                  </a:cubicBezTo>
                  <a:cubicBezTo>
                    <a:pt x="760994" y="820264"/>
                    <a:pt x="696193" y="693025"/>
                    <a:pt x="575883" y="660034"/>
                  </a:cubicBezTo>
                  <a:close/>
                  <a:moveTo>
                    <a:pt x="521082" y="936165"/>
                  </a:moveTo>
                  <a:cubicBezTo>
                    <a:pt x="479824" y="935850"/>
                    <a:pt x="447699" y="901915"/>
                    <a:pt x="448644" y="859711"/>
                  </a:cubicBezTo>
                  <a:cubicBezTo>
                    <a:pt x="449510" y="819398"/>
                    <a:pt x="483209" y="787116"/>
                    <a:pt x="523208" y="788061"/>
                  </a:cubicBezTo>
                  <a:cubicBezTo>
                    <a:pt x="563049" y="789084"/>
                    <a:pt x="595016" y="822705"/>
                    <a:pt x="594623" y="863097"/>
                  </a:cubicBezTo>
                  <a:cubicBezTo>
                    <a:pt x="594229" y="903253"/>
                    <a:pt x="560765" y="936480"/>
                    <a:pt x="521082" y="936165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824E7F8E-38C2-591D-D6BD-41786ED771C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r="21210"/>
          <a:stretch>
            <a:fillRect/>
          </a:stretch>
        </p:blipFill>
        <p:spPr>
          <a:xfrm>
            <a:off x="1812110" y="1622779"/>
            <a:ext cx="3527088" cy="4588910"/>
          </a:xfr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444981BE-95D7-4080-9F4E-3941C50096E5}"/>
              </a:ext>
            </a:extLst>
          </p:cNvPr>
          <p:cNvSpPr/>
          <p:nvPr/>
        </p:nvSpPr>
        <p:spPr>
          <a:xfrm>
            <a:off x="204180" y="265570"/>
            <a:ext cx="3821987" cy="239566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85A9800A-F99E-4D6B-A147-4D050E13CDB2}"/>
              </a:ext>
            </a:extLst>
          </p:cNvPr>
          <p:cNvGrpSpPr/>
          <p:nvPr/>
        </p:nvGrpSpPr>
        <p:grpSpPr>
          <a:xfrm>
            <a:off x="201586" y="519756"/>
            <a:ext cx="4087030" cy="2141479"/>
            <a:chOff x="564483" y="464467"/>
            <a:chExt cx="2519465" cy="3091526"/>
          </a:xfrm>
        </p:grpSpPr>
        <p:sp>
          <p:nvSpPr>
            <p:cNvPr id="7" name="직사각형 11">
              <a:extLst>
                <a:ext uri="{FF2B5EF4-FFF2-40B4-BE49-F238E27FC236}">
                  <a16:creationId xmlns:a16="http://schemas.microsoft.com/office/drawing/2014/main" id="{CFCC2A8C-1275-4833-9421-A10AB28EE8DE}"/>
                </a:ext>
              </a:extLst>
            </p:cNvPr>
            <p:cNvSpPr/>
            <p:nvPr/>
          </p:nvSpPr>
          <p:spPr>
            <a:xfrm>
              <a:off x="564483" y="464467"/>
              <a:ext cx="251946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LANDASAN TEORI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B0066C-D319-4A85-ADFF-913D0562BE72}"/>
                </a:ext>
              </a:extLst>
            </p:cNvPr>
            <p:cNvSpPr txBox="1"/>
            <p:nvPr/>
          </p:nvSpPr>
          <p:spPr>
            <a:xfrm>
              <a:off x="564483" y="1001448"/>
              <a:ext cx="241725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Pengelolaan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jadwal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adalah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praktik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yang penting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kehidupan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sehari-hari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mencapai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efisiensi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produktivitas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, dan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keseimbangan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. Adapun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pendukung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pentingnya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pengelolaan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jadwal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pengingat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acara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yaitu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99A0861B-623E-465C-9BBA-9FC1B4DBA553}"/>
              </a:ext>
            </a:extLst>
          </p:cNvPr>
          <p:cNvGrpSpPr/>
          <p:nvPr/>
        </p:nvGrpSpPr>
        <p:grpSpPr>
          <a:xfrm>
            <a:off x="5939834" y="3578719"/>
            <a:ext cx="2577737" cy="2628641"/>
            <a:chOff x="8369884" y="1993673"/>
            <a:chExt cx="3395394" cy="26286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D24A4B-89AF-4DC0-92D9-1468A11C8781}"/>
                </a:ext>
              </a:extLst>
            </p:cNvPr>
            <p:cNvSpPr/>
            <p:nvPr/>
          </p:nvSpPr>
          <p:spPr>
            <a:xfrm>
              <a:off x="8369884" y="2313990"/>
              <a:ext cx="339539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Penelitian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psikologi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menunjukkan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bahwa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merencanakan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kegiatan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memiliki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jadwal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terorganisir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mengurangi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tingkat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meningkatkan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kesejahteraan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mental.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Manusia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cenderung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merasa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lebih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terkontrol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lebih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rileks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ketika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mereka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memiliki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pemahaman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jelas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tentang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tugas-tugas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acara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15" name="직사각형 5">
              <a:extLst>
                <a:ext uri="{FF2B5EF4-FFF2-40B4-BE49-F238E27FC236}">
                  <a16:creationId xmlns:a16="http://schemas.microsoft.com/office/drawing/2014/main" id="{5D7085FF-740B-4454-A26A-7CF6CFBCB9F1}"/>
                </a:ext>
              </a:extLst>
            </p:cNvPr>
            <p:cNvSpPr/>
            <p:nvPr/>
          </p:nvSpPr>
          <p:spPr>
            <a:xfrm>
              <a:off x="8380580" y="1993673"/>
              <a:ext cx="33846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2"/>
                  </a:solidFill>
                </a:rPr>
                <a:t>Psikologi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 dan </a:t>
              </a:r>
              <a:r>
                <a:rPr lang="en-US" altLang="ko-KR" sz="1400" b="1" dirty="0" err="1">
                  <a:solidFill>
                    <a:schemeClr val="accent2"/>
                  </a:solidFill>
                </a:rPr>
                <a:t>Kesejahteraan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 Mental :</a:t>
              </a:r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C3C4EAC3-DEB4-4726-A557-98706B515635}"/>
              </a:ext>
            </a:extLst>
          </p:cNvPr>
          <p:cNvGrpSpPr/>
          <p:nvPr/>
        </p:nvGrpSpPr>
        <p:grpSpPr>
          <a:xfrm>
            <a:off x="8949234" y="3578719"/>
            <a:ext cx="2577737" cy="2074643"/>
            <a:chOff x="8369884" y="1993673"/>
            <a:chExt cx="3395394" cy="2074643"/>
          </a:xfrm>
        </p:grpSpPr>
        <p:sp>
          <p:nvSpPr>
            <p:cNvPr id="17" name="직사각형 18">
              <a:extLst>
                <a:ext uri="{FF2B5EF4-FFF2-40B4-BE49-F238E27FC236}">
                  <a16:creationId xmlns:a16="http://schemas.microsoft.com/office/drawing/2014/main" id="{9C2F2324-D198-4365-AA0D-876C2BA376D8}"/>
                </a:ext>
              </a:extLst>
            </p:cNvPr>
            <p:cNvSpPr/>
            <p:nvPr/>
          </p:nvSpPr>
          <p:spPr>
            <a:xfrm>
              <a:off x="8369884" y="2313990"/>
              <a:ext cx="339539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manajemen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tugas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membantu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mengidentifikasi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prioritas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memfokuskan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energi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tugas-tugas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penting.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merencanakan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kegiatan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harian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seseorang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mengalokasikan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waktu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bijak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berbagai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tanggung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jawab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18" name="직사각형 5">
              <a:extLst>
                <a:ext uri="{FF2B5EF4-FFF2-40B4-BE49-F238E27FC236}">
                  <a16:creationId xmlns:a16="http://schemas.microsoft.com/office/drawing/2014/main" id="{1CD4B399-E12E-4BBF-94FD-76306C662AB9}"/>
                </a:ext>
              </a:extLst>
            </p:cNvPr>
            <p:cNvSpPr/>
            <p:nvPr/>
          </p:nvSpPr>
          <p:spPr>
            <a:xfrm>
              <a:off x="8369884" y="1993673"/>
              <a:ext cx="339539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3"/>
                  </a:solidFill>
                </a:rPr>
                <a:t>Manajemen</a:t>
              </a:r>
              <a:r>
                <a:rPr lang="en-US" altLang="ko-KR" sz="1400" b="1" dirty="0">
                  <a:solidFill>
                    <a:schemeClr val="accent3"/>
                  </a:solidFill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</a:rPr>
                <a:t>Tugas</a:t>
              </a:r>
              <a:r>
                <a:rPr lang="en-US" altLang="ko-KR" sz="1400" b="1" dirty="0">
                  <a:solidFill>
                    <a:schemeClr val="accent3"/>
                  </a:solidFill>
                </a:rPr>
                <a:t> :</a:t>
              </a:r>
            </a:p>
          </p:txBody>
        </p:sp>
      </p:grp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208659F5-E9BA-FFC0-D160-0EC26DB2C5D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9" r="16789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5565D4B0-2632-9089-2AB6-36050CC62B2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5" r="21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METODE PROGRAM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B92473-8D02-0D95-1613-A5D4D084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741" y="882512"/>
            <a:ext cx="5956730" cy="54327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C60ECBD-E0D2-A9FD-E2A9-4B802CDEA892}"/>
              </a:ext>
            </a:extLst>
          </p:cNvPr>
          <p:cNvSpPr txBox="1"/>
          <p:nvPr/>
        </p:nvSpPr>
        <p:spPr>
          <a:xfrm>
            <a:off x="323529" y="2130957"/>
            <a:ext cx="6347791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A. USE CASE</a:t>
            </a:r>
            <a:br>
              <a:rPr lang="en-GB" sz="2000" dirty="0"/>
            </a:br>
            <a:endParaRPr lang="en-GB" sz="2000" dirty="0"/>
          </a:p>
          <a:p>
            <a:r>
              <a:rPr lang="en-GB" dirty="0" err="1"/>
              <a:t>Fungsi</a:t>
            </a:r>
            <a:r>
              <a:rPr lang="en-GB" dirty="0"/>
              <a:t> Utama: Use case </a:t>
            </a:r>
            <a:r>
              <a:rPr lang="en-GB" dirty="0" err="1"/>
              <a:t>menjelaskan</a:t>
            </a:r>
            <a:r>
              <a:rPr lang="en-GB" dirty="0"/>
              <a:t> </a:t>
            </a:r>
            <a:r>
              <a:rPr lang="en-GB" dirty="0" err="1"/>
              <a:t>interaksi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dan </a:t>
            </a:r>
            <a:r>
              <a:rPr lang="en-GB" dirty="0" err="1"/>
              <a:t>pemakai</a:t>
            </a:r>
            <a:r>
              <a:rPr lang="en-GB" dirty="0"/>
              <a:t> (</a:t>
            </a:r>
            <a:r>
              <a:rPr lang="en-GB" dirty="0" err="1"/>
              <a:t>aktor</a:t>
            </a:r>
            <a:r>
              <a:rPr lang="en-GB" dirty="0"/>
              <a:t>)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mencapai</a:t>
            </a:r>
            <a:r>
              <a:rPr lang="en-GB" dirty="0"/>
              <a:t> </a:t>
            </a:r>
            <a:r>
              <a:rPr lang="en-GB" dirty="0" err="1"/>
              <a:t>tujuan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GB" dirty="0"/>
              <a:t>.</a:t>
            </a:r>
          </a:p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Penggunaan</a:t>
            </a:r>
            <a:r>
              <a:rPr lang="en-GB" dirty="0"/>
              <a:t>: </a:t>
            </a:r>
            <a:r>
              <a:rPr lang="en-GB" dirty="0" err="1"/>
              <a:t>Misalnya</a:t>
            </a:r>
            <a:r>
              <a:rPr lang="en-GB" dirty="0"/>
              <a:t>, "</a:t>
            </a:r>
            <a:r>
              <a:rPr lang="en-GB" dirty="0" err="1"/>
              <a:t>Menambahkan</a:t>
            </a:r>
            <a:r>
              <a:rPr lang="en-GB" dirty="0"/>
              <a:t> Acara </a:t>
            </a:r>
            <a:r>
              <a:rPr lang="en-GB" dirty="0" err="1"/>
              <a:t>Baru</a:t>
            </a:r>
            <a:r>
              <a:rPr lang="en-GB" dirty="0"/>
              <a:t>", "</a:t>
            </a:r>
            <a:r>
              <a:rPr lang="en-GB" dirty="0" err="1"/>
              <a:t>Melihat</a:t>
            </a:r>
            <a:r>
              <a:rPr lang="en-GB" dirty="0"/>
              <a:t> Daftar Acara", "</a:t>
            </a:r>
            <a:r>
              <a:rPr lang="en-GB" dirty="0" err="1"/>
              <a:t>Mengedit</a:t>
            </a:r>
            <a:r>
              <a:rPr lang="en-GB" dirty="0"/>
              <a:t> Acara", dan "</a:t>
            </a:r>
            <a:r>
              <a:rPr lang="en-GB" dirty="0" err="1"/>
              <a:t>Menghapus</a:t>
            </a:r>
            <a:r>
              <a:rPr lang="en-GB" dirty="0"/>
              <a:t> Acara".</a:t>
            </a:r>
          </a:p>
          <a:p>
            <a:endParaRPr lang="en-GB" dirty="0"/>
          </a:p>
          <a:p>
            <a:r>
              <a:rPr lang="en-GB" dirty="0" err="1"/>
              <a:t>Keuntungan</a:t>
            </a:r>
            <a:r>
              <a:rPr lang="en-GB" dirty="0"/>
              <a:t>: </a:t>
            </a:r>
            <a:r>
              <a:rPr lang="en-GB" dirty="0" err="1"/>
              <a:t>Menyediakan</a:t>
            </a:r>
            <a:r>
              <a:rPr lang="en-GB" dirty="0"/>
              <a:t> </a:t>
            </a:r>
            <a:r>
              <a:rPr lang="en-GB" dirty="0" err="1"/>
              <a:t>pandangan</a:t>
            </a:r>
            <a:r>
              <a:rPr lang="en-GB" dirty="0"/>
              <a:t> </a:t>
            </a:r>
            <a:r>
              <a:rPr lang="en-GB" dirty="0" err="1"/>
              <a:t>tingkat</a:t>
            </a:r>
            <a:r>
              <a:rPr lang="en-GB" dirty="0"/>
              <a:t> </a:t>
            </a:r>
            <a:r>
              <a:rPr lang="en-GB" dirty="0" err="1"/>
              <a:t>tinggi</a:t>
            </a:r>
            <a:r>
              <a:rPr lang="en-GB" dirty="0"/>
              <a:t> </a:t>
            </a:r>
            <a:r>
              <a:rPr lang="en-GB" dirty="0" err="1"/>
              <a:t>tentang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 </a:t>
            </a:r>
            <a:r>
              <a:rPr lang="en-GB" dirty="0" err="1"/>
              <a:t>berinteraksi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dan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merinci</a:t>
            </a:r>
            <a:r>
              <a:rPr lang="en-GB" dirty="0"/>
              <a:t> </a:t>
            </a:r>
            <a:r>
              <a:rPr lang="en-GB" dirty="0" err="1"/>
              <a:t>kebutuhan</a:t>
            </a:r>
            <a:r>
              <a:rPr lang="en-GB" dirty="0"/>
              <a:t> </a:t>
            </a:r>
            <a:r>
              <a:rPr lang="en-GB" dirty="0" err="1"/>
              <a:t>fungsional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107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METODE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D53C8-14BD-6876-5217-677CBF54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325366"/>
            <a:ext cx="5823663" cy="45326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812FBE-2F6B-8B84-F999-0C468F61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375" y="3083822"/>
            <a:ext cx="5489103" cy="2548351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A53C37D1-2000-58CA-DEC6-3954929C5E25}"/>
              </a:ext>
            </a:extLst>
          </p:cNvPr>
          <p:cNvSpPr txBox="1">
            <a:spLocks/>
          </p:cNvSpPr>
          <p:nvPr/>
        </p:nvSpPr>
        <p:spPr>
          <a:xfrm>
            <a:off x="-1199322" y="2115642"/>
            <a:ext cx="538038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B. ERD &amp; LRS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4AB03CB-6E0B-FD32-5263-A8C64A8030D8}"/>
              </a:ext>
            </a:extLst>
          </p:cNvPr>
          <p:cNvSpPr txBox="1">
            <a:spLocks/>
          </p:cNvSpPr>
          <p:nvPr/>
        </p:nvSpPr>
        <p:spPr>
          <a:xfrm>
            <a:off x="4979851" y="3995873"/>
            <a:ext cx="538038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(primary key)</a:t>
            </a:r>
          </a:p>
        </p:txBody>
      </p:sp>
    </p:spTree>
    <p:extLst>
      <p:ext uri="{BB962C8B-B14F-4D97-AF65-F5344CB8AC3E}">
        <p14:creationId xmlns:p14="http://schemas.microsoft.com/office/powerpoint/2010/main" val="2157516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16FC6A-BFC8-4DF0-BFB7-A60EBD88F8D4}"/>
              </a:ext>
            </a:extLst>
          </p:cNvPr>
          <p:cNvGrpSpPr/>
          <p:nvPr/>
        </p:nvGrpSpPr>
        <p:grpSpPr>
          <a:xfrm>
            <a:off x="7353872" y="1084567"/>
            <a:ext cx="4542854" cy="4964929"/>
            <a:chOff x="6110127" y="1553562"/>
            <a:chExt cx="4542854" cy="496492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B7200E-54A0-4F41-98D3-F51C8B6F3045}"/>
                </a:ext>
              </a:extLst>
            </p:cNvPr>
            <p:cNvGrpSpPr/>
            <p:nvPr/>
          </p:nvGrpSpPr>
          <p:grpSpPr>
            <a:xfrm>
              <a:off x="7313348" y="1982975"/>
              <a:ext cx="3339633" cy="3337920"/>
              <a:chOff x="7280365" y="2348194"/>
              <a:chExt cx="3168977" cy="3167352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4709A09-2D61-43C1-B6BE-EC4F66399188}"/>
                  </a:ext>
                </a:extLst>
              </p:cNvPr>
              <p:cNvSpPr/>
              <p:nvPr/>
            </p:nvSpPr>
            <p:spPr>
              <a:xfrm>
                <a:off x="7281176" y="2348194"/>
                <a:ext cx="3167351" cy="3167352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9FF9090-90C9-4039-BE8F-F3216F53DE05}"/>
                  </a:ext>
                </a:extLst>
              </p:cNvPr>
              <p:cNvSpPr/>
              <p:nvPr/>
            </p:nvSpPr>
            <p:spPr>
              <a:xfrm>
                <a:off x="7280365" y="2357762"/>
                <a:ext cx="3168977" cy="3100025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30DF5-8308-492A-91F6-7B4F9174CFD3}"/>
                </a:ext>
              </a:extLst>
            </p:cNvPr>
            <p:cNvGrpSpPr/>
            <p:nvPr/>
          </p:nvGrpSpPr>
          <p:grpSpPr>
            <a:xfrm>
              <a:off x="7504991" y="1553562"/>
              <a:ext cx="2943855" cy="1040245"/>
              <a:chOff x="7389382" y="1763600"/>
              <a:chExt cx="2943855" cy="1040245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C62A16A2-A4A0-44E8-8BEC-D27AA6E652EB}"/>
                  </a:ext>
                </a:extLst>
              </p:cNvPr>
              <p:cNvSpPr/>
              <p:nvPr/>
            </p:nvSpPr>
            <p:spPr>
              <a:xfrm>
                <a:off x="7389382" y="1763600"/>
                <a:ext cx="2943855" cy="478089"/>
              </a:xfrm>
              <a:custGeom>
                <a:avLst/>
                <a:gdLst>
                  <a:gd name="connsiteX0" fmla="*/ 40989 w 4186687"/>
                  <a:gd name="connsiteY0" fmla="*/ 590150 h 679928"/>
                  <a:gd name="connsiteX1" fmla="*/ 89 w 4186687"/>
                  <a:gd name="connsiteY1" fmla="*/ 548754 h 679928"/>
                  <a:gd name="connsiteX2" fmla="*/ 12235 w 4186687"/>
                  <a:gd name="connsiteY2" fmla="*/ 41840 h 679928"/>
                  <a:gd name="connsiteX3" fmla="*/ 60984 w 4186687"/>
                  <a:gd name="connsiteY3" fmla="*/ 114 h 679928"/>
                  <a:gd name="connsiteX4" fmla="*/ 4125713 w 4186687"/>
                  <a:gd name="connsiteY4" fmla="*/ 87285 h 679928"/>
                  <a:gd name="connsiteX5" fmla="*/ 4186195 w 4186687"/>
                  <a:gd name="connsiteY5" fmla="*/ 151155 h 679928"/>
                  <a:gd name="connsiteX6" fmla="*/ 4174214 w 4186687"/>
                  <a:gd name="connsiteY6" fmla="*/ 641544 h 679928"/>
                  <a:gd name="connsiteX7" fmla="*/ 4134554 w 4186687"/>
                  <a:gd name="connsiteY7" fmla="*/ 679882 h 679928"/>
                  <a:gd name="connsiteX8" fmla="*/ 40989 w 4186687"/>
                  <a:gd name="connsiteY8" fmla="*/ 590150 h 67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86687" h="679928">
                    <a:moveTo>
                      <a:pt x="40989" y="590150"/>
                    </a:moveTo>
                    <a:cubicBezTo>
                      <a:pt x="8930" y="589654"/>
                      <a:pt x="-1068" y="581805"/>
                      <a:pt x="89" y="548754"/>
                    </a:cubicBezTo>
                    <a:cubicBezTo>
                      <a:pt x="5872" y="379865"/>
                      <a:pt x="10830" y="210812"/>
                      <a:pt x="12235" y="41840"/>
                    </a:cubicBezTo>
                    <a:cubicBezTo>
                      <a:pt x="12565" y="1105"/>
                      <a:pt x="29338" y="-630"/>
                      <a:pt x="60984" y="114"/>
                    </a:cubicBezTo>
                    <a:cubicBezTo>
                      <a:pt x="458500" y="9451"/>
                      <a:pt x="3875354" y="81666"/>
                      <a:pt x="4125713" y="87285"/>
                    </a:cubicBezTo>
                    <a:cubicBezTo>
                      <a:pt x="4188509" y="88690"/>
                      <a:pt x="4187930" y="88937"/>
                      <a:pt x="4186195" y="151155"/>
                    </a:cubicBezTo>
                    <a:cubicBezTo>
                      <a:pt x="4181651" y="314590"/>
                      <a:pt x="4176776" y="478108"/>
                      <a:pt x="4174214" y="641544"/>
                    </a:cubicBezTo>
                    <a:cubicBezTo>
                      <a:pt x="4173719" y="672528"/>
                      <a:pt x="4165291" y="680626"/>
                      <a:pt x="4134554" y="679882"/>
                    </a:cubicBezTo>
                    <a:cubicBezTo>
                      <a:pt x="3877255" y="673190"/>
                      <a:pt x="301014" y="594364"/>
                      <a:pt x="40989" y="590150"/>
                    </a:cubicBezTo>
                    <a:close/>
                  </a:path>
                </a:pathLst>
              </a:custGeom>
              <a:solidFill>
                <a:srgbClr val="474343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C26EA02-CC61-405A-986B-B17E3C06B5FB}"/>
                  </a:ext>
                </a:extLst>
              </p:cNvPr>
              <p:cNvSpPr/>
              <p:nvPr/>
            </p:nvSpPr>
            <p:spPr>
              <a:xfrm>
                <a:off x="7951352" y="2175695"/>
                <a:ext cx="1832403" cy="628150"/>
              </a:xfrm>
              <a:custGeom>
                <a:avLst/>
                <a:gdLst>
                  <a:gd name="connsiteX0" fmla="*/ 61173 w 2606003"/>
                  <a:gd name="connsiteY0" fmla="*/ 2337 h 893342"/>
                  <a:gd name="connsiteX1" fmla="*/ 2563599 w 2606003"/>
                  <a:gd name="connsiteY1" fmla="*/ 51912 h 893342"/>
                  <a:gd name="connsiteX2" fmla="*/ 2548975 w 2606003"/>
                  <a:gd name="connsiteY2" fmla="*/ 676238 h 893342"/>
                  <a:gd name="connsiteX3" fmla="*/ 2564343 w 2606003"/>
                  <a:gd name="connsiteY3" fmla="*/ 722261 h 893342"/>
                  <a:gd name="connsiteX4" fmla="*/ 2581199 w 2606003"/>
                  <a:gd name="connsiteY4" fmla="*/ 833890 h 893342"/>
                  <a:gd name="connsiteX5" fmla="*/ 2351910 w 2606003"/>
                  <a:gd name="connsiteY5" fmla="*/ 876360 h 893342"/>
                  <a:gd name="connsiteX6" fmla="*/ 1700566 w 2606003"/>
                  <a:gd name="connsiteY6" fmla="*/ 893050 h 893342"/>
                  <a:gd name="connsiteX7" fmla="*/ 1264050 w 2606003"/>
                  <a:gd name="connsiteY7" fmla="*/ 885118 h 893342"/>
                  <a:gd name="connsiteX8" fmla="*/ 355571 w 2606003"/>
                  <a:gd name="connsiteY8" fmla="*/ 834633 h 893342"/>
                  <a:gd name="connsiteX9" fmla="*/ 70840 w 2606003"/>
                  <a:gd name="connsiteY9" fmla="*/ 799765 h 893342"/>
                  <a:gd name="connsiteX10" fmla="*/ 17050 w 2606003"/>
                  <a:gd name="connsiteY10" fmla="*/ 761261 h 893342"/>
                  <a:gd name="connsiteX11" fmla="*/ 33245 w 2606003"/>
                  <a:gd name="connsiteY11" fmla="*/ 662275 h 893342"/>
                  <a:gd name="connsiteX12" fmla="*/ 47374 w 2606003"/>
                  <a:gd name="connsiteY12" fmla="*/ 618152 h 893342"/>
                  <a:gd name="connsiteX13" fmla="*/ 61173 w 2606003"/>
                  <a:gd name="connsiteY13" fmla="*/ 2337 h 89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6003" h="893342">
                    <a:moveTo>
                      <a:pt x="61173" y="2337"/>
                    </a:moveTo>
                    <a:cubicBezTo>
                      <a:pt x="83647" y="-12701"/>
                      <a:pt x="2486757" y="49682"/>
                      <a:pt x="2563599" y="51912"/>
                    </a:cubicBezTo>
                    <a:cubicBezTo>
                      <a:pt x="2558642" y="260049"/>
                      <a:pt x="2553602" y="468102"/>
                      <a:pt x="2548975" y="676238"/>
                    </a:cubicBezTo>
                    <a:cubicBezTo>
                      <a:pt x="2548644" y="692599"/>
                      <a:pt x="2543191" y="708711"/>
                      <a:pt x="2564343" y="722261"/>
                    </a:cubicBezTo>
                    <a:cubicBezTo>
                      <a:pt x="2615076" y="754734"/>
                      <a:pt x="2617968" y="784810"/>
                      <a:pt x="2581199" y="833890"/>
                    </a:cubicBezTo>
                    <a:cubicBezTo>
                      <a:pt x="2508735" y="869419"/>
                      <a:pt x="2429497" y="870493"/>
                      <a:pt x="2351910" y="876360"/>
                    </a:cubicBezTo>
                    <a:cubicBezTo>
                      <a:pt x="2135098" y="892555"/>
                      <a:pt x="1917873" y="894207"/>
                      <a:pt x="1700566" y="893050"/>
                    </a:cubicBezTo>
                    <a:cubicBezTo>
                      <a:pt x="1690981" y="892968"/>
                      <a:pt x="1399970" y="888671"/>
                      <a:pt x="1264050" y="885118"/>
                    </a:cubicBezTo>
                    <a:cubicBezTo>
                      <a:pt x="960728" y="877269"/>
                      <a:pt x="657819" y="862065"/>
                      <a:pt x="355571" y="834633"/>
                    </a:cubicBezTo>
                    <a:cubicBezTo>
                      <a:pt x="331031" y="832403"/>
                      <a:pt x="129505" y="817612"/>
                      <a:pt x="70840" y="799765"/>
                    </a:cubicBezTo>
                    <a:cubicBezTo>
                      <a:pt x="49027" y="793155"/>
                      <a:pt x="25644" y="787123"/>
                      <a:pt x="17050" y="761261"/>
                    </a:cubicBezTo>
                    <a:cubicBezTo>
                      <a:pt x="-8564" y="714742"/>
                      <a:pt x="-6994" y="696234"/>
                      <a:pt x="33245" y="662275"/>
                    </a:cubicBezTo>
                    <a:cubicBezTo>
                      <a:pt x="49357" y="648724"/>
                      <a:pt x="46961" y="633603"/>
                      <a:pt x="47374" y="618152"/>
                    </a:cubicBezTo>
                    <a:cubicBezTo>
                      <a:pt x="52332" y="412825"/>
                      <a:pt x="56629" y="207581"/>
                      <a:pt x="61173" y="2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48887BF-57C8-40DA-852B-38B03BFF1F63}"/>
                </a:ext>
              </a:extLst>
            </p:cNvPr>
            <p:cNvGrpSpPr/>
            <p:nvPr/>
          </p:nvGrpSpPr>
          <p:grpSpPr>
            <a:xfrm flipH="1">
              <a:off x="6110127" y="3895561"/>
              <a:ext cx="4542854" cy="2622930"/>
              <a:chOff x="7422723" y="4330492"/>
              <a:chExt cx="3910228" cy="2257668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A2736757-018B-4BAE-8AD3-45161ABC5CCA}"/>
                  </a:ext>
                </a:extLst>
              </p:cNvPr>
              <p:cNvSpPr/>
              <p:nvPr/>
            </p:nvSpPr>
            <p:spPr>
              <a:xfrm>
                <a:off x="10676438" y="4771152"/>
                <a:ext cx="656513" cy="947007"/>
              </a:xfrm>
              <a:custGeom>
                <a:avLst/>
                <a:gdLst>
                  <a:gd name="connsiteX0" fmla="*/ 933680 w 933679"/>
                  <a:gd name="connsiteY0" fmla="*/ 673406 h 1346812"/>
                  <a:gd name="connsiteX1" fmla="*/ 466840 w 933679"/>
                  <a:gd name="connsiteY1" fmla="*/ 1346812 h 1346812"/>
                  <a:gd name="connsiteX2" fmla="*/ 0 w 933679"/>
                  <a:gd name="connsiteY2" fmla="*/ 673406 h 1346812"/>
                  <a:gd name="connsiteX3" fmla="*/ 466840 w 933679"/>
                  <a:gd name="connsiteY3" fmla="*/ 0 h 1346812"/>
                  <a:gd name="connsiteX4" fmla="*/ 933680 w 933679"/>
                  <a:gd name="connsiteY4" fmla="*/ 673406 h 134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79" h="1346812">
                    <a:moveTo>
                      <a:pt x="933680" y="673406"/>
                    </a:moveTo>
                    <a:cubicBezTo>
                      <a:pt x="933680" y="1045318"/>
                      <a:pt x="724669" y="1346812"/>
                      <a:pt x="466840" y="1346812"/>
                    </a:cubicBezTo>
                    <a:cubicBezTo>
                      <a:pt x="209011" y="1346812"/>
                      <a:pt x="0" y="1045318"/>
                      <a:pt x="0" y="673406"/>
                    </a:cubicBezTo>
                    <a:cubicBezTo>
                      <a:pt x="0" y="301494"/>
                      <a:pt x="209011" y="0"/>
                      <a:pt x="466840" y="0"/>
                    </a:cubicBezTo>
                    <a:cubicBezTo>
                      <a:pt x="724669" y="0"/>
                      <a:pt x="933680" y="301494"/>
                      <a:pt x="933680" y="673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95EF7A2C-A606-436C-A5EB-1D863830CF4C}"/>
                  </a:ext>
                </a:extLst>
              </p:cNvPr>
              <p:cNvSpPr/>
              <p:nvPr/>
            </p:nvSpPr>
            <p:spPr>
              <a:xfrm>
                <a:off x="10972683" y="5049965"/>
                <a:ext cx="63966" cy="255691"/>
              </a:xfrm>
              <a:custGeom>
                <a:avLst/>
                <a:gdLst>
                  <a:gd name="connsiteX0" fmla="*/ 67175 w 90971"/>
                  <a:gd name="connsiteY0" fmla="*/ 363639 h 363639"/>
                  <a:gd name="connsiteX1" fmla="*/ 23796 w 90971"/>
                  <a:gd name="connsiteY1" fmla="*/ 363639 h 363639"/>
                  <a:gd name="connsiteX2" fmla="*/ 0 w 90971"/>
                  <a:gd name="connsiteY2" fmla="*/ 339843 h 363639"/>
                  <a:gd name="connsiteX3" fmla="*/ 0 w 90971"/>
                  <a:gd name="connsiteY3" fmla="*/ 23796 h 363639"/>
                  <a:gd name="connsiteX4" fmla="*/ 23796 w 90971"/>
                  <a:gd name="connsiteY4" fmla="*/ 0 h 363639"/>
                  <a:gd name="connsiteX5" fmla="*/ 67175 w 90971"/>
                  <a:gd name="connsiteY5" fmla="*/ 0 h 363639"/>
                  <a:gd name="connsiteX6" fmla="*/ 90972 w 90971"/>
                  <a:gd name="connsiteY6" fmla="*/ 23796 h 363639"/>
                  <a:gd name="connsiteX7" fmla="*/ 90972 w 90971"/>
                  <a:gd name="connsiteY7" fmla="*/ 339843 h 363639"/>
                  <a:gd name="connsiteX8" fmla="*/ 67175 w 90971"/>
                  <a:gd name="connsiteY8" fmla="*/ 363639 h 36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71" h="363639">
                    <a:moveTo>
                      <a:pt x="67175" y="363639"/>
                    </a:moveTo>
                    <a:lnTo>
                      <a:pt x="23796" y="363639"/>
                    </a:lnTo>
                    <a:cubicBezTo>
                      <a:pt x="10659" y="363639"/>
                      <a:pt x="0" y="352981"/>
                      <a:pt x="0" y="339843"/>
                    </a:cubicBezTo>
                    <a:lnTo>
                      <a:pt x="0" y="23796"/>
                    </a:lnTo>
                    <a:cubicBezTo>
                      <a:pt x="0" y="10659"/>
                      <a:pt x="10659" y="0"/>
                      <a:pt x="23796" y="0"/>
                    </a:cubicBezTo>
                    <a:lnTo>
                      <a:pt x="67175" y="0"/>
                    </a:lnTo>
                    <a:cubicBezTo>
                      <a:pt x="80313" y="0"/>
                      <a:pt x="90972" y="10659"/>
                      <a:pt x="90972" y="23796"/>
                    </a:cubicBezTo>
                    <a:lnTo>
                      <a:pt x="90972" y="339843"/>
                    </a:lnTo>
                    <a:cubicBezTo>
                      <a:pt x="90972" y="353063"/>
                      <a:pt x="80313" y="363639"/>
                      <a:pt x="67175" y="363639"/>
                    </a:cubicBezTo>
                    <a:close/>
                  </a:path>
                </a:pathLst>
              </a:custGeom>
              <a:solidFill>
                <a:srgbClr val="010101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5E4F7E5B-1864-401C-8139-9DD6DC72821D}"/>
                  </a:ext>
                </a:extLst>
              </p:cNvPr>
              <p:cNvSpPr/>
              <p:nvPr/>
            </p:nvSpPr>
            <p:spPr>
              <a:xfrm>
                <a:off x="10672712" y="5025797"/>
                <a:ext cx="200041" cy="546765"/>
              </a:xfrm>
              <a:custGeom>
                <a:avLst/>
                <a:gdLst>
                  <a:gd name="connsiteX0" fmla="*/ 55287 w 284493"/>
                  <a:gd name="connsiteY0" fmla="*/ 0 h 777597"/>
                  <a:gd name="connsiteX1" fmla="*/ 284493 w 284493"/>
                  <a:gd name="connsiteY1" fmla="*/ 0 h 777597"/>
                  <a:gd name="connsiteX2" fmla="*/ 142458 w 284493"/>
                  <a:gd name="connsiteY2" fmla="*/ 160956 h 777597"/>
                  <a:gd name="connsiteX3" fmla="*/ 68177 w 284493"/>
                  <a:gd name="connsiteY3" fmla="*/ 516581 h 777597"/>
                  <a:gd name="connsiteX4" fmla="*/ 137005 w 284493"/>
                  <a:gd name="connsiteY4" fmla="*/ 777598 h 777597"/>
                  <a:gd name="connsiteX5" fmla="*/ 31573 w 284493"/>
                  <a:gd name="connsiteY5" fmla="*/ 552358 h 777597"/>
                  <a:gd name="connsiteX6" fmla="*/ 176 w 284493"/>
                  <a:gd name="connsiteY6" fmla="*/ 317451 h 777597"/>
                  <a:gd name="connsiteX7" fmla="*/ 55287 w 284493"/>
                  <a:gd name="connsiteY7" fmla="*/ 0 h 77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493" h="777597">
                    <a:moveTo>
                      <a:pt x="55287" y="0"/>
                    </a:moveTo>
                    <a:cubicBezTo>
                      <a:pt x="130064" y="0"/>
                      <a:pt x="204841" y="0"/>
                      <a:pt x="284493" y="0"/>
                    </a:cubicBezTo>
                    <a:cubicBezTo>
                      <a:pt x="241610" y="63705"/>
                      <a:pt x="186911" y="107827"/>
                      <a:pt x="142458" y="160956"/>
                    </a:cubicBezTo>
                    <a:cubicBezTo>
                      <a:pt x="53965" y="266884"/>
                      <a:pt x="43719" y="386857"/>
                      <a:pt x="68177" y="516581"/>
                    </a:cubicBezTo>
                    <a:cubicBezTo>
                      <a:pt x="84950" y="605405"/>
                      <a:pt x="116679" y="689931"/>
                      <a:pt x="137005" y="777598"/>
                    </a:cubicBezTo>
                    <a:cubicBezTo>
                      <a:pt x="79744" y="712902"/>
                      <a:pt x="56774" y="631845"/>
                      <a:pt x="31573" y="552358"/>
                    </a:cubicBezTo>
                    <a:cubicBezTo>
                      <a:pt x="7446" y="476177"/>
                      <a:pt x="-1394" y="395863"/>
                      <a:pt x="176" y="317451"/>
                    </a:cubicBezTo>
                    <a:cubicBezTo>
                      <a:pt x="2158" y="209872"/>
                      <a:pt x="11247" y="101300"/>
                      <a:pt x="5528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FC5E3A68-AEF2-4886-899E-5072462E81ED}"/>
                  </a:ext>
                </a:extLst>
              </p:cNvPr>
              <p:cNvSpPr/>
              <p:nvPr/>
            </p:nvSpPr>
            <p:spPr>
              <a:xfrm>
                <a:off x="10721697" y="4782015"/>
                <a:ext cx="221537" cy="221614"/>
              </a:xfrm>
              <a:custGeom>
                <a:avLst/>
                <a:gdLst>
                  <a:gd name="connsiteX0" fmla="*/ 314642 w 315065"/>
                  <a:gd name="connsiteY0" fmla="*/ 0 h 315176"/>
                  <a:gd name="connsiteX1" fmla="*/ 272750 w 315065"/>
                  <a:gd name="connsiteY1" fmla="*/ 264405 h 315176"/>
                  <a:gd name="connsiteX2" fmla="*/ 200865 w 315065"/>
                  <a:gd name="connsiteY2" fmla="*/ 314890 h 315176"/>
                  <a:gd name="connsiteX3" fmla="*/ 0 w 315065"/>
                  <a:gd name="connsiteY3" fmla="*/ 312080 h 315176"/>
                  <a:gd name="connsiteX4" fmla="*/ 314642 w 315065"/>
                  <a:gd name="connsiteY4" fmla="*/ 0 h 31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065" h="315176">
                    <a:moveTo>
                      <a:pt x="314642" y="0"/>
                    </a:moveTo>
                    <a:cubicBezTo>
                      <a:pt x="317616" y="90807"/>
                      <a:pt x="305057" y="179134"/>
                      <a:pt x="272750" y="264405"/>
                    </a:cubicBezTo>
                    <a:cubicBezTo>
                      <a:pt x="260191" y="297455"/>
                      <a:pt x="242757" y="317864"/>
                      <a:pt x="200865" y="314890"/>
                    </a:cubicBezTo>
                    <a:cubicBezTo>
                      <a:pt x="134185" y="310180"/>
                      <a:pt x="67010" y="312659"/>
                      <a:pt x="0" y="312080"/>
                    </a:cubicBezTo>
                    <a:cubicBezTo>
                      <a:pt x="61887" y="164757"/>
                      <a:pt x="149058" y="42883"/>
                      <a:pt x="31464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2F29F07-96AE-4BDB-9807-CAD0EDDC0106}"/>
                  </a:ext>
                </a:extLst>
              </p:cNvPr>
              <p:cNvSpPr/>
              <p:nvPr/>
            </p:nvSpPr>
            <p:spPr>
              <a:xfrm>
                <a:off x="10969839" y="4723395"/>
                <a:ext cx="62439" cy="264407"/>
              </a:xfrm>
              <a:custGeom>
                <a:avLst/>
                <a:gdLst>
                  <a:gd name="connsiteX0" fmla="*/ 82951 w 88800"/>
                  <a:gd name="connsiteY0" fmla="*/ 67340 h 376033"/>
                  <a:gd name="connsiteX1" fmla="*/ 57750 w 88800"/>
                  <a:gd name="connsiteY1" fmla="*/ 97086 h 376033"/>
                  <a:gd name="connsiteX2" fmla="*/ 57667 w 88800"/>
                  <a:gd name="connsiteY2" fmla="*/ 347857 h 376033"/>
                  <a:gd name="connsiteX3" fmla="*/ 46017 w 88800"/>
                  <a:gd name="connsiteY3" fmla="*/ 376033 h 376033"/>
                  <a:gd name="connsiteX4" fmla="*/ 37589 w 88800"/>
                  <a:gd name="connsiteY4" fmla="*/ 348766 h 376033"/>
                  <a:gd name="connsiteX5" fmla="*/ 36763 w 88800"/>
                  <a:gd name="connsiteY5" fmla="*/ 97995 h 376033"/>
                  <a:gd name="connsiteX6" fmla="*/ 18090 w 88800"/>
                  <a:gd name="connsiteY6" fmla="*/ 69737 h 376033"/>
                  <a:gd name="connsiteX7" fmla="*/ 20568 w 88800"/>
                  <a:gd name="connsiteY7" fmla="*/ 1570 h 376033"/>
                  <a:gd name="connsiteX8" fmla="*/ 63286 w 88800"/>
                  <a:gd name="connsiteY8" fmla="*/ 0 h 376033"/>
                  <a:gd name="connsiteX9" fmla="*/ 82951 w 88800"/>
                  <a:gd name="connsiteY9" fmla="*/ 67340 h 37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00" h="376033">
                    <a:moveTo>
                      <a:pt x="82951" y="67340"/>
                    </a:moveTo>
                    <a:cubicBezTo>
                      <a:pt x="61964" y="76181"/>
                      <a:pt x="57667" y="78743"/>
                      <a:pt x="57750" y="97086"/>
                    </a:cubicBezTo>
                    <a:cubicBezTo>
                      <a:pt x="58329" y="180704"/>
                      <a:pt x="58246" y="264322"/>
                      <a:pt x="57667" y="347857"/>
                    </a:cubicBezTo>
                    <a:cubicBezTo>
                      <a:pt x="57585" y="358268"/>
                      <a:pt x="61964" y="373637"/>
                      <a:pt x="46017" y="376033"/>
                    </a:cubicBezTo>
                    <a:cubicBezTo>
                      <a:pt x="28914" y="373637"/>
                      <a:pt x="37672" y="358351"/>
                      <a:pt x="37589" y="348766"/>
                    </a:cubicBezTo>
                    <a:cubicBezTo>
                      <a:pt x="37011" y="265148"/>
                      <a:pt x="37589" y="181530"/>
                      <a:pt x="36763" y="97995"/>
                    </a:cubicBezTo>
                    <a:cubicBezTo>
                      <a:pt x="36681" y="86510"/>
                      <a:pt x="37094" y="76181"/>
                      <a:pt x="18090" y="69737"/>
                    </a:cubicBezTo>
                    <a:cubicBezTo>
                      <a:pt x="-7029" y="50319"/>
                      <a:pt x="-5790" y="16360"/>
                      <a:pt x="20568" y="1570"/>
                    </a:cubicBezTo>
                    <a:cubicBezTo>
                      <a:pt x="34780" y="1074"/>
                      <a:pt x="49075" y="578"/>
                      <a:pt x="63286" y="0"/>
                    </a:cubicBezTo>
                    <a:cubicBezTo>
                      <a:pt x="101129" y="13385"/>
                      <a:pt x="86752" y="59656"/>
                      <a:pt x="82951" y="67340"/>
                    </a:cubicBezTo>
                    <a:close/>
                  </a:path>
                </a:pathLst>
              </a:custGeom>
              <a:solidFill>
                <a:srgbClr val="151616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E4BC1F87-1C60-45C9-A538-330870AB105C}"/>
                  </a:ext>
                </a:extLst>
              </p:cNvPr>
              <p:cNvSpPr/>
              <p:nvPr/>
            </p:nvSpPr>
            <p:spPr>
              <a:xfrm>
                <a:off x="10715945" y="5014421"/>
                <a:ext cx="576164" cy="5334"/>
              </a:xfrm>
              <a:custGeom>
                <a:avLst/>
                <a:gdLst>
                  <a:gd name="connsiteX0" fmla="*/ 819242 w 819408"/>
                  <a:gd name="connsiteY0" fmla="*/ 7586 h 7585"/>
                  <a:gd name="connsiteX1" fmla="*/ 0 w 819408"/>
                  <a:gd name="connsiteY1" fmla="*/ 7503 h 7585"/>
                  <a:gd name="connsiteX2" fmla="*/ 1653 w 819408"/>
                  <a:gd name="connsiteY2" fmla="*/ 1058 h 7585"/>
                  <a:gd name="connsiteX3" fmla="*/ 814945 w 819408"/>
                  <a:gd name="connsiteY3" fmla="*/ 66 h 7585"/>
                  <a:gd name="connsiteX4" fmla="*/ 819242 w 819408"/>
                  <a:gd name="connsiteY4" fmla="*/ 7586 h 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408" h="7585">
                    <a:moveTo>
                      <a:pt x="819242" y="7586"/>
                    </a:moveTo>
                    <a:cubicBezTo>
                      <a:pt x="546161" y="7586"/>
                      <a:pt x="273081" y="7503"/>
                      <a:pt x="0" y="7503"/>
                    </a:cubicBezTo>
                    <a:cubicBezTo>
                      <a:pt x="1653" y="1058"/>
                      <a:pt x="-1570" y="10312"/>
                      <a:pt x="1653" y="1058"/>
                    </a:cubicBezTo>
                    <a:cubicBezTo>
                      <a:pt x="255151" y="728"/>
                      <a:pt x="561447" y="-264"/>
                      <a:pt x="814945" y="66"/>
                    </a:cubicBezTo>
                    <a:cubicBezTo>
                      <a:pt x="819655" y="9321"/>
                      <a:pt x="819655" y="1058"/>
                      <a:pt x="819242" y="7586"/>
                    </a:cubicBezTo>
                    <a:close/>
                  </a:path>
                </a:pathLst>
              </a:custGeom>
              <a:solidFill>
                <a:srgbClr val="151515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FA5E6D1-8FA0-453D-B8BD-ED6B39F523A7}"/>
                  </a:ext>
                </a:extLst>
              </p:cNvPr>
              <p:cNvSpPr/>
              <p:nvPr/>
            </p:nvSpPr>
            <p:spPr>
              <a:xfrm>
                <a:off x="7422723" y="4330492"/>
                <a:ext cx="3591631" cy="2257668"/>
              </a:xfrm>
              <a:custGeom>
                <a:avLst/>
                <a:gdLst>
                  <a:gd name="connsiteX0" fmla="*/ 5089246 w 5107940"/>
                  <a:gd name="connsiteY0" fmla="*/ 329157 h 3210806"/>
                  <a:gd name="connsiteX1" fmla="*/ 4955722 w 5107940"/>
                  <a:gd name="connsiteY1" fmla="*/ 71693 h 3210806"/>
                  <a:gd name="connsiteX2" fmla="*/ 4446578 w 5107940"/>
                  <a:gd name="connsiteY2" fmla="*/ 110362 h 3210806"/>
                  <a:gd name="connsiteX3" fmla="*/ 4309087 w 5107940"/>
                  <a:gd name="connsiteY3" fmla="*/ 567700 h 3210806"/>
                  <a:gd name="connsiteX4" fmla="*/ 4400720 w 5107940"/>
                  <a:gd name="connsiteY4" fmla="*/ 998019 h 3210806"/>
                  <a:gd name="connsiteX5" fmla="*/ 4581093 w 5107940"/>
                  <a:gd name="connsiteY5" fmla="*/ 1900135 h 3210806"/>
                  <a:gd name="connsiteX6" fmla="*/ 4490617 w 5107940"/>
                  <a:gd name="connsiteY6" fmla="*/ 2381187 h 3210806"/>
                  <a:gd name="connsiteX7" fmla="*/ 4044930 w 5107940"/>
                  <a:gd name="connsiteY7" fmla="*/ 2811919 h 3210806"/>
                  <a:gd name="connsiteX8" fmla="*/ 3219656 w 5107940"/>
                  <a:gd name="connsiteY8" fmla="*/ 3076736 h 3210806"/>
                  <a:gd name="connsiteX9" fmla="*/ 2458170 w 5107940"/>
                  <a:gd name="connsiteY9" fmla="*/ 3162916 h 3210806"/>
                  <a:gd name="connsiteX10" fmla="*/ 1493093 w 5107940"/>
                  <a:gd name="connsiteY10" fmla="*/ 3100698 h 3210806"/>
                  <a:gd name="connsiteX11" fmla="*/ 1110450 w 5107940"/>
                  <a:gd name="connsiteY11" fmla="*/ 2954862 h 3210806"/>
                  <a:gd name="connsiteX12" fmla="*/ 997912 w 5107940"/>
                  <a:gd name="connsiteY12" fmla="*/ 2663687 h 3210806"/>
                  <a:gd name="connsiteX13" fmla="*/ 1098303 w 5107940"/>
                  <a:gd name="connsiteY13" fmla="*/ 2443818 h 3210806"/>
                  <a:gd name="connsiteX14" fmla="*/ 1584230 w 5107940"/>
                  <a:gd name="connsiteY14" fmla="*/ 1906414 h 3210806"/>
                  <a:gd name="connsiteX15" fmla="*/ 1697676 w 5107940"/>
                  <a:gd name="connsiteY15" fmla="*/ 1865018 h 3210806"/>
                  <a:gd name="connsiteX16" fmla="*/ 1821368 w 5107940"/>
                  <a:gd name="connsiteY16" fmla="*/ 1869894 h 3210806"/>
                  <a:gd name="connsiteX17" fmla="*/ 3578916 w 5107940"/>
                  <a:gd name="connsiteY17" fmla="*/ 1821227 h 3210806"/>
                  <a:gd name="connsiteX18" fmla="*/ 4089879 w 5107940"/>
                  <a:gd name="connsiteY18" fmla="*/ 1755704 h 3210806"/>
                  <a:gd name="connsiteX19" fmla="*/ 4255462 w 5107940"/>
                  <a:gd name="connsiteY19" fmla="*/ 1706541 h 3210806"/>
                  <a:gd name="connsiteX20" fmla="*/ 4305286 w 5107940"/>
                  <a:gd name="connsiteY20" fmla="*/ 1652751 h 3210806"/>
                  <a:gd name="connsiteX21" fmla="*/ 4254058 w 5107940"/>
                  <a:gd name="connsiteY21" fmla="*/ 1599953 h 3210806"/>
                  <a:gd name="connsiteX22" fmla="*/ 4184403 w 5107940"/>
                  <a:gd name="connsiteY22" fmla="*/ 1574752 h 3210806"/>
                  <a:gd name="connsiteX23" fmla="*/ 3745739 w 5107940"/>
                  <a:gd name="connsiteY23" fmla="*/ 1501627 h 3210806"/>
                  <a:gd name="connsiteX24" fmla="*/ 3124388 w 5107940"/>
                  <a:gd name="connsiteY24" fmla="*/ 1456844 h 3210806"/>
                  <a:gd name="connsiteX25" fmla="*/ 3073738 w 5107940"/>
                  <a:gd name="connsiteY25" fmla="*/ 1483449 h 3210806"/>
                  <a:gd name="connsiteX26" fmla="*/ 3081422 w 5107940"/>
                  <a:gd name="connsiteY26" fmla="*/ 1498074 h 3210806"/>
                  <a:gd name="connsiteX27" fmla="*/ 3649479 w 5107940"/>
                  <a:gd name="connsiteY27" fmla="*/ 1534512 h 3210806"/>
                  <a:gd name="connsiteX28" fmla="*/ 4171266 w 5107940"/>
                  <a:gd name="connsiteY28" fmla="*/ 1608629 h 3210806"/>
                  <a:gd name="connsiteX29" fmla="*/ 4218281 w 5107940"/>
                  <a:gd name="connsiteY29" fmla="*/ 1623584 h 3210806"/>
                  <a:gd name="connsiteX30" fmla="*/ 4259759 w 5107940"/>
                  <a:gd name="connsiteY30" fmla="*/ 1652586 h 3210806"/>
                  <a:gd name="connsiteX31" fmla="*/ 4216215 w 5107940"/>
                  <a:gd name="connsiteY31" fmla="*/ 1683984 h 3210806"/>
                  <a:gd name="connsiteX32" fmla="*/ 4048152 w 5107940"/>
                  <a:gd name="connsiteY32" fmla="*/ 1723893 h 3210806"/>
                  <a:gd name="connsiteX33" fmla="*/ 3256425 w 5107940"/>
                  <a:gd name="connsiteY33" fmla="*/ 1799496 h 3210806"/>
                  <a:gd name="connsiteX34" fmla="*/ 1965221 w 5107940"/>
                  <a:gd name="connsiteY34" fmla="*/ 1829242 h 3210806"/>
                  <a:gd name="connsiteX35" fmla="*/ 1684043 w 5107940"/>
                  <a:gd name="connsiteY35" fmla="*/ 1829159 h 3210806"/>
                  <a:gd name="connsiteX36" fmla="*/ 1749979 w 5107940"/>
                  <a:gd name="connsiteY36" fmla="*/ 1789002 h 3210806"/>
                  <a:gd name="connsiteX37" fmla="*/ 2270030 w 5107940"/>
                  <a:gd name="connsiteY37" fmla="*/ 1794869 h 3210806"/>
                  <a:gd name="connsiteX38" fmla="*/ 3122818 w 5107940"/>
                  <a:gd name="connsiteY38" fmla="*/ 1755456 h 3210806"/>
                  <a:gd name="connsiteX39" fmla="*/ 3406557 w 5107940"/>
                  <a:gd name="connsiteY39" fmla="*/ 1706128 h 3210806"/>
                  <a:gd name="connsiteX40" fmla="*/ 3471667 w 5107940"/>
                  <a:gd name="connsiteY40" fmla="*/ 1653578 h 3210806"/>
                  <a:gd name="connsiteX41" fmla="*/ 3406971 w 5107940"/>
                  <a:gd name="connsiteY41" fmla="*/ 1600696 h 3210806"/>
                  <a:gd name="connsiteX42" fmla="*/ 2975165 w 5107940"/>
                  <a:gd name="connsiteY42" fmla="*/ 1539553 h 3210806"/>
                  <a:gd name="connsiteX43" fmla="*/ 2975165 w 5107940"/>
                  <a:gd name="connsiteY43" fmla="*/ 1539553 h 3210806"/>
                  <a:gd name="connsiteX44" fmla="*/ 2975165 w 5107940"/>
                  <a:gd name="connsiteY44" fmla="*/ 1539553 h 3210806"/>
                  <a:gd name="connsiteX45" fmla="*/ 2891299 w 5107940"/>
                  <a:gd name="connsiteY45" fmla="*/ 1575495 h 3210806"/>
                  <a:gd name="connsiteX46" fmla="*/ 3165371 w 5107940"/>
                  <a:gd name="connsiteY46" fmla="*/ 1600366 h 3210806"/>
                  <a:gd name="connsiteX47" fmla="*/ 3425396 w 5107940"/>
                  <a:gd name="connsiteY47" fmla="*/ 1650933 h 3210806"/>
                  <a:gd name="connsiteX48" fmla="*/ 3289310 w 5107940"/>
                  <a:gd name="connsiteY48" fmla="*/ 1690016 h 3210806"/>
                  <a:gd name="connsiteX49" fmla="*/ 2896091 w 5107940"/>
                  <a:gd name="connsiteY49" fmla="*/ 1729842 h 3210806"/>
                  <a:gd name="connsiteX50" fmla="*/ 2187321 w 5107940"/>
                  <a:gd name="connsiteY50" fmla="*/ 1749011 h 3210806"/>
                  <a:gd name="connsiteX51" fmla="*/ 2187321 w 5107940"/>
                  <a:gd name="connsiteY51" fmla="*/ 1749011 h 3210806"/>
                  <a:gd name="connsiteX52" fmla="*/ 2187238 w 5107940"/>
                  <a:gd name="connsiteY52" fmla="*/ 1749011 h 3210806"/>
                  <a:gd name="connsiteX53" fmla="*/ 1680572 w 5107940"/>
                  <a:gd name="connsiteY53" fmla="*/ 1741905 h 3210806"/>
                  <a:gd name="connsiteX54" fmla="*/ 976347 w 5107940"/>
                  <a:gd name="connsiteY54" fmla="*/ 1682084 h 3210806"/>
                  <a:gd name="connsiteX55" fmla="*/ 882566 w 5107940"/>
                  <a:gd name="connsiteY55" fmla="*/ 1651595 h 3210806"/>
                  <a:gd name="connsiteX56" fmla="*/ 1191093 w 5107940"/>
                  <a:gd name="connsiteY56" fmla="*/ 1592434 h 3210806"/>
                  <a:gd name="connsiteX57" fmla="*/ 1191093 w 5107940"/>
                  <a:gd name="connsiteY57" fmla="*/ 1592434 h 3210806"/>
                  <a:gd name="connsiteX58" fmla="*/ 1110202 w 5107940"/>
                  <a:gd name="connsiteY58" fmla="*/ 1559053 h 3210806"/>
                  <a:gd name="connsiteX59" fmla="*/ 916029 w 5107940"/>
                  <a:gd name="connsiteY59" fmla="*/ 1596069 h 3210806"/>
                  <a:gd name="connsiteX60" fmla="*/ 865792 w 5107940"/>
                  <a:gd name="connsiteY60" fmla="*/ 1614330 h 3210806"/>
                  <a:gd name="connsiteX61" fmla="*/ 834642 w 5107940"/>
                  <a:gd name="connsiteY61" fmla="*/ 1653578 h 3210806"/>
                  <a:gd name="connsiteX62" fmla="*/ 866371 w 5107940"/>
                  <a:gd name="connsiteY62" fmla="*/ 1692577 h 3210806"/>
                  <a:gd name="connsiteX63" fmla="*/ 1066162 w 5107940"/>
                  <a:gd name="connsiteY63" fmla="*/ 1739922 h 3210806"/>
                  <a:gd name="connsiteX64" fmla="*/ 1650496 w 5107940"/>
                  <a:gd name="connsiteY64" fmla="*/ 1784706 h 3210806"/>
                  <a:gd name="connsiteX65" fmla="*/ 1586874 w 5107940"/>
                  <a:gd name="connsiteY65" fmla="*/ 1822466 h 3210806"/>
                  <a:gd name="connsiteX66" fmla="*/ 705332 w 5107940"/>
                  <a:gd name="connsiteY66" fmla="*/ 1775534 h 3210806"/>
                  <a:gd name="connsiteX67" fmla="*/ 174209 w 5107940"/>
                  <a:gd name="connsiteY67" fmla="*/ 1707037 h 3210806"/>
                  <a:gd name="connsiteX68" fmla="*/ 94970 w 5107940"/>
                  <a:gd name="connsiteY68" fmla="*/ 1684645 h 3210806"/>
                  <a:gd name="connsiteX69" fmla="*/ 47790 w 5107940"/>
                  <a:gd name="connsiteY69" fmla="*/ 1652338 h 3210806"/>
                  <a:gd name="connsiteX70" fmla="*/ 93235 w 5107940"/>
                  <a:gd name="connsiteY70" fmla="*/ 1622427 h 3210806"/>
                  <a:gd name="connsiteX71" fmla="*/ 310212 w 5107940"/>
                  <a:gd name="connsiteY71" fmla="*/ 1574752 h 3210806"/>
                  <a:gd name="connsiteX72" fmla="*/ 1007745 w 5107940"/>
                  <a:gd name="connsiteY72" fmla="*/ 1507824 h 3210806"/>
                  <a:gd name="connsiteX73" fmla="*/ 1007745 w 5107940"/>
                  <a:gd name="connsiteY73" fmla="*/ 1507824 h 3210806"/>
                  <a:gd name="connsiteX74" fmla="*/ 935281 w 5107940"/>
                  <a:gd name="connsiteY74" fmla="*/ 1468411 h 3210806"/>
                  <a:gd name="connsiteX75" fmla="*/ 912146 w 5107940"/>
                  <a:gd name="connsiteY75" fmla="*/ 1475600 h 3210806"/>
                  <a:gd name="connsiteX76" fmla="*/ 260553 w 5107940"/>
                  <a:gd name="connsiteY76" fmla="*/ 1543436 h 3210806"/>
                  <a:gd name="connsiteX77" fmla="*/ 32587 w 5107940"/>
                  <a:gd name="connsiteY77" fmla="*/ 1611273 h 3210806"/>
                  <a:gd name="connsiteX78" fmla="*/ 33165 w 5107940"/>
                  <a:gd name="connsiteY78" fmla="*/ 1695634 h 3210806"/>
                  <a:gd name="connsiteX79" fmla="*/ 112652 w 5107940"/>
                  <a:gd name="connsiteY79" fmla="*/ 1729098 h 3210806"/>
                  <a:gd name="connsiteX80" fmla="*/ 485380 w 5107940"/>
                  <a:gd name="connsiteY80" fmla="*/ 1796687 h 3210806"/>
                  <a:gd name="connsiteX81" fmla="*/ 1395098 w 5107940"/>
                  <a:gd name="connsiteY81" fmla="*/ 1857747 h 3210806"/>
                  <a:gd name="connsiteX82" fmla="*/ 1557789 w 5107940"/>
                  <a:gd name="connsiteY82" fmla="*/ 1865432 h 3210806"/>
                  <a:gd name="connsiteX83" fmla="*/ 1528292 w 5107940"/>
                  <a:gd name="connsiteY83" fmla="*/ 1901457 h 3210806"/>
                  <a:gd name="connsiteX84" fmla="*/ 1199769 w 5107940"/>
                  <a:gd name="connsiteY84" fmla="*/ 2237829 h 3210806"/>
                  <a:gd name="connsiteX85" fmla="*/ 964531 w 5107940"/>
                  <a:gd name="connsiteY85" fmla="*/ 2621960 h 3210806"/>
                  <a:gd name="connsiteX86" fmla="*/ 1104005 w 5107940"/>
                  <a:gd name="connsiteY86" fmla="*/ 3002786 h 3210806"/>
                  <a:gd name="connsiteX87" fmla="*/ 1232406 w 5107940"/>
                  <a:gd name="connsiteY87" fmla="*/ 3068143 h 3210806"/>
                  <a:gd name="connsiteX88" fmla="*/ 1802860 w 5107940"/>
                  <a:gd name="connsiteY88" fmla="*/ 3191092 h 3210806"/>
                  <a:gd name="connsiteX89" fmla="*/ 2524520 w 5107940"/>
                  <a:gd name="connsiteY89" fmla="*/ 3202494 h 3210806"/>
                  <a:gd name="connsiteX90" fmla="*/ 3389536 w 5107940"/>
                  <a:gd name="connsiteY90" fmla="*/ 3084834 h 3210806"/>
                  <a:gd name="connsiteX91" fmla="*/ 4158211 w 5107940"/>
                  <a:gd name="connsiteY91" fmla="*/ 2796302 h 3210806"/>
                  <a:gd name="connsiteX92" fmla="*/ 4605385 w 5107940"/>
                  <a:gd name="connsiteY92" fmla="*/ 2159086 h 3210806"/>
                  <a:gd name="connsiteX93" fmla="*/ 4580515 w 5107940"/>
                  <a:gd name="connsiteY93" fmla="*/ 1533025 h 3210806"/>
                  <a:gd name="connsiteX94" fmla="*/ 4415262 w 5107940"/>
                  <a:gd name="connsiteY94" fmla="*/ 887051 h 3210806"/>
                  <a:gd name="connsiteX95" fmla="*/ 4353457 w 5107940"/>
                  <a:gd name="connsiteY95" fmla="*/ 399803 h 3210806"/>
                  <a:gd name="connsiteX96" fmla="*/ 4642816 w 5107940"/>
                  <a:gd name="connsiteY96" fmla="*/ 54424 h 3210806"/>
                  <a:gd name="connsiteX97" fmla="*/ 5034630 w 5107940"/>
                  <a:gd name="connsiteY97" fmla="*/ 282804 h 3210806"/>
                  <a:gd name="connsiteX98" fmla="*/ 5065119 w 5107940"/>
                  <a:gd name="connsiteY98" fmla="*/ 560346 h 3210806"/>
                  <a:gd name="connsiteX99" fmla="*/ 5107837 w 5107940"/>
                  <a:gd name="connsiteY99" fmla="*/ 558776 h 3210806"/>
                  <a:gd name="connsiteX100" fmla="*/ 5089246 w 5107940"/>
                  <a:gd name="connsiteY100" fmla="*/ 329157 h 321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5107940" h="3210806">
                    <a:moveTo>
                      <a:pt x="5089246" y="329157"/>
                    </a:moveTo>
                    <a:cubicBezTo>
                      <a:pt x="5070242" y="230253"/>
                      <a:pt x="5039010" y="137051"/>
                      <a:pt x="4955722" y="71693"/>
                    </a:cubicBezTo>
                    <a:cubicBezTo>
                      <a:pt x="4816496" y="-37457"/>
                      <a:pt x="4580185" y="-19940"/>
                      <a:pt x="4446578" y="110362"/>
                    </a:cubicBezTo>
                    <a:cubicBezTo>
                      <a:pt x="4316771" y="237029"/>
                      <a:pt x="4295619" y="397985"/>
                      <a:pt x="4309087" y="567700"/>
                    </a:cubicBezTo>
                    <a:cubicBezTo>
                      <a:pt x="4320820" y="714858"/>
                      <a:pt x="4362216" y="856232"/>
                      <a:pt x="4400720" y="998019"/>
                    </a:cubicBezTo>
                    <a:cubicBezTo>
                      <a:pt x="4481281" y="1294648"/>
                      <a:pt x="4572831" y="1589046"/>
                      <a:pt x="4581093" y="1900135"/>
                    </a:cubicBezTo>
                    <a:cubicBezTo>
                      <a:pt x="4585473" y="2067123"/>
                      <a:pt x="4563163" y="2228989"/>
                      <a:pt x="4490617" y="2381187"/>
                    </a:cubicBezTo>
                    <a:cubicBezTo>
                      <a:pt x="4395845" y="2580069"/>
                      <a:pt x="4236128" y="2712519"/>
                      <a:pt x="4044930" y="2811919"/>
                    </a:cubicBezTo>
                    <a:cubicBezTo>
                      <a:pt x="3784987" y="2947013"/>
                      <a:pt x="3505461" y="3022203"/>
                      <a:pt x="3219656" y="3076736"/>
                    </a:cubicBezTo>
                    <a:cubicBezTo>
                      <a:pt x="2968141" y="3124825"/>
                      <a:pt x="2714230" y="3152257"/>
                      <a:pt x="2458170" y="3162916"/>
                    </a:cubicBezTo>
                    <a:cubicBezTo>
                      <a:pt x="2134109" y="3176384"/>
                      <a:pt x="1811618" y="3166551"/>
                      <a:pt x="1493093" y="3100698"/>
                    </a:cubicBezTo>
                    <a:cubicBezTo>
                      <a:pt x="1358164" y="3072771"/>
                      <a:pt x="1225466" y="3035754"/>
                      <a:pt x="1110450" y="2954862"/>
                    </a:cubicBezTo>
                    <a:cubicBezTo>
                      <a:pt x="1007580" y="2882481"/>
                      <a:pt x="971141" y="2786139"/>
                      <a:pt x="997912" y="2663687"/>
                    </a:cubicBezTo>
                    <a:cubicBezTo>
                      <a:pt x="1015512" y="2583043"/>
                      <a:pt x="1053685" y="2511902"/>
                      <a:pt x="1098303" y="2443818"/>
                    </a:cubicBezTo>
                    <a:cubicBezTo>
                      <a:pt x="1232158" y="2239317"/>
                      <a:pt x="1409144" y="2073816"/>
                      <a:pt x="1584230" y="1906414"/>
                    </a:cubicBezTo>
                    <a:cubicBezTo>
                      <a:pt x="1617776" y="1874355"/>
                      <a:pt x="1651653" y="1859731"/>
                      <a:pt x="1697676" y="1865018"/>
                    </a:cubicBezTo>
                    <a:cubicBezTo>
                      <a:pt x="1738576" y="1869728"/>
                      <a:pt x="1780137" y="1869398"/>
                      <a:pt x="1821368" y="1869894"/>
                    </a:cubicBezTo>
                    <a:cubicBezTo>
                      <a:pt x="2407851" y="1876256"/>
                      <a:pt x="2994003" y="1867415"/>
                      <a:pt x="3578916" y="1821227"/>
                    </a:cubicBezTo>
                    <a:cubicBezTo>
                      <a:pt x="3750201" y="1807676"/>
                      <a:pt x="3921155" y="1789416"/>
                      <a:pt x="4089879" y="1755704"/>
                    </a:cubicBezTo>
                    <a:cubicBezTo>
                      <a:pt x="4146478" y="1744384"/>
                      <a:pt x="4202912" y="1731329"/>
                      <a:pt x="4255462" y="1706541"/>
                    </a:cubicBezTo>
                    <a:cubicBezTo>
                      <a:pt x="4278598" y="1695634"/>
                      <a:pt x="4305947" y="1685389"/>
                      <a:pt x="4305286" y="1652751"/>
                    </a:cubicBezTo>
                    <a:cubicBezTo>
                      <a:pt x="4304625" y="1620527"/>
                      <a:pt x="4277276" y="1610777"/>
                      <a:pt x="4254058" y="1599953"/>
                    </a:cubicBezTo>
                    <a:cubicBezTo>
                      <a:pt x="4231749" y="1589625"/>
                      <a:pt x="4208117" y="1581527"/>
                      <a:pt x="4184403" y="1574752"/>
                    </a:cubicBezTo>
                    <a:cubicBezTo>
                      <a:pt x="4040964" y="1533934"/>
                      <a:pt x="3893310" y="1517409"/>
                      <a:pt x="3745739" y="1501627"/>
                    </a:cubicBezTo>
                    <a:cubicBezTo>
                      <a:pt x="3539173" y="1479566"/>
                      <a:pt x="3331946" y="1466015"/>
                      <a:pt x="3124388" y="1456844"/>
                    </a:cubicBezTo>
                    <a:cubicBezTo>
                      <a:pt x="3107367" y="1465602"/>
                      <a:pt x="3089107" y="1472543"/>
                      <a:pt x="3073738" y="1483449"/>
                    </a:cubicBezTo>
                    <a:cubicBezTo>
                      <a:pt x="3050768" y="1499810"/>
                      <a:pt x="3083240" y="1490721"/>
                      <a:pt x="3081422" y="1498074"/>
                    </a:cubicBezTo>
                    <a:cubicBezTo>
                      <a:pt x="3271050" y="1505759"/>
                      <a:pt x="3460513" y="1516996"/>
                      <a:pt x="3649479" y="1534512"/>
                    </a:cubicBezTo>
                    <a:cubicBezTo>
                      <a:pt x="3824482" y="1550707"/>
                      <a:pt x="3999816" y="1566572"/>
                      <a:pt x="4171266" y="1608629"/>
                    </a:cubicBezTo>
                    <a:cubicBezTo>
                      <a:pt x="4187213" y="1612512"/>
                      <a:pt x="4202994" y="1617717"/>
                      <a:pt x="4218281" y="1623584"/>
                    </a:cubicBezTo>
                    <a:cubicBezTo>
                      <a:pt x="4234723" y="1629864"/>
                      <a:pt x="4259759" y="1634904"/>
                      <a:pt x="4259759" y="1652586"/>
                    </a:cubicBezTo>
                    <a:cubicBezTo>
                      <a:pt x="4259759" y="1673325"/>
                      <a:pt x="4233649" y="1677457"/>
                      <a:pt x="4216215" y="1683984"/>
                    </a:cubicBezTo>
                    <a:cubicBezTo>
                      <a:pt x="4161929" y="1704228"/>
                      <a:pt x="4105082" y="1714721"/>
                      <a:pt x="4048152" y="1723893"/>
                    </a:cubicBezTo>
                    <a:cubicBezTo>
                      <a:pt x="3785896" y="1765867"/>
                      <a:pt x="3521408" y="1784623"/>
                      <a:pt x="3256425" y="1799496"/>
                    </a:cubicBezTo>
                    <a:cubicBezTo>
                      <a:pt x="2826354" y="1823705"/>
                      <a:pt x="2395870" y="1831225"/>
                      <a:pt x="1965221" y="1829242"/>
                    </a:cubicBezTo>
                    <a:cubicBezTo>
                      <a:pt x="1873671" y="1828828"/>
                      <a:pt x="1782120" y="1829159"/>
                      <a:pt x="1684043" y="1829159"/>
                    </a:cubicBezTo>
                    <a:cubicBezTo>
                      <a:pt x="1702386" y="1793960"/>
                      <a:pt x="1723208" y="1788589"/>
                      <a:pt x="1749979" y="1789002"/>
                    </a:cubicBezTo>
                    <a:cubicBezTo>
                      <a:pt x="1923329" y="1791894"/>
                      <a:pt x="2096679" y="1796687"/>
                      <a:pt x="2270030" y="1794869"/>
                    </a:cubicBezTo>
                    <a:cubicBezTo>
                      <a:pt x="2554678" y="1791894"/>
                      <a:pt x="2839409" y="1784458"/>
                      <a:pt x="3122818" y="1755456"/>
                    </a:cubicBezTo>
                    <a:cubicBezTo>
                      <a:pt x="3218417" y="1745706"/>
                      <a:pt x="3314181" y="1734469"/>
                      <a:pt x="3406557" y="1706128"/>
                    </a:cubicBezTo>
                    <a:cubicBezTo>
                      <a:pt x="3434237" y="1697618"/>
                      <a:pt x="3471419" y="1692412"/>
                      <a:pt x="3471667" y="1653578"/>
                    </a:cubicBezTo>
                    <a:cubicBezTo>
                      <a:pt x="3471915" y="1614660"/>
                      <a:pt x="3434733" y="1608298"/>
                      <a:pt x="3406971" y="1600696"/>
                    </a:cubicBezTo>
                    <a:cubicBezTo>
                      <a:pt x="3265845" y="1561614"/>
                      <a:pt x="3120587" y="1549881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44675" y="1545667"/>
                      <a:pt x="2917904" y="1560457"/>
                      <a:pt x="2891299" y="1575495"/>
                    </a:cubicBezTo>
                    <a:cubicBezTo>
                      <a:pt x="2982684" y="1583675"/>
                      <a:pt x="3074234" y="1590451"/>
                      <a:pt x="3165371" y="1600366"/>
                    </a:cubicBezTo>
                    <a:cubicBezTo>
                      <a:pt x="3250889" y="1609703"/>
                      <a:pt x="3336986" y="1617800"/>
                      <a:pt x="3425396" y="1650933"/>
                    </a:cubicBezTo>
                    <a:cubicBezTo>
                      <a:pt x="3379704" y="1679440"/>
                      <a:pt x="3333516" y="1682744"/>
                      <a:pt x="3289310" y="1690016"/>
                    </a:cubicBezTo>
                    <a:cubicBezTo>
                      <a:pt x="3159174" y="1711581"/>
                      <a:pt x="3027632" y="1722075"/>
                      <a:pt x="2896091" y="1729842"/>
                    </a:cubicBezTo>
                    <a:cubicBezTo>
                      <a:pt x="2660110" y="1743888"/>
                      <a:pt x="2423880" y="1752894"/>
                      <a:pt x="2187321" y="1749011"/>
                    </a:cubicBezTo>
                    <a:cubicBezTo>
                      <a:pt x="2187321" y="1749011"/>
                      <a:pt x="2187321" y="1749011"/>
                      <a:pt x="2187321" y="1749011"/>
                    </a:cubicBezTo>
                    <a:cubicBezTo>
                      <a:pt x="2187321" y="1749011"/>
                      <a:pt x="2187238" y="1749011"/>
                      <a:pt x="2187238" y="1749011"/>
                    </a:cubicBezTo>
                    <a:cubicBezTo>
                      <a:pt x="2125599" y="1747937"/>
                      <a:pt x="1692553" y="1742318"/>
                      <a:pt x="1680572" y="1741905"/>
                    </a:cubicBezTo>
                    <a:cubicBezTo>
                      <a:pt x="1444839" y="1733643"/>
                      <a:pt x="1209271" y="1722736"/>
                      <a:pt x="976347" y="1682084"/>
                    </a:cubicBezTo>
                    <a:cubicBezTo>
                      <a:pt x="945775" y="1676713"/>
                      <a:pt x="914377" y="1672333"/>
                      <a:pt x="882566" y="1651595"/>
                    </a:cubicBezTo>
                    <a:cubicBezTo>
                      <a:pt x="984361" y="1610199"/>
                      <a:pt x="1089710" y="1611025"/>
                      <a:pt x="1191093" y="1592434"/>
                    </a:cubicBezTo>
                    <a:lnTo>
                      <a:pt x="1191093" y="1592434"/>
                    </a:lnTo>
                    <a:cubicBezTo>
                      <a:pt x="1165231" y="1578553"/>
                      <a:pt x="1139947" y="1563432"/>
                      <a:pt x="1110202" y="1559053"/>
                    </a:cubicBezTo>
                    <a:cubicBezTo>
                      <a:pt x="1045257" y="1570455"/>
                      <a:pt x="979569" y="1577891"/>
                      <a:pt x="916029" y="1596069"/>
                    </a:cubicBezTo>
                    <a:cubicBezTo>
                      <a:pt x="898926" y="1600944"/>
                      <a:pt x="882070" y="1607306"/>
                      <a:pt x="865792" y="1614330"/>
                    </a:cubicBezTo>
                    <a:cubicBezTo>
                      <a:pt x="848854" y="1621684"/>
                      <a:pt x="834477" y="1632177"/>
                      <a:pt x="834642" y="1653578"/>
                    </a:cubicBezTo>
                    <a:cubicBezTo>
                      <a:pt x="834807" y="1674978"/>
                      <a:pt x="849432" y="1685141"/>
                      <a:pt x="866371" y="1692577"/>
                    </a:cubicBezTo>
                    <a:cubicBezTo>
                      <a:pt x="930076" y="1720422"/>
                      <a:pt x="998160" y="1730420"/>
                      <a:pt x="1066162" y="1739922"/>
                    </a:cubicBezTo>
                    <a:cubicBezTo>
                      <a:pt x="1258268" y="1766776"/>
                      <a:pt x="1451614" y="1778096"/>
                      <a:pt x="1650496" y="1784706"/>
                    </a:cubicBezTo>
                    <a:cubicBezTo>
                      <a:pt x="1632980" y="1809659"/>
                      <a:pt x="1616537" y="1823540"/>
                      <a:pt x="1586874" y="1822466"/>
                    </a:cubicBezTo>
                    <a:cubicBezTo>
                      <a:pt x="1292724" y="1811972"/>
                      <a:pt x="998656" y="1801314"/>
                      <a:pt x="705332" y="1775534"/>
                    </a:cubicBezTo>
                    <a:cubicBezTo>
                      <a:pt x="527272" y="1759918"/>
                      <a:pt x="349459" y="1743558"/>
                      <a:pt x="174209" y="1707037"/>
                    </a:cubicBezTo>
                    <a:cubicBezTo>
                      <a:pt x="147355" y="1701418"/>
                      <a:pt x="120997" y="1693321"/>
                      <a:pt x="94970" y="1684645"/>
                    </a:cubicBezTo>
                    <a:cubicBezTo>
                      <a:pt x="76048" y="1678365"/>
                      <a:pt x="47625" y="1674317"/>
                      <a:pt x="47790" y="1652338"/>
                    </a:cubicBezTo>
                    <a:cubicBezTo>
                      <a:pt x="47873" y="1633912"/>
                      <a:pt x="75139" y="1628872"/>
                      <a:pt x="93235" y="1622427"/>
                    </a:cubicBezTo>
                    <a:cubicBezTo>
                      <a:pt x="163550" y="1597392"/>
                      <a:pt x="236839" y="1585989"/>
                      <a:pt x="310212" y="1574752"/>
                    </a:cubicBezTo>
                    <a:cubicBezTo>
                      <a:pt x="541483" y="1539470"/>
                      <a:pt x="774738" y="1525011"/>
                      <a:pt x="1007745" y="1507824"/>
                    </a:cubicBezTo>
                    <a:cubicBezTo>
                      <a:pt x="1007745" y="1507824"/>
                      <a:pt x="1007745" y="1507824"/>
                      <a:pt x="1007745" y="1507824"/>
                    </a:cubicBezTo>
                    <a:cubicBezTo>
                      <a:pt x="986262" y="1489729"/>
                      <a:pt x="959739" y="1480971"/>
                      <a:pt x="935281" y="1468411"/>
                    </a:cubicBezTo>
                    <a:cubicBezTo>
                      <a:pt x="927597" y="1470890"/>
                      <a:pt x="919913" y="1475352"/>
                      <a:pt x="912146" y="1475600"/>
                    </a:cubicBezTo>
                    <a:cubicBezTo>
                      <a:pt x="693268" y="1482292"/>
                      <a:pt x="476208" y="1506915"/>
                      <a:pt x="260553" y="1543436"/>
                    </a:cubicBezTo>
                    <a:cubicBezTo>
                      <a:pt x="182141" y="1556739"/>
                      <a:pt x="102819" y="1570455"/>
                      <a:pt x="32587" y="1611273"/>
                    </a:cubicBezTo>
                    <a:cubicBezTo>
                      <a:pt x="-11123" y="1636639"/>
                      <a:pt x="-10792" y="1670599"/>
                      <a:pt x="33165" y="1695634"/>
                    </a:cubicBezTo>
                    <a:cubicBezTo>
                      <a:pt x="58036" y="1709763"/>
                      <a:pt x="85220" y="1720918"/>
                      <a:pt x="112652" y="1729098"/>
                    </a:cubicBezTo>
                    <a:cubicBezTo>
                      <a:pt x="234278" y="1765288"/>
                      <a:pt x="359788" y="1782475"/>
                      <a:pt x="485380" y="1796687"/>
                    </a:cubicBezTo>
                    <a:cubicBezTo>
                      <a:pt x="787628" y="1830894"/>
                      <a:pt x="1091032" y="1849072"/>
                      <a:pt x="1395098" y="1857747"/>
                    </a:cubicBezTo>
                    <a:cubicBezTo>
                      <a:pt x="1449383" y="1859317"/>
                      <a:pt x="1503586" y="1862788"/>
                      <a:pt x="1557789" y="1865432"/>
                    </a:cubicBezTo>
                    <a:cubicBezTo>
                      <a:pt x="1551179" y="1882949"/>
                      <a:pt x="1539116" y="1891542"/>
                      <a:pt x="1528292" y="1901457"/>
                    </a:cubicBezTo>
                    <a:cubicBezTo>
                      <a:pt x="1412780" y="2007715"/>
                      <a:pt x="1300821" y="2117525"/>
                      <a:pt x="1199769" y="2237829"/>
                    </a:cubicBezTo>
                    <a:cubicBezTo>
                      <a:pt x="1102104" y="2354002"/>
                      <a:pt x="1010058" y="2474224"/>
                      <a:pt x="964531" y="2621960"/>
                    </a:cubicBezTo>
                    <a:cubicBezTo>
                      <a:pt x="914790" y="2783247"/>
                      <a:pt x="962300" y="2910575"/>
                      <a:pt x="1104005" y="3002786"/>
                    </a:cubicBezTo>
                    <a:cubicBezTo>
                      <a:pt x="1144492" y="3029061"/>
                      <a:pt x="1187623" y="3050379"/>
                      <a:pt x="1232406" y="3068143"/>
                    </a:cubicBezTo>
                    <a:cubicBezTo>
                      <a:pt x="1415672" y="3141020"/>
                      <a:pt x="1608274" y="3172005"/>
                      <a:pt x="1802860" y="3191092"/>
                    </a:cubicBezTo>
                    <a:cubicBezTo>
                      <a:pt x="2042972" y="3214640"/>
                      <a:pt x="2283581" y="3215301"/>
                      <a:pt x="2524520" y="3202494"/>
                    </a:cubicBezTo>
                    <a:cubicBezTo>
                      <a:pt x="2816191" y="3186960"/>
                      <a:pt x="3104888" y="3150356"/>
                      <a:pt x="3389536" y="3084834"/>
                    </a:cubicBezTo>
                    <a:cubicBezTo>
                      <a:pt x="3658403" y="3022947"/>
                      <a:pt x="3920494" y="2941477"/>
                      <a:pt x="4158211" y="2796302"/>
                    </a:cubicBezTo>
                    <a:cubicBezTo>
                      <a:pt x="4399646" y="2648814"/>
                      <a:pt x="4554653" y="2440925"/>
                      <a:pt x="4605385" y="2159086"/>
                    </a:cubicBezTo>
                    <a:cubicBezTo>
                      <a:pt x="4643394" y="1948223"/>
                      <a:pt x="4620341" y="1740335"/>
                      <a:pt x="4580515" y="1533025"/>
                    </a:cubicBezTo>
                    <a:cubicBezTo>
                      <a:pt x="4538458" y="1314396"/>
                      <a:pt x="4470787" y="1102211"/>
                      <a:pt x="4415262" y="887051"/>
                    </a:cubicBezTo>
                    <a:cubicBezTo>
                      <a:pt x="4374114" y="727417"/>
                      <a:pt x="4334288" y="567948"/>
                      <a:pt x="4353457" y="399803"/>
                    </a:cubicBezTo>
                    <a:cubicBezTo>
                      <a:pt x="4373453" y="224883"/>
                      <a:pt x="4478223" y="93258"/>
                      <a:pt x="4642816" y="54424"/>
                    </a:cubicBezTo>
                    <a:cubicBezTo>
                      <a:pt x="4803689" y="16416"/>
                      <a:pt x="4982410" y="66983"/>
                      <a:pt x="5034630" y="282804"/>
                    </a:cubicBezTo>
                    <a:cubicBezTo>
                      <a:pt x="5056774" y="374271"/>
                      <a:pt x="5066607" y="466565"/>
                      <a:pt x="5065119" y="560346"/>
                    </a:cubicBezTo>
                    <a:cubicBezTo>
                      <a:pt x="5079827" y="572079"/>
                      <a:pt x="5094039" y="572740"/>
                      <a:pt x="5107837" y="558776"/>
                    </a:cubicBezTo>
                    <a:cubicBezTo>
                      <a:pt x="5108746" y="481686"/>
                      <a:pt x="5103789" y="405008"/>
                      <a:pt x="5089246" y="329157"/>
                    </a:cubicBezTo>
                    <a:close/>
                  </a:path>
                </a:pathLst>
              </a:custGeom>
              <a:solidFill>
                <a:srgbClr val="3B434C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38FFCFD-FB5D-490C-A165-09AD6BDBBF9E}"/>
                  </a:ext>
                </a:extLst>
              </p:cNvPr>
              <p:cNvSpPr/>
              <p:nvPr/>
            </p:nvSpPr>
            <p:spPr>
              <a:xfrm>
                <a:off x="10989705" y="5072377"/>
                <a:ext cx="27890" cy="192464"/>
              </a:xfrm>
              <a:custGeom>
                <a:avLst/>
                <a:gdLst>
                  <a:gd name="connsiteX0" fmla="*/ 39661 w 39664"/>
                  <a:gd name="connsiteY0" fmla="*/ 248726 h 273718"/>
                  <a:gd name="connsiteX1" fmla="*/ 20987 w 39664"/>
                  <a:gd name="connsiteY1" fmla="*/ 273679 h 273718"/>
                  <a:gd name="connsiteX2" fmla="*/ 0 w 39664"/>
                  <a:gd name="connsiteY2" fmla="*/ 247404 h 273718"/>
                  <a:gd name="connsiteX3" fmla="*/ 83 w 39664"/>
                  <a:gd name="connsiteY3" fmla="*/ 24973 h 273718"/>
                  <a:gd name="connsiteX4" fmla="*/ 18178 w 39664"/>
                  <a:gd name="connsiteY4" fmla="*/ 21 h 273718"/>
                  <a:gd name="connsiteX5" fmla="*/ 39661 w 39664"/>
                  <a:gd name="connsiteY5" fmla="*/ 26296 h 273718"/>
                  <a:gd name="connsiteX6" fmla="*/ 39661 w 39664"/>
                  <a:gd name="connsiteY6" fmla="*/ 248726 h 27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64" h="273718">
                    <a:moveTo>
                      <a:pt x="39661" y="248726"/>
                    </a:moveTo>
                    <a:cubicBezTo>
                      <a:pt x="39661" y="261781"/>
                      <a:pt x="39413" y="272853"/>
                      <a:pt x="20987" y="273679"/>
                    </a:cubicBezTo>
                    <a:cubicBezTo>
                      <a:pt x="83" y="274506"/>
                      <a:pt x="0" y="262277"/>
                      <a:pt x="0" y="247404"/>
                    </a:cubicBezTo>
                    <a:cubicBezTo>
                      <a:pt x="248" y="173288"/>
                      <a:pt x="165" y="99090"/>
                      <a:pt x="83" y="24973"/>
                    </a:cubicBezTo>
                    <a:cubicBezTo>
                      <a:pt x="83" y="12249"/>
                      <a:pt x="-826" y="516"/>
                      <a:pt x="18178" y="21"/>
                    </a:cubicBezTo>
                    <a:cubicBezTo>
                      <a:pt x="38752" y="-558"/>
                      <a:pt x="39743" y="11175"/>
                      <a:pt x="39661" y="26296"/>
                    </a:cubicBezTo>
                    <a:cubicBezTo>
                      <a:pt x="39413" y="63312"/>
                      <a:pt x="39578" y="211627"/>
                      <a:pt x="39661" y="248726"/>
                    </a:cubicBezTo>
                    <a:close/>
                  </a:path>
                </a:pathLst>
              </a:custGeom>
              <a:solidFill>
                <a:srgbClr val="7A889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9B34983-DC31-4C27-8933-15E70DB5D3C9}"/>
              </a:ext>
            </a:extLst>
          </p:cNvPr>
          <p:cNvSpPr txBox="1"/>
          <p:nvPr/>
        </p:nvSpPr>
        <p:spPr>
          <a:xfrm>
            <a:off x="101768" y="4470050"/>
            <a:ext cx="71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Memperkenalkan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pengantar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layer awal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tombol “MULAI”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E8D49-A19F-45EB-0D80-ABF67FF1C0F4}"/>
              </a:ext>
            </a:extLst>
          </p:cNvPr>
          <p:cNvSpPr txBox="1"/>
          <p:nvPr/>
        </p:nvSpPr>
        <p:spPr>
          <a:xfrm>
            <a:off x="214544" y="3489475"/>
            <a:ext cx="671300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welcome_screen.dart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b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WelcomeScreen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StatelessWidget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b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Widget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layar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sambutan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... }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F5BC3-A638-6552-8E12-E9ED659CBAF0}"/>
              </a:ext>
            </a:extLst>
          </p:cNvPr>
          <p:cNvSpPr txBox="1"/>
          <p:nvPr/>
        </p:nvSpPr>
        <p:spPr>
          <a:xfrm>
            <a:off x="182374" y="5038740"/>
            <a:ext cx="671300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main_screen.dart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b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_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SchedulerAppState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extends State&lt;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SchedulerApp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&gt; { </a:t>
            </a:r>
            <a:b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Metode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menambah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mengedit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, dan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melihat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acara... }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4D7BE-155B-AF99-36B0-AF58E4D2511B}"/>
              </a:ext>
            </a:extLst>
          </p:cNvPr>
          <p:cNvSpPr txBox="1"/>
          <p:nvPr/>
        </p:nvSpPr>
        <p:spPr>
          <a:xfrm>
            <a:off x="94024" y="5991455"/>
            <a:ext cx="71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SchedulerApp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addEvent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editEvent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dan _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checkEvents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7FBD7-9938-C841-8116-22B94FAE237B}"/>
              </a:ext>
            </a:extLst>
          </p:cNvPr>
          <p:cNvSpPr txBox="1"/>
          <p:nvPr/>
        </p:nvSpPr>
        <p:spPr>
          <a:xfrm>
            <a:off x="182374" y="1084567"/>
            <a:ext cx="3090913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main.dart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void main()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runApp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MaterialApp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  home: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WelcomeScreen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(),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));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1E6D47-ACFC-45A8-16FB-239988EB4E4A}"/>
              </a:ext>
            </a:extLst>
          </p:cNvPr>
          <p:cNvSpPr txBox="1"/>
          <p:nvPr/>
        </p:nvSpPr>
        <p:spPr>
          <a:xfrm>
            <a:off x="3306873" y="1063756"/>
            <a:ext cx="280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Komponen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disebut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main.dart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16FC6A-BFC8-4DF0-BFB7-A60EBD88F8D4}"/>
              </a:ext>
            </a:extLst>
          </p:cNvPr>
          <p:cNvGrpSpPr/>
          <p:nvPr/>
        </p:nvGrpSpPr>
        <p:grpSpPr>
          <a:xfrm>
            <a:off x="7353872" y="1084567"/>
            <a:ext cx="4542854" cy="4964929"/>
            <a:chOff x="6110127" y="1553562"/>
            <a:chExt cx="4542854" cy="496492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B7200E-54A0-4F41-98D3-F51C8B6F3045}"/>
                </a:ext>
              </a:extLst>
            </p:cNvPr>
            <p:cNvGrpSpPr/>
            <p:nvPr/>
          </p:nvGrpSpPr>
          <p:grpSpPr>
            <a:xfrm>
              <a:off x="7313348" y="1982975"/>
              <a:ext cx="3339633" cy="3337920"/>
              <a:chOff x="7280365" y="2348194"/>
              <a:chExt cx="3168977" cy="3167352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4709A09-2D61-43C1-B6BE-EC4F66399188}"/>
                  </a:ext>
                </a:extLst>
              </p:cNvPr>
              <p:cNvSpPr/>
              <p:nvPr/>
            </p:nvSpPr>
            <p:spPr>
              <a:xfrm>
                <a:off x="7281176" y="2348194"/>
                <a:ext cx="3167351" cy="3167352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9FF9090-90C9-4039-BE8F-F3216F53DE05}"/>
                  </a:ext>
                </a:extLst>
              </p:cNvPr>
              <p:cNvSpPr/>
              <p:nvPr/>
            </p:nvSpPr>
            <p:spPr>
              <a:xfrm>
                <a:off x="7280365" y="2357762"/>
                <a:ext cx="3168977" cy="3100025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30DF5-8308-492A-91F6-7B4F9174CFD3}"/>
                </a:ext>
              </a:extLst>
            </p:cNvPr>
            <p:cNvGrpSpPr/>
            <p:nvPr/>
          </p:nvGrpSpPr>
          <p:grpSpPr>
            <a:xfrm>
              <a:off x="7504991" y="1553562"/>
              <a:ext cx="2943855" cy="1040245"/>
              <a:chOff x="7389382" y="1763600"/>
              <a:chExt cx="2943855" cy="1040245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C62A16A2-A4A0-44E8-8BEC-D27AA6E652EB}"/>
                  </a:ext>
                </a:extLst>
              </p:cNvPr>
              <p:cNvSpPr/>
              <p:nvPr/>
            </p:nvSpPr>
            <p:spPr>
              <a:xfrm>
                <a:off x="7389382" y="1763600"/>
                <a:ext cx="2943855" cy="478089"/>
              </a:xfrm>
              <a:custGeom>
                <a:avLst/>
                <a:gdLst>
                  <a:gd name="connsiteX0" fmla="*/ 40989 w 4186687"/>
                  <a:gd name="connsiteY0" fmla="*/ 590150 h 679928"/>
                  <a:gd name="connsiteX1" fmla="*/ 89 w 4186687"/>
                  <a:gd name="connsiteY1" fmla="*/ 548754 h 679928"/>
                  <a:gd name="connsiteX2" fmla="*/ 12235 w 4186687"/>
                  <a:gd name="connsiteY2" fmla="*/ 41840 h 679928"/>
                  <a:gd name="connsiteX3" fmla="*/ 60984 w 4186687"/>
                  <a:gd name="connsiteY3" fmla="*/ 114 h 679928"/>
                  <a:gd name="connsiteX4" fmla="*/ 4125713 w 4186687"/>
                  <a:gd name="connsiteY4" fmla="*/ 87285 h 679928"/>
                  <a:gd name="connsiteX5" fmla="*/ 4186195 w 4186687"/>
                  <a:gd name="connsiteY5" fmla="*/ 151155 h 679928"/>
                  <a:gd name="connsiteX6" fmla="*/ 4174214 w 4186687"/>
                  <a:gd name="connsiteY6" fmla="*/ 641544 h 679928"/>
                  <a:gd name="connsiteX7" fmla="*/ 4134554 w 4186687"/>
                  <a:gd name="connsiteY7" fmla="*/ 679882 h 679928"/>
                  <a:gd name="connsiteX8" fmla="*/ 40989 w 4186687"/>
                  <a:gd name="connsiteY8" fmla="*/ 590150 h 67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86687" h="679928">
                    <a:moveTo>
                      <a:pt x="40989" y="590150"/>
                    </a:moveTo>
                    <a:cubicBezTo>
                      <a:pt x="8930" y="589654"/>
                      <a:pt x="-1068" y="581805"/>
                      <a:pt x="89" y="548754"/>
                    </a:cubicBezTo>
                    <a:cubicBezTo>
                      <a:pt x="5872" y="379865"/>
                      <a:pt x="10830" y="210812"/>
                      <a:pt x="12235" y="41840"/>
                    </a:cubicBezTo>
                    <a:cubicBezTo>
                      <a:pt x="12565" y="1105"/>
                      <a:pt x="29338" y="-630"/>
                      <a:pt x="60984" y="114"/>
                    </a:cubicBezTo>
                    <a:cubicBezTo>
                      <a:pt x="458500" y="9451"/>
                      <a:pt x="3875354" y="81666"/>
                      <a:pt x="4125713" y="87285"/>
                    </a:cubicBezTo>
                    <a:cubicBezTo>
                      <a:pt x="4188509" y="88690"/>
                      <a:pt x="4187930" y="88937"/>
                      <a:pt x="4186195" y="151155"/>
                    </a:cubicBezTo>
                    <a:cubicBezTo>
                      <a:pt x="4181651" y="314590"/>
                      <a:pt x="4176776" y="478108"/>
                      <a:pt x="4174214" y="641544"/>
                    </a:cubicBezTo>
                    <a:cubicBezTo>
                      <a:pt x="4173719" y="672528"/>
                      <a:pt x="4165291" y="680626"/>
                      <a:pt x="4134554" y="679882"/>
                    </a:cubicBezTo>
                    <a:cubicBezTo>
                      <a:pt x="3877255" y="673190"/>
                      <a:pt x="301014" y="594364"/>
                      <a:pt x="40989" y="590150"/>
                    </a:cubicBezTo>
                    <a:close/>
                  </a:path>
                </a:pathLst>
              </a:custGeom>
              <a:solidFill>
                <a:srgbClr val="474343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C26EA02-CC61-405A-986B-B17E3C06B5FB}"/>
                  </a:ext>
                </a:extLst>
              </p:cNvPr>
              <p:cNvSpPr/>
              <p:nvPr/>
            </p:nvSpPr>
            <p:spPr>
              <a:xfrm>
                <a:off x="7951352" y="2175695"/>
                <a:ext cx="1832403" cy="628150"/>
              </a:xfrm>
              <a:custGeom>
                <a:avLst/>
                <a:gdLst>
                  <a:gd name="connsiteX0" fmla="*/ 61173 w 2606003"/>
                  <a:gd name="connsiteY0" fmla="*/ 2337 h 893342"/>
                  <a:gd name="connsiteX1" fmla="*/ 2563599 w 2606003"/>
                  <a:gd name="connsiteY1" fmla="*/ 51912 h 893342"/>
                  <a:gd name="connsiteX2" fmla="*/ 2548975 w 2606003"/>
                  <a:gd name="connsiteY2" fmla="*/ 676238 h 893342"/>
                  <a:gd name="connsiteX3" fmla="*/ 2564343 w 2606003"/>
                  <a:gd name="connsiteY3" fmla="*/ 722261 h 893342"/>
                  <a:gd name="connsiteX4" fmla="*/ 2581199 w 2606003"/>
                  <a:gd name="connsiteY4" fmla="*/ 833890 h 893342"/>
                  <a:gd name="connsiteX5" fmla="*/ 2351910 w 2606003"/>
                  <a:gd name="connsiteY5" fmla="*/ 876360 h 893342"/>
                  <a:gd name="connsiteX6" fmla="*/ 1700566 w 2606003"/>
                  <a:gd name="connsiteY6" fmla="*/ 893050 h 893342"/>
                  <a:gd name="connsiteX7" fmla="*/ 1264050 w 2606003"/>
                  <a:gd name="connsiteY7" fmla="*/ 885118 h 893342"/>
                  <a:gd name="connsiteX8" fmla="*/ 355571 w 2606003"/>
                  <a:gd name="connsiteY8" fmla="*/ 834633 h 893342"/>
                  <a:gd name="connsiteX9" fmla="*/ 70840 w 2606003"/>
                  <a:gd name="connsiteY9" fmla="*/ 799765 h 893342"/>
                  <a:gd name="connsiteX10" fmla="*/ 17050 w 2606003"/>
                  <a:gd name="connsiteY10" fmla="*/ 761261 h 893342"/>
                  <a:gd name="connsiteX11" fmla="*/ 33245 w 2606003"/>
                  <a:gd name="connsiteY11" fmla="*/ 662275 h 893342"/>
                  <a:gd name="connsiteX12" fmla="*/ 47374 w 2606003"/>
                  <a:gd name="connsiteY12" fmla="*/ 618152 h 893342"/>
                  <a:gd name="connsiteX13" fmla="*/ 61173 w 2606003"/>
                  <a:gd name="connsiteY13" fmla="*/ 2337 h 89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6003" h="893342">
                    <a:moveTo>
                      <a:pt x="61173" y="2337"/>
                    </a:moveTo>
                    <a:cubicBezTo>
                      <a:pt x="83647" y="-12701"/>
                      <a:pt x="2486757" y="49682"/>
                      <a:pt x="2563599" y="51912"/>
                    </a:cubicBezTo>
                    <a:cubicBezTo>
                      <a:pt x="2558642" y="260049"/>
                      <a:pt x="2553602" y="468102"/>
                      <a:pt x="2548975" y="676238"/>
                    </a:cubicBezTo>
                    <a:cubicBezTo>
                      <a:pt x="2548644" y="692599"/>
                      <a:pt x="2543191" y="708711"/>
                      <a:pt x="2564343" y="722261"/>
                    </a:cubicBezTo>
                    <a:cubicBezTo>
                      <a:pt x="2615076" y="754734"/>
                      <a:pt x="2617968" y="784810"/>
                      <a:pt x="2581199" y="833890"/>
                    </a:cubicBezTo>
                    <a:cubicBezTo>
                      <a:pt x="2508735" y="869419"/>
                      <a:pt x="2429497" y="870493"/>
                      <a:pt x="2351910" y="876360"/>
                    </a:cubicBezTo>
                    <a:cubicBezTo>
                      <a:pt x="2135098" y="892555"/>
                      <a:pt x="1917873" y="894207"/>
                      <a:pt x="1700566" y="893050"/>
                    </a:cubicBezTo>
                    <a:cubicBezTo>
                      <a:pt x="1690981" y="892968"/>
                      <a:pt x="1399970" y="888671"/>
                      <a:pt x="1264050" y="885118"/>
                    </a:cubicBezTo>
                    <a:cubicBezTo>
                      <a:pt x="960728" y="877269"/>
                      <a:pt x="657819" y="862065"/>
                      <a:pt x="355571" y="834633"/>
                    </a:cubicBezTo>
                    <a:cubicBezTo>
                      <a:pt x="331031" y="832403"/>
                      <a:pt x="129505" y="817612"/>
                      <a:pt x="70840" y="799765"/>
                    </a:cubicBezTo>
                    <a:cubicBezTo>
                      <a:pt x="49027" y="793155"/>
                      <a:pt x="25644" y="787123"/>
                      <a:pt x="17050" y="761261"/>
                    </a:cubicBezTo>
                    <a:cubicBezTo>
                      <a:pt x="-8564" y="714742"/>
                      <a:pt x="-6994" y="696234"/>
                      <a:pt x="33245" y="662275"/>
                    </a:cubicBezTo>
                    <a:cubicBezTo>
                      <a:pt x="49357" y="648724"/>
                      <a:pt x="46961" y="633603"/>
                      <a:pt x="47374" y="618152"/>
                    </a:cubicBezTo>
                    <a:cubicBezTo>
                      <a:pt x="52332" y="412825"/>
                      <a:pt x="56629" y="207581"/>
                      <a:pt x="61173" y="2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48887BF-57C8-40DA-852B-38B03BFF1F63}"/>
                </a:ext>
              </a:extLst>
            </p:cNvPr>
            <p:cNvGrpSpPr/>
            <p:nvPr/>
          </p:nvGrpSpPr>
          <p:grpSpPr>
            <a:xfrm flipH="1">
              <a:off x="6110127" y="3895561"/>
              <a:ext cx="4542854" cy="2622930"/>
              <a:chOff x="7422723" y="4330492"/>
              <a:chExt cx="3910228" cy="2257668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A2736757-018B-4BAE-8AD3-45161ABC5CCA}"/>
                  </a:ext>
                </a:extLst>
              </p:cNvPr>
              <p:cNvSpPr/>
              <p:nvPr/>
            </p:nvSpPr>
            <p:spPr>
              <a:xfrm>
                <a:off x="10676438" y="4771152"/>
                <a:ext cx="656513" cy="947007"/>
              </a:xfrm>
              <a:custGeom>
                <a:avLst/>
                <a:gdLst>
                  <a:gd name="connsiteX0" fmla="*/ 933680 w 933679"/>
                  <a:gd name="connsiteY0" fmla="*/ 673406 h 1346812"/>
                  <a:gd name="connsiteX1" fmla="*/ 466840 w 933679"/>
                  <a:gd name="connsiteY1" fmla="*/ 1346812 h 1346812"/>
                  <a:gd name="connsiteX2" fmla="*/ 0 w 933679"/>
                  <a:gd name="connsiteY2" fmla="*/ 673406 h 1346812"/>
                  <a:gd name="connsiteX3" fmla="*/ 466840 w 933679"/>
                  <a:gd name="connsiteY3" fmla="*/ 0 h 1346812"/>
                  <a:gd name="connsiteX4" fmla="*/ 933680 w 933679"/>
                  <a:gd name="connsiteY4" fmla="*/ 673406 h 134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79" h="1346812">
                    <a:moveTo>
                      <a:pt x="933680" y="673406"/>
                    </a:moveTo>
                    <a:cubicBezTo>
                      <a:pt x="933680" y="1045318"/>
                      <a:pt x="724669" y="1346812"/>
                      <a:pt x="466840" y="1346812"/>
                    </a:cubicBezTo>
                    <a:cubicBezTo>
                      <a:pt x="209011" y="1346812"/>
                      <a:pt x="0" y="1045318"/>
                      <a:pt x="0" y="673406"/>
                    </a:cubicBezTo>
                    <a:cubicBezTo>
                      <a:pt x="0" y="301494"/>
                      <a:pt x="209011" y="0"/>
                      <a:pt x="466840" y="0"/>
                    </a:cubicBezTo>
                    <a:cubicBezTo>
                      <a:pt x="724669" y="0"/>
                      <a:pt x="933680" y="301494"/>
                      <a:pt x="933680" y="673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95EF7A2C-A606-436C-A5EB-1D863830CF4C}"/>
                  </a:ext>
                </a:extLst>
              </p:cNvPr>
              <p:cNvSpPr/>
              <p:nvPr/>
            </p:nvSpPr>
            <p:spPr>
              <a:xfrm>
                <a:off x="10972683" y="5049965"/>
                <a:ext cx="63966" cy="255691"/>
              </a:xfrm>
              <a:custGeom>
                <a:avLst/>
                <a:gdLst>
                  <a:gd name="connsiteX0" fmla="*/ 67175 w 90971"/>
                  <a:gd name="connsiteY0" fmla="*/ 363639 h 363639"/>
                  <a:gd name="connsiteX1" fmla="*/ 23796 w 90971"/>
                  <a:gd name="connsiteY1" fmla="*/ 363639 h 363639"/>
                  <a:gd name="connsiteX2" fmla="*/ 0 w 90971"/>
                  <a:gd name="connsiteY2" fmla="*/ 339843 h 363639"/>
                  <a:gd name="connsiteX3" fmla="*/ 0 w 90971"/>
                  <a:gd name="connsiteY3" fmla="*/ 23796 h 363639"/>
                  <a:gd name="connsiteX4" fmla="*/ 23796 w 90971"/>
                  <a:gd name="connsiteY4" fmla="*/ 0 h 363639"/>
                  <a:gd name="connsiteX5" fmla="*/ 67175 w 90971"/>
                  <a:gd name="connsiteY5" fmla="*/ 0 h 363639"/>
                  <a:gd name="connsiteX6" fmla="*/ 90972 w 90971"/>
                  <a:gd name="connsiteY6" fmla="*/ 23796 h 363639"/>
                  <a:gd name="connsiteX7" fmla="*/ 90972 w 90971"/>
                  <a:gd name="connsiteY7" fmla="*/ 339843 h 363639"/>
                  <a:gd name="connsiteX8" fmla="*/ 67175 w 90971"/>
                  <a:gd name="connsiteY8" fmla="*/ 363639 h 36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71" h="363639">
                    <a:moveTo>
                      <a:pt x="67175" y="363639"/>
                    </a:moveTo>
                    <a:lnTo>
                      <a:pt x="23796" y="363639"/>
                    </a:lnTo>
                    <a:cubicBezTo>
                      <a:pt x="10659" y="363639"/>
                      <a:pt x="0" y="352981"/>
                      <a:pt x="0" y="339843"/>
                    </a:cubicBezTo>
                    <a:lnTo>
                      <a:pt x="0" y="23796"/>
                    </a:lnTo>
                    <a:cubicBezTo>
                      <a:pt x="0" y="10659"/>
                      <a:pt x="10659" y="0"/>
                      <a:pt x="23796" y="0"/>
                    </a:cubicBezTo>
                    <a:lnTo>
                      <a:pt x="67175" y="0"/>
                    </a:lnTo>
                    <a:cubicBezTo>
                      <a:pt x="80313" y="0"/>
                      <a:pt x="90972" y="10659"/>
                      <a:pt x="90972" y="23796"/>
                    </a:cubicBezTo>
                    <a:lnTo>
                      <a:pt x="90972" y="339843"/>
                    </a:lnTo>
                    <a:cubicBezTo>
                      <a:pt x="90972" y="353063"/>
                      <a:pt x="80313" y="363639"/>
                      <a:pt x="67175" y="363639"/>
                    </a:cubicBezTo>
                    <a:close/>
                  </a:path>
                </a:pathLst>
              </a:custGeom>
              <a:solidFill>
                <a:srgbClr val="010101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5E4F7E5B-1864-401C-8139-9DD6DC72821D}"/>
                  </a:ext>
                </a:extLst>
              </p:cNvPr>
              <p:cNvSpPr/>
              <p:nvPr/>
            </p:nvSpPr>
            <p:spPr>
              <a:xfrm>
                <a:off x="10672712" y="5025797"/>
                <a:ext cx="200041" cy="546765"/>
              </a:xfrm>
              <a:custGeom>
                <a:avLst/>
                <a:gdLst>
                  <a:gd name="connsiteX0" fmla="*/ 55287 w 284493"/>
                  <a:gd name="connsiteY0" fmla="*/ 0 h 777597"/>
                  <a:gd name="connsiteX1" fmla="*/ 284493 w 284493"/>
                  <a:gd name="connsiteY1" fmla="*/ 0 h 777597"/>
                  <a:gd name="connsiteX2" fmla="*/ 142458 w 284493"/>
                  <a:gd name="connsiteY2" fmla="*/ 160956 h 777597"/>
                  <a:gd name="connsiteX3" fmla="*/ 68177 w 284493"/>
                  <a:gd name="connsiteY3" fmla="*/ 516581 h 777597"/>
                  <a:gd name="connsiteX4" fmla="*/ 137005 w 284493"/>
                  <a:gd name="connsiteY4" fmla="*/ 777598 h 777597"/>
                  <a:gd name="connsiteX5" fmla="*/ 31573 w 284493"/>
                  <a:gd name="connsiteY5" fmla="*/ 552358 h 777597"/>
                  <a:gd name="connsiteX6" fmla="*/ 176 w 284493"/>
                  <a:gd name="connsiteY6" fmla="*/ 317451 h 777597"/>
                  <a:gd name="connsiteX7" fmla="*/ 55287 w 284493"/>
                  <a:gd name="connsiteY7" fmla="*/ 0 h 77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493" h="777597">
                    <a:moveTo>
                      <a:pt x="55287" y="0"/>
                    </a:moveTo>
                    <a:cubicBezTo>
                      <a:pt x="130064" y="0"/>
                      <a:pt x="204841" y="0"/>
                      <a:pt x="284493" y="0"/>
                    </a:cubicBezTo>
                    <a:cubicBezTo>
                      <a:pt x="241610" y="63705"/>
                      <a:pt x="186911" y="107827"/>
                      <a:pt x="142458" y="160956"/>
                    </a:cubicBezTo>
                    <a:cubicBezTo>
                      <a:pt x="53965" y="266884"/>
                      <a:pt x="43719" y="386857"/>
                      <a:pt x="68177" y="516581"/>
                    </a:cubicBezTo>
                    <a:cubicBezTo>
                      <a:pt x="84950" y="605405"/>
                      <a:pt x="116679" y="689931"/>
                      <a:pt x="137005" y="777598"/>
                    </a:cubicBezTo>
                    <a:cubicBezTo>
                      <a:pt x="79744" y="712902"/>
                      <a:pt x="56774" y="631845"/>
                      <a:pt x="31573" y="552358"/>
                    </a:cubicBezTo>
                    <a:cubicBezTo>
                      <a:pt x="7446" y="476177"/>
                      <a:pt x="-1394" y="395863"/>
                      <a:pt x="176" y="317451"/>
                    </a:cubicBezTo>
                    <a:cubicBezTo>
                      <a:pt x="2158" y="209872"/>
                      <a:pt x="11247" y="101300"/>
                      <a:pt x="5528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FC5E3A68-AEF2-4886-899E-5072462E81ED}"/>
                  </a:ext>
                </a:extLst>
              </p:cNvPr>
              <p:cNvSpPr/>
              <p:nvPr/>
            </p:nvSpPr>
            <p:spPr>
              <a:xfrm>
                <a:off x="10721697" y="4782015"/>
                <a:ext cx="221537" cy="221614"/>
              </a:xfrm>
              <a:custGeom>
                <a:avLst/>
                <a:gdLst>
                  <a:gd name="connsiteX0" fmla="*/ 314642 w 315065"/>
                  <a:gd name="connsiteY0" fmla="*/ 0 h 315176"/>
                  <a:gd name="connsiteX1" fmla="*/ 272750 w 315065"/>
                  <a:gd name="connsiteY1" fmla="*/ 264405 h 315176"/>
                  <a:gd name="connsiteX2" fmla="*/ 200865 w 315065"/>
                  <a:gd name="connsiteY2" fmla="*/ 314890 h 315176"/>
                  <a:gd name="connsiteX3" fmla="*/ 0 w 315065"/>
                  <a:gd name="connsiteY3" fmla="*/ 312080 h 315176"/>
                  <a:gd name="connsiteX4" fmla="*/ 314642 w 315065"/>
                  <a:gd name="connsiteY4" fmla="*/ 0 h 31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065" h="315176">
                    <a:moveTo>
                      <a:pt x="314642" y="0"/>
                    </a:moveTo>
                    <a:cubicBezTo>
                      <a:pt x="317616" y="90807"/>
                      <a:pt x="305057" y="179134"/>
                      <a:pt x="272750" y="264405"/>
                    </a:cubicBezTo>
                    <a:cubicBezTo>
                      <a:pt x="260191" y="297455"/>
                      <a:pt x="242757" y="317864"/>
                      <a:pt x="200865" y="314890"/>
                    </a:cubicBezTo>
                    <a:cubicBezTo>
                      <a:pt x="134185" y="310180"/>
                      <a:pt x="67010" y="312659"/>
                      <a:pt x="0" y="312080"/>
                    </a:cubicBezTo>
                    <a:cubicBezTo>
                      <a:pt x="61887" y="164757"/>
                      <a:pt x="149058" y="42883"/>
                      <a:pt x="31464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2F29F07-96AE-4BDB-9807-CAD0EDDC0106}"/>
                  </a:ext>
                </a:extLst>
              </p:cNvPr>
              <p:cNvSpPr/>
              <p:nvPr/>
            </p:nvSpPr>
            <p:spPr>
              <a:xfrm>
                <a:off x="10969839" y="4723395"/>
                <a:ext cx="62439" cy="264407"/>
              </a:xfrm>
              <a:custGeom>
                <a:avLst/>
                <a:gdLst>
                  <a:gd name="connsiteX0" fmla="*/ 82951 w 88800"/>
                  <a:gd name="connsiteY0" fmla="*/ 67340 h 376033"/>
                  <a:gd name="connsiteX1" fmla="*/ 57750 w 88800"/>
                  <a:gd name="connsiteY1" fmla="*/ 97086 h 376033"/>
                  <a:gd name="connsiteX2" fmla="*/ 57667 w 88800"/>
                  <a:gd name="connsiteY2" fmla="*/ 347857 h 376033"/>
                  <a:gd name="connsiteX3" fmla="*/ 46017 w 88800"/>
                  <a:gd name="connsiteY3" fmla="*/ 376033 h 376033"/>
                  <a:gd name="connsiteX4" fmla="*/ 37589 w 88800"/>
                  <a:gd name="connsiteY4" fmla="*/ 348766 h 376033"/>
                  <a:gd name="connsiteX5" fmla="*/ 36763 w 88800"/>
                  <a:gd name="connsiteY5" fmla="*/ 97995 h 376033"/>
                  <a:gd name="connsiteX6" fmla="*/ 18090 w 88800"/>
                  <a:gd name="connsiteY6" fmla="*/ 69737 h 376033"/>
                  <a:gd name="connsiteX7" fmla="*/ 20568 w 88800"/>
                  <a:gd name="connsiteY7" fmla="*/ 1570 h 376033"/>
                  <a:gd name="connsiteX8" fmla="*/ 63286 w 88800"/>
                  <a:gd name="connsiteY8" fmla="*/ 0 h 376033"/>
                  <a:gd name="connsiteX9" fmla="*/ 82951 w 88800"/>
                  <a:gd name="connsiteY9" fmla="*/ 67340 h 37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00" h="376033">
                    <a:moveTo>
                      <a:pt x="82951" y="67340"/>
                    </a:moveTo>
                    <a:cubicBezTo>
                      <a:pt x="61964" y="76181"/>
                      <a:pt x="57667" y="78743"/>
                      <a:pt x="57750" y="97086"/>
                    </a:cubicBezTo>
                    <a:cubicBezTo>
                      <a:pt x="58329" y="180704"/>
                      <a:pt x="58246" y="264322"/>
                      <a:pt x="57667" y="347857"/>
                    </a:cubicBezTo>
                    <a:cubicBezTo>
                      <a:pt x="57585" y="358268"/>
                      <a:pt x="61964" y="373637"/>
                      <a:pt x="46017" y="376033"/>
                    </a:cubicBezTo>
                    <a:cubicBezTo>
                      <a:pt x="28914" y="373637"/>
                      <a:pt x="37672" y="358351"/>
                      <a:pt x="37589" y="348766"/>
                    </a:cubicBezTo>
                    <a:cubicBezTo>
                      <a:pt x="37011" y="265148"/>
                      <a:pt x="37589" y="181530"/>
                      <a:pt x="36763" y="97995"/>
                    </a:cubicBezTo>
                    <a:cubicBezTo>
                      <a:pt x="36681" y="86510"/>
                      <a:pt x="37094" y="76181"/>
                      <a:pt x="18090" y="69737"/>
                    </a:cubicBezTo>
                    <a:cubicBezTo>
                      <a:pt x="-7029" y="50319"/>
                      <a:pt x="-5790" y="16360"/>
                      <a:pt x="20568" y="1570"/>
                    </a:cubicBezTo>
                    <a:cubicBezTo>
                      <a:pt x="34780" y="1074"/>
                      <a:pt x="49075" y="578"/>
                      <a:pt x="63286" y="0"/>
                    </a:cubicBezTo>
                    <a:cubicBezTo>
                      <a:pt x="101129" y="13385"/>
                      <a:pt x="86752" y="59656"/>
                      <a:pt x="82951" y="67340"/>
                    </a:cubicBezTo>
                    <a:close/>
                  </a:path>
                </a:pathLst>
              </a:custGeom>
              <a:solidFill>
                <a:srgbClr val="151616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E4BC1F87-1C60-45C9-A538-330870AB105C}"/>
                  </a:ext>
                </a:extLst>
              </p:cNvPr>
              <p:cNvSpPr/>
              <p:nvPr/>
            </p:nvSpPr>
            <p:spPr>
              <a:xfrm>
                <a:off x="10715945" y="5014421"/>
                <a:ext cx="576164" cy="5334"/>
              </a:xfrm>
              <a:custGeom>
                <a:avLst/>
                <a:gdLst>
                  <a:gd name="connsiteX0" fmla="*/ 819242 w 819408"/>
                  <a:gd name="connsiteY0" fmla="*/ 7586 h 7585"/>
                  <a:gd name="connsiteX1" fmla="*/ 0 w 819408"/>
                  <a:gd name="connsiteY1" fmla="*/ 7503 h 7585"/>
                  <a:gd name="connsiteX2" fmla="*/ 1653 w 819408"/>
                  <a:gd name="connsiteY2" fmla="*/ 1058 h 7585"/>
                  <a:gd name="connsiteX3" fmla="*/ 814945 w 819408"/>
                  <a:gd name="connsiteY3" fmla="*/ 66 h 7585"/>
                  <a:gd name="connsiteX4" fmla="*/ 819242 w 819408"/>
                  <a:gd name="connsiteY4" fmla="*/ 7586 h 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408" h="7585">
                    <a:moveTo>
                      <a:pt x="819242" y="7586"/>
                    </a:moveTo>
                    <a:cubicBezTo>
                      <a:pt x="546161" y="7586"/>
                      <a:pt x="273081" y="7503"/>
                      <a:pt x="0" y="7503"/>
                    </a:cubicBezTo>
                    <a:cubicBezTo>
                      <a:pt x="1653" y="1058"/>
                      <a:pt x="-1570" y="10312"/>
                      <a:pt x="1653" y="1058"/>
                    </a:cubicBezTo>
                    <a:cubicBezTo>
                      <a:pt x="255151" y="728"/>
                      <a:pt x="561447" y="-264"/>
                      <a:pt x="814945" y="66"/>
                    </a:cubicBezTo>
                    <a:cubicBezTo>
                      <a:pt x="819655" y="9321"/>
                      <a:pt x="819655" y="1058"/>
                      <a:pt x="819242" y="7586"/>
                    </a:cubicBezTo>
                    <a:close/>
                  </a:path>
                </a:pathLst>
              </a:custGeom>
              <a:solidFill>
                <a:srgbClr val="151515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FA5E6D1-8FA0-453D-B8BD-ED6B39F523A7}"/>
                  </a:ext>
                </a:extLst>
              </p:cNvPr>
              <p:cNvSpPr/>
              <p:nvPr/>
            </p:nvSpPr>
            <p:spPr>
              <a:xfrm>
                <a:off x="7422723" y="4330492"/>
                <a:ext cx="3591631" cy="2257668"/>
              </a:xfrm>
              <a:custGeom>
                <a:avLst/>
                <a:gdLst>
                  <a:gd name="connsiteX0" fmla="*/ 5089246 w 5107940"/>
                  <a:gd name="connsiteY0" fmla="*/ 329157 h 3210806"/>
                  <a:gd name="connsiteX1" fmla="*/ 4955722 w 5107940"/>
                  <a:gd name="connsiteY1" fmla="*/ 71693 h 3210806"/>
                  <a:gd name="connsiteX2" fmla="*/ 4446578 w 5107940"/>
                  <a:gd name="connsiteY2" fmla="*/ 110362 h 3210806"/>
                  <a:gd name="connsiteX3" fmla="*/ 4309087 w 5107940"/>
                  <a:gd name="connsiteY3" fmla="*/ 567700 h 3210806"/>
                  <a:gd name="connsiteX4" fmla="*/ 4400720 w 5107940"/>
                  <a:gd name="connsiteY4" fmla="*/ 998019 h 3210806"/>
                  <a:gd name="connsiteX5" fmla="*/ 4581093 w 5107940"/>
                  <a:gd name="connsiteY5" fmla="*/ 1900135 h 3210806"/>
                  <a:gd name="connsiteX6" fmla="*/ 4490617 w 5107940"/>
                  <a:gd name="connsiteY6" fmla="*/ 2381187 h 3210806"/>
                  <a:gd name="connsiteX7" fmla="*/ 4044930 w 5107940"/>
                  <a:gd name="connsiteY7" fmla="*/ 2811919 h 3210806"/>
                  <a:gd name="connsiteX8" fmla="*/ 3219656 w 5107940"/>
                  <a:gd name="connsiteY8" fmla="*/ 3076736 h 3210806"/>
                  <a:gd name="connsiteX9" fmla="*/ 2458170 w 5107940"/>
                  <a:gd name="connsiteY9" fmla="*/ 3162916 h 3210806"/>
                  <a:gd name="connsiteX10" fmla="*/ 1493093 w 5107940"/>
                  <a:gd name="connsiteY10" fmla="*/ 3100698 h 3210806"/>
                  <a:gd name="connsiteX11" fmla="*/ 1110450 w 5107940"/>
                  <a:gd name="connsiteY11" fmla="*/ 2954862 h 3210806"/>
                  <a:gd name="connsiteX12" fmla="*/ 997912 w 5107940"/>
                  <a:gd name="connsiteY12" fmla="*/ 2663687 h 3210806"/>
                  <a:gd name="connsiteX13" fmla="*/ 1098303 w 5107940"/>
                  <a:gd name="connsiteY13" fmla="*/ 2443818 h 3210806"/>
                  <a:gd name="connsiteX14" fmla="*/ 1584230 w 5107940"/>
                  <a:gd name="connsiteY14" fmla="*/ 1906414 h 3210806"/>
                  <a:gd name="connsiteX15" fmla="*/ 1697676 w 5107940"/>
                  <a:gd name="connsiteY15" fmla="*/ 1865018 h 3210806"/>
                  <a:gd name="connsiteX16" fmla="*/ 1821368 w 5107940"/>
                  <a:gd name="connsiteY16" fmla="*/ 1869894 h 3210806"/>
                  <a:gd name="connsiteX17" fmla="*/ 3578916 w 5107940"/>
                  <a:gd name="connsiteY17" fmla="*/ 1821227 h 3210806"/>
                  <a:gd name="connsiteX18" fmla="*/ 4089879 w 5107940"/>
                  <a:gd name="connsiteY18" fmla="*/ 1755704 h 3210806"/>
                  <a:gd name="connsiteX19" fmla="*/ 4255462 w 5107940"/>
                  <a:gd name="connsiteY19" fmla="*/ 1706541 h 3210806"/>
                  <a:gd name="connsiteX20" fmla="*/ 4305286 w 5107940"/>
                  <a:gd name="connsiteY20" fmla="*/ 1652751 h 3210806"/>
                  <a:gd name="connsiteX21" fmla="*/ 4254058 w 5107940"/>
                  <a:gd name="connsiteY21" fmla="*/ 1599953 h 3210806"/>
                  <a:gd name="connsiteX22" fmla="*/ 4184403 w 5107940"/>
                  <a:gd name="connsiteY22" fmla="*/ 1574752 h 3210806"/>
                  <a:gd name="connsiteX23" fmla="*/ 3745739 w 5107940"/>
                  <a:gd name="connsiteY23" fmla="*/ 1501627 h 3210806"/>
                  <a:gd name="connsiteX24" fmla="*/ 3124388 w 5107940"/>
                  <a:gd name="connsiteY24" fmla="*/ 1456844 h 3210806"/>
                  <a:gd name="connsiteX25" fmla="*/ 3073738 w 5107940"/>
                  <a:gd name="connsiteY25" fmla="*/ 1483449 h 3210806"/>
                  <a:gd name="connsiteX26" fmla="*/ 3081422 w 5107940"/>
                  <a:gd name="connsiteY26" fmla="*/ 1498074 h 3210806"/>
                  <a:gd name="connsiteX27" fmla="*/ 3649479 w 5107940"/>
                  <a:gd name="connsiteY27" fmla="*/ 1534512 h 3210806"/>
                  <a:gd name="connsiteX28" fmla="*/ 4171266 w 5107940"/>
                  <a:gd name="connsiteY28" fmla="*/ 1608629 h 3210806"/>
                  <a:gd name="connsiteX29" fmla="*/ 4218281 w 5107940"/>
                  <a:gd name="connsiteY29" fmla="*/ 1623584 h 3210806"/>
                  <a:gd name="connsiteX30" fmla="*/ 4259759 w 5107940"/>
                  <a:gd name="connsiteY30" fmla="*/ 1652586 h 3210806"/>
                  <a:gd name="connsiteX31" fmla="*/ 4216215 w 5107940"/>
                  <a:gd name="connsiteY31" fmla="*/ 1683984 h 3210806"/>
                  <a:gd name="connsiteX32" fmla="*/ 4048152 w 5107940"/>
                  <a:gd name="connsiteY32" fmla="*/ 1723893 h 3210806"/>
                  <a:gd name="connsiteX33" fmla="*/ 3256425 w 5107940"/>
                  <a:gd name="connsiteY33" fmla="*/ 1799496 h 3210806"/>
                  <a:gd name="connsiteX34" fmla="*/ 1965221 w 5107940"/>
                  <a:gd name="connsiteY34" fmla="*/ 1829242 h 3210806"/>
                  <a:gd name="connsiteX35" fmla="*/ 1684043 w 5107940"/>
                  <a:gd name="connsiteY35" fmla="*/ 1829159 h 3210806"/>
                  <a:gd name="connsiteX36" fmla="*/ 1749979 w 5107940"/>
                  <a:gd name="connsiteY36" fmla="*/ 1789002 h 3210806"/>
                  <a:gd name="connsiteX37" fmla="*/ 2270030 w 5107940"/>
                  <a:gd name="connsiteY37" fmla="*/ 1794869 h 3210806"/>
                  <a:gd name="connsiteX38" fmla="*/ 3122818 w 5107940"/>
                  <a:gd name="connsiteY38" fmla="*/ 1755456 h 3210806"/>
                  <a:gd name="connsiteX39" fmla="*/ 3406557 w 5107940"/>
                  <a:gd name="connsiteY39" fmla="*/ 1706128 h 3210806"/>
                  <a:gd name="connsiteX40" fmla="*/ 3471667 w 5107940"/>
                  <a:gd name="connsiteY40" fmla="*/ 1653578 h 3210806"/>
                  <a:gd name="connsiteX41" fmla="*/ 3406971 w 5107940"/>
                  <a:gd name="connsiteY41" fmla="*/ 1600696 h 3210806"/>
                  <a:gd name="connsiteX42" fmla="*/ 2975165 w 5107940"/>
                  <a:gd name="connsiteY42" fmla="*/ 1539553 h 3210806"/>
                  <a:gd name="connsiteX43" fmla="*/ 2975165 w 5107940"/>
                  <a:gd name="connsiteY43" fmla="*/ 1539553 h 3210806"/>
                  <a:gd name="connsiteX44" fmla="*/ 2975165 w 5107940"/>
                  <a:gd name="connsiteY44" fmla="*/ 1539553 h 3210806"/>
                  <a:gd name="connsiteX45" fmla="*/ 2891299 w 5107940"/>
                  <a:gd name="connsiteY45" fmla="*/ 1575495 h 3210806"/>
                  <a:gd name="connsiteX46" fmla="*/ 3165371 w 5107940"/>
                  <a:gd name="connsiteY46" fmla="*/ 1600366 h 3210806"/>
                  <a:gd name="connsiteX47" fmla="*/ 3425396 w 5107940"/>
                  <a:gd name="connsiteY47" fmla="*/ 1650933 h 3210806"/>
                  <a:gd name="connsiteX48" fmla="*/ 3289310 w 5107940"/>
                  <a:gd name="connsiteY48" fmla="*/ 1690016 h 3210806"/>
                  <a:gd name="connsiteX49" fmla="*/ 2896091 w 5107940"/>
                  <a:gd name="connsiteY49" fmla="*/ 1729842 h 3210806"/>
                  <a:gd name="connsiteX50" fmla="*/ 2187321 w 5107940"/>
                  <a:gd name="connsiteY50" fmla="*/ 1749011 h 3210806"/>
                  <a:gd name="connsiteX51" fmla="*/ 2187321 w 5107940"/>
                  <a:gd name="connsiteY51" fmla="*/ 1749011 h 3210806"/>
                  <a:gd name="connsiteX52" fmla="*/ 2187238 w 5107940"/>
                  <a:gd name="connsiteY52" fmla="*/ 1749011 h 3210806"/>
                  <a:gd name="connsiteX53" fmla="*/ 1680572 w 5107940"/>
                  <a:gd name="connsiteY53" fmla="*/ 1741905 h 3210806"/>
                  <a:gd name="connsiteX54" fmla="*/ 976347 w 5107940"/>
                  <a:gd name="connsiteY54" fmla="*/ 1682084 h 3210806"/>
                  <a:gd name="connsiteX55" fmla="*/ 882566 w 5107940"/>
                  <a:gd name="connsiteY55" fmla="*/ 1651595 h 3210806"/>
                  <a:gd name="connsiteX56" fmla="*/ 1191093 w 5107940"/>
                  <a:gd name="connsiteY56" fmla="*/ 1592434 h 3210806"/>
                  <a:gd name="connsiteX57" fmla="*/ 1191093 w 5107940"/>
                  <a:gd name="connsiteY57" fmla="*/ 1592434 h 3210806"/>
                  <a:gd name="connsiteX58" fmla="*/ 1110202 w 5107940"/>
                  <a:gd name="connsiteY58" fmla="*/ 1559053 h 3210806"/>
                  <a:gd name="connsiteX59" fmla="*/ 916029 w 5107940"/>
                  <a:gd name="connsiteY59" fmla="*/ 1596069 h 3210806"/>
                  <a:gd name="connsiteX60" fmla="*/ 865792 w 5107940"/>
                  <a:gd name="connsiteY60" fmla="*/ 1614330 h 3210806"/>
                  <a:gd name="connsiteX61" fmla="*/ 834642 w 5107940"/>
                  <a:gd name="connsiteY61" fmla="*/ 1653578 h 3210806"/>
                  <a:gd name="connsiteX62" fmla="*/ 866371 w 5107940"/>
                  <a:gd name="connsiteY62" fmla="*/ 1692577 h 3210806"/>
                  <a:gd name="connsiteX63" fmla="*/ 1066162 w 5107940"/>
                  <a:gd name="connsiteY63" fmla="*/ 1739922 h 3210806"/>
                  <a:gd name="connsiteX64" fmla="*/ 1650496 w 5107940"/>
                  <a:gd name="connsiteY64" fmla="*/ 1784706 h 3210806"/>
                  <a:gd name="connsiteX65" fmla="*/ 1586874 w 5107940"/>
                  <a:gd name="connsiteY65" fmla="*/ 1822466 h 3210806"/>
                  <a:gd name="connsiteX66" fmla="*/ 705332 w 5107940"/>
                  <a:gd name="connsiteY66" fmla="*/ 1775534 h 3210806"/>
                  <a:gd name="connsiteX67" fmla="*/ 174209 w 5107940"/>
                  <a:gd name="connsiteY67" fmla="*/ 1707037 h 3210806"/>
                  <a:gd name="connsiteX68" fmla="*/ 94970 w 5107940"/>
                  <a:gd name="connsiteY68" fmla="*/ 1684645 h 3210806"/>
                  <a:gd name="connsiteX69" fmla="*/ 47790 w 5107940"/>
                  <a:gd name="connsiteY69" fmla="*/ 1652338 h 3210806"/>
                  <a:gd name="connsiteX70" fmla="*/ 93235 w 5107940"/>
                  <a:gd name="connsiteY70" fmla="*/ 1622427 h 3210806"/>
                  <a:gd name="connsiteX71" fmla="*/ 310212 w 5107940"/>
                  <a:gd name="connsiteY71" fmla="*/ 1574752 h 3210806"/>
                  <a:gd name="connsiteX72" fmla="*/ 1007745 w 5107940"/>
                  <a:gd name="connsiteY72" fmla="*/ 1507824 h 3210806"/>
                  <a:gd name="connsiteX73" fmla="*/ 1007745 w 5107940"/>
                  <a:gd name="connsiteY73" fmla="*/ 1507824 h 3210806"/>
                  <a:gd name="connsiteX74" fmla="*/ 935281 w 5107940"/>
                  <a:gd name="connsiteY74" fmla="*/ 1468411 h 3210806"/>
                  <a:gd name="connsiteX75" fmla="*/ 912146 w 5107940"/>
                  <a:gd name="connsiteY75" fmla="*/ 1475600 h 3210806"/>
                  <a:gd name="connsiteX76" fmla="*/ 260553 w 5107940"/>
                  <a:gd name="connsiteY76" fmla="*/ 1543436 h 3210806"/>
                  <a:gd name="connsiteX77" fmla="*/ 32587 w 5107940"/>
                  <a:gd name="connsiteY77" fmla="*/ 1611273 h 3210806"/>
                  <a:gd name="connsiteX78" fmla="*/ 33165 w 5107940"/>
                  <a:gd name="connsiteY78" fmla="*/ 1695634 h 3210806"/>
                  <a:gd name="connsiteX79" fmla="*/ 112652 w 5107940"/>
                  <a:gd name="connsiteY79" fmla="*/ 1729098 h 3210806"/>
                  <a:gd name="connsiteX80" fmla="*/ 485380 w 5107940"/>
                  <a:gd name="connsiteY80" fmla="*/ 1796687 h 3210806"/>
                  <a:gd name="connsiteX81" fmla="*/ 1395098 w 5107940"/>
                  <a:gd name="connsiteY81" fmla="*/ 1857747 h 3210806"/>
                  <a:gd name="connsiteX82" fmla="*/ 1557789 w 5107940"/>
                  <a:gd name="connsiteY82" fmla="*/ 1865432 h 3210806"/>
                  <a:gd name="connsiteX83" fmla="*/ 1528292 w 5107940"/>
                  <a:gd name="connsiteY83" fmla="*/ 1901457 h 3210806"/>
                  <a:gd name="connsiteX84" fmla="*/ 1199769 w 5107940"/>
                  <a:gd name="connsiteY84" fmla="*/ 2237829 h 3210806"/>
                  <a:gd name="connsiteX85" fmla="*/ 964531 w 5107940"/>
                  <a:gd name="connsiteY85" fmla="*/ 2621960 h 3210806"/>
                  <a:gd name="connsiteX86" fmla="*/ 1104005 w 5107940"/>
                  <a:gd name="connsiteY86" fmla="*/ 3002786 h 3210806"/>
                  <a:gd name="connsiteX87" fmla="*/ 1232406 w 5107940"/>
                  <a:gd name="connsiteY87" fmla="*/ 3068143 h 3210806"/>
                  <a:gd name="connsiteX88" fmla="*/ 1802860 w 5107940"/>
                  <a:gd name="connsiteY88" fmla="*/ 3191092 h 3210806"/>
                  <a:gd name="connsiteX89" fmla="*/ 2524520 w 5107940"/>
                  <a:gd name="connsiteY89" fmla="*/ 3202494 h 3210806"/>
                  <a:gd name="connsiteX90" fmla="*/ 3389536 w 5107940"/>
                  <a:gd name="connsiteY90" fmla="*/ 3084834 h 3210806"/>
                  <a:gd name="connsiteX91" fmla="*/ 4158211 w 5107940"/>
                  <a:gd name="connsiteY91" fmla="*/ 2796302 h 3210806"/>
                  <a:gd name="connsiteX92" fmla="*/ 4605385 w 5107940"/>
                  <a:gd name="connsiteY92" fmla="*/ 2159086 h 3210806"/>
                  <a:gd name="connsiteX93" fmla="*/ 4580515 w 5107940"/>
                  <a:gd name="connsiteY93" fmla="*/ 1533025 h 3210806"/>
                  <a:gd name="connsiteX94" fmla="*/ 4415262 w 5107940"/>
                  <a:gd name="connsiteY94" fmla="*/ 887051 h 3210806"/>
                  <a:gd name="connsiteX95" fmla="*/ 4353457 w 5107940"/>
                  <a:gd name="connsiteY95" fmla="*/ 399803 h 3210806"/>
                  <a:gd name="connsiteX96" fmla="*/ 4642816 w 5107940"/>
                  <a:gd name="connsiteY96" fmla="*/ 54424 h 3210806"/>
                  <a:gd name="connsiteX97" fmla="*/ 5034630 w 5107940"/>
                  <a:gd name="connsiteY97" fmla="*/ 282804 h 3210806"/>
                  <a:gd name="connsiteX98" fmla="*/ 5065119 w 5107940"/>
                  <a:gd name="connsiteY98" fmla="*/ 560346 h 3210806"/>
                  <a:gd name="connsiteX99" fmla="*/ 5107837 w 5107940"/>
                  <a:gd name="connsiteY99" fmla="*/ 558776 h 3210806"/>
                  <a:gd name="connsiteX100" fmla="*/ 5089246 w 5107940"/>
                  <a:gd name="connsiteY100" fmla="*/ 329157 h 321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5107940" h="3210806">
                    <a:moveTo>
                      <a:pt x="5089246" y="329157"/>
                    </a:moveTo>
                    <a:cubicBezTo>
                      <a:pt x="5070242" y="230253"/>
                      <a:pt x="5039010" y="137051"/>
                      <a:pt x="4955722" y="71693"/>
                    </a:cubicBezTo>
                    <a:cubicBezTo>
                      <a:pt x="4816496" y="-37457"/>
                      <a:pt x="4580185" y="-19940"/>
                      <a:pt x="4446578" y="110362"/>
                    </a:cubicBezTo>
                    <a:cubicBezTo>
                      <a:pt x="4316771" y="237029"/>
                      <a:pt x="4295619" y="397985"/>
                      <a:pt x="4309087" y="567700"/>
                    </a:cubicBezTo>
                    <a:cubicBezTo>
                      <a:pt x="4320820" y="714858"/>
                      <a:pt x="4362216" y="856232"/>
                      <a:pt x="4400720" y="998019"/>
                    </a:cubicBezTo>
                    <a:cubicBezTo>
                      <a:pt x="4481281" y="1294648"/>
                      <a:pt x="4572831" y="1589046"/>
                      <a:pt x="4581093" y="1900135"/>
                    </a:cubicBezTo>
                    <a:cubicBezTo>
                      <a:pt x="4585473" y="2067123"/>
                      <a:pt x="4563163" y="2228989"/>
                      <a:pt x="4490617" y="2381187"/>
                    </a:cubicBezTo>
                    <a:cubicBezTo>
                      <a:pt x="4395845" y="2580069"/>
                      <a:pt x="4236128" y="2712519"/>
                      <a:pt x="4044930" y="2811919"/>
                    </a:cubicBezTo>
                    <a:cubicBezTo>
                      <a:pt x="3784987" y="2947013"/>
                      <a:pt x="3505461" y="3022203"/>
                      <a:pt x="3219656" y="3076736"/>
                    </a:cubicBezTo>
                    <a:cubicBezTo>
                      <a:pt x="2968141" y="3124825"/>
                      <a:pt x="2714230" y="3152257"/>
                      <a:pt x="2458170" y="3162916"/>
                    </a:cubicBezTo>
                    <a:cubicBezTo>
                      <a:pt x="2134109" y="3176384"/>
                      <a:pt x="1811618" y="3166551"/>
                      <a:pt x="1493093" y="3100698"/>
                    </a:cubicBezTo>
                    <a:cubicBezTo>
                      <a:pt x="1358164" y="3072771"/>
                      <a:pt x="1225466" y="3035754"/>
                      <a:pt x="1110450" y="2954862"/>
                    </a:cubicBezTo>
                    <a:cubicBezTo>
                      <a:pt x="1007580" y="2882481"/>
                      <a:pt x="971141" y="2786139"/>
                      <a:pt x="997912" y="2663687"/>
                    </a:cubicBezTo>
                    <a:cubicBezTo>
                      <a:pt x="1015512" y="2583043"/>
                      <a:pt x="1053685" y="2511902"/>
                      <a:pt x="1098303" y="2443818"/>
                    </a:cubicBezTo>
                    <a:cubicBezTo>
                      <a:pt x="1232158" y="2239317"/>
                      <a:pt x="1409144" y="2073816"/>
                      <a:pt x="1584230" y="1906414"/>
                    </a:cubicBezTo>
                    <a:cubicBezTo>
                      <a:pt x="1617776" y="1874355"/>
                      <a:pt x="1651653" y="1859731"/>
                      <a:pt x="1697676" y="1865018"/>
                    </a:cubicBezTo>
                    <a:cubicBezTo>
                      <a:pt x="1738576" y="1869728"/>
                      <a:pt x="1780137" y="1869398"/>
                      <a:pt x="1821368" y="1869894"/>
                    </a:cubicBezTo>
                    <a:cubicBezTo>
                      <a:pt x="2407851" y="1876256"/>
                      <a:pt x="2994003" y="1867415"/>
                      <a:pt x="3578916" y="1821227"/>
                    </a:cubicBezTo>
                    <a:cubicBezTo>
                      <a:pt x="3750201" y="1807676"/>
                      <a:pt x="3921155" y="1789416"/>
                      <a:pt x="4089879" y="1755704"/>
                    </a:cubicBezTo>
                    <a:cubicBezTo>
                      <a:pt x="4146478" y="1744384"/>
                      <a:pt x="4202912" y="1731329"/>
                      <a:pt x="4255462" y="1706541"/>
                    </a:cubicBezTo>
                    <a:cubicBezTo>
                      <a:pt x="4278598" y="1695634"/>
                      <a:pt x="4305947" y="1685389"/>
                      <a:pt x="4305286" y="1652751"/>
                    </a:cubicBezTo>
                    <a:cubicBezTo>
                      <a:pt x="4304625" y="1620527"/>
                      <a:pt x="4277276" y="1610777"/>
                      <a:pt x="4254058" y="1599953"/>
                    </a:cubicBezTo>
                    <a:cubicBezTo>
                      <a:pt x="4231749" y="1589625"/>
                      <a:pt x="4208117" y="1581527"/>
                      <a:pt x="4184403" y="1574752"/>
                    </a:cubicBezTo>
                    <a:cubicBezTo>
                      <a:pt x="4040964" y="1533934"/>
                      <a:pt x="3893310" y="1517409"/>
                      <a:pt x="3745739" y="1501627"/>
                    </a:cubicBezTo>
                    <a:cubicBezTo>
                      <a:pt x="3539173" y="1479566"/>
                      <a:pt x="3331946" y="1466015"/>
                      <a:pt x="3124388" y="1456844"/>
                    </a:cubicBezTo>
                    <a:cubicBezTo>
                      <a:pt x="3107367" y="1465602"/>
                      <a:pt x="3089107" y="1472543"/>
                      <a:pt x="3073738" y="1483449"/>
                    </a:cubicBezTo>
                    <a:cubicBezTo>
                      <a:pt x="3050768" y="1499810"/>
                      <a:pt x="3083240" y="1490721"/>
                      <a:pt x="3081422" y="1498074"/>
                    </a:cubicBezTo>
                    <a:cubicBezTo>
                      <a:pt x="3271050" y="1505759"/>
                      <a:pt x="3460513" y="1516996"/>
                      <a:pt x="3649479" y="1534512"/>
                    </a:cubicBezTo>
                    <a:cubicBezTo>
                      <a:pt x="3824482" y="1550707"/>
                      <a:pt x="3999816" y="1566572"/>
                      <a:pt x="4171266" y="1608629"/>
                    </a:cubicBezTo>
                    <a:cubicBezTo>
                      <a:pt x="4187213" y="1612512"/>
                      <a:pt x="4202994" y="1617717"/>
                      <a:pt x="4218281" y="1623584"/>
                    </a:cubicBezTo>
                    <a:cubicBezTo>
                      <a:pt x="4234723" y="1629864"/>
                      <a:pt x="4259759" y="1634904"/>
                      <a:pt x="4259759" y="1652586"/>
                    </a:cubicBezTo>
                    <a:cubicBezTo>
                      <a:pt x="4259759" y="1673325"/>
                      <a:pt x="4233649" y="1677457"/>
                      <a:pt x="4216215" y="1683984"/>
                    </a:cubicBezTo>
                    <a:cubicBezTo>
                      <a:pt x="4161929" y="1704228"/>
                      <a:pt x="4105082" y="1714721"/>
                      <a:pt x="4048152" y="1723893"/>
                    </a:cubicBezTo>
                    <a:cubicBezTo>
                      <a:pt x="3785896" y="1765867"/>
                      <a:pt x="3521408" y="1784623"/>
                      <a:pt x="3256425" y="1799496"/>
                    </a:cubicBezTo>
                    <a:cubicBezTo>
                      <a:pt x="2826354" y="1823705"/>
                      <a:pt x="2395870" y="1831225"/>
                      <a:pt x="1965221" y="1829242"/>
                    </a:cubicBezTo>
                    <a:cubicBezTo>
                      <a:pt x="1873671" y="1828828"/>
                      <a:pt x="1782120" y="1829159"/>
                      <a:pt x="1684043" y="1829159"/>
                    </a:cubicBezTo>
                    <a:cubicBezTo>
                      <a:pt x="1702386" y="1793960"/>
                      <a:pt x="1723208" y="1788589"/>
                      <a:pt x="1749979" y="1789002"/>
                    </a:cubicBezTo>
                    <a:cubicBezTo>
                      <a:pt x="1923329" y="1791894"/>
                      <a:pt x="2096679" y="1796687"/>
                      <a:pt x="2270030" y="1794869"/>
                    </a:cubicBezTo>
                    <a:cubicBezTo>
                      <a:pt x="2554678" y="1791894"/>
                      <a:pt x="2839409" y="1784458"/>
                      <a:pt x="3122818" y="1755456"/>
                    </a:cubicBezTo>
                    <a:cubicBezTo>
                      <a:pt x="3218417" y="1745706"/>
                      <a:pt x="3314181" y="1734469"/>
                      <a:pt x="3406557" y="1706128"/>
                    </a:cubicBezTo>
                    <a:cubicBezTo>
                      <a:pt x="3434237" y="1697618"/>
                      <a:pt x="3471419" y="1692412"/>
                      <a:pt x="3471667" y="1653578"/>
                    </a:cubicBezTo>
                    <a:cubicBezTo>
                      <a:pt x="3471915" y="1614660"/>
                      <a:pt x="3434733" y="1608298"/>
                      <a:pt x="3406971" y="1600696"/>
                    </a:cubicBezTo>
                    <a:cubicBezTo>
                      <a:pt x="3265845" y="1561614"/>
                      <a:pt x="3120587" y="1549881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44675" y="1545667"/>
                      <a:pt x="2917904" y="1560457"/>
                      <a:pt x="2891299" y="1575495"/>
                    </a:cubicBezTo>
                    <a:cubicBezTo>
                      <a:pt x="2982684" y="1583675"/>
                      <a:pt x="3074234" y="1590451"/>
                      <a:pt x="3165371" y="1600366"/>
                    </a:cubicBezTo>
                    <a:cubicBezTo>
                      <a:pt x="3250889" y="1609703"/>
                      <a:pt x="3336986" y="1617800"/>
                      <a:pt x="3425396" y="1650933"/>
                    </a:cubicBezTo>
                    <a:cubicBezTo>
                      <a:pt x="3379704" y="1679440"/>
                      <a:pt x="3333516" y="1682744"/>
                      <a:pt x="3289310" y="1690016"/>
                    </a:cubicBezTo>
                    <a:cubicBezTo>
                      <a:pt x="3159174" y="1711581"/>
                      <a:pt x="3027632" y="1722075"/>
                      <a:pt x="2896091" y="1729842"/>
                    </a:cubicBezTo>
                    <a:cubicBezTo>
                      <a:pt x="2660110" y="1743888"/>
                      <a:pt x="2423880" y="1752894"/>
                      <a:pt x="2187321" y="1749011"/>
                    </a:cubicBezTo>
                    <a:cubicBezTo>
                      <a:pt x="2187321" y="1749011"/>
                      <a:pt x="2187321" y="1749011"/>
                      <a:pt x="2187321" y="1749011"/>
                    </a:cubicBezTo>
                    <a:cubicBezTo>
                      <a:pt x="2187321" y="1749011"/>
                      <a:pt x="2187238" y="1749011"/>
                      <a:pt x="2187238" y="1749011"/>
                    </a:cubicBezTo>
                    <a:cubicBezTo>
                      <a:pt x="2125599" y="1747937"/>
                      <a:pt x="1692553" y="1742318"/>
                      <a:pt x="1680572" y="1741905"/>
                    </a:cubicBezTo>
                    <a:cubicBezTo>
                      <a:pt x="1444839" y="1733643"/>
                      <a:pt x="1209271" y="1722736"/>
                      <a:pt x="976347" y="1682084"/>
                    </a:cubicBezTo>
                    <a:cubicBezTo>
                      <a:pt x="945775" y="1676713"/>
                      <a:pt x="914377" y="1672333"/>
                      <a:pt x="882566" y="1651595"/>
                    </a:cubicBezTo>
                    <a:cubicBezTo>
                      <a:pt x="984361" y="1610199"/>
                      <a:pt x="1089710" y="1611025"/>
                      <a:pt x="1191093" y="1592434"/>
                    </a:cubicBezTo>
                    <a:lnTo>
                      <a:pt x="1191093" y="1592434"/>
                    </a:lnTo>
                    <a:cubicBezTo>
                      <a:pt x="1165231" y="1578553"/>
                      <a:pt x="1139947" y="1563432"/>
                      <a:pt x="1110202" y="1559053"/>
                    </a:cubicBezTo>
                    <a:cubicBezTo>
                      <a:pt x="1045257" y="1570455"/>
                      <a:pt x="979569" y="1577891"/>
                      <a:pt x="916029" y="1596069"/>
                    </a:cubicBezTo>
                    <a:cubicBezTo>
                      <a:pt x="898926" y="1600944"/>
                      <a:pt x="882070" y="1607306"/>
                      <a:pt x="865792" y="1614330"/>
                    </a:cubicBezTo>
                    <a:cubicBezTo>
                      <a:pt x="848854" y="1621684"/>
                      <a:pt x="834477" y="1632177"/>
                      <a:pt x="834642" y="1653578"/>
                    </a:cubicBezTo>
                    <a:cubicBezTo>
                      <a:pt x="834807" y="1674978"/>
                      <a:pt x="849432" y="1685141"/>
                      <a:pt x="866371" y="1692577"/>
                    </a:cubicBezTo>
                    <a:cubicBezTo>
                      <a:pt x="930076" y="1720422"/>
                      <a:pt x="998160" y="1730420"/>
                      <a:pt x="1066162" y="1739922"/>
                    </a:cubicBezTo>
                    <a:cubicBezTo>
                      <a:pt x="1258268" y="1766776"/>
                      <a:pt x="1451614" y="1778096"/>
                      <a:pt x="1650496" y="1784706"/>
                    </a:cubicBezTo>
                    <a:cubicBezTo>
                      <a:pt x="1632980" y="1809659"/>
                      <a:pt x="1616537" y="1823540"/>
                      <a:pt x="1586874" y="1822466"/>
                    </a:cubicBezTo>
                    <a:cubicBezTo>
                      <a:pt x="1292724" y="1811972"/>
                      <a:pt x="998656" y="1801314"/>
                      <a:pt x="705332" y="1775534"/>
                    </a:cubicBezTo>
                    <a:cubicBezTo>
                      <a:pt x="527272" y="1759918"/>
                      <a:pt x="349459" y="1743558"/>
                      <a:pt x="174209" y="1707037"/>
                    </a:cubicBezTo>
                    <a:cubicBezTo>
                      <a:pt x="147355" y="1701418"/>
                      <a:pt x="120997" y="1693321"/>
                      <a:pt x="94970" y="1684645"/>
                    </a:cubicBezTo>
                    <a:cubicBezTo>
                      <a:pt x="76048" y="1678365"/>
                      <a:pt x="47625" y="1674317"/>
                      <a:pt x="47790" y="1652338"/>
                    </a:cubicBezTo>
                    <a:cubicBezTo>
                      <a:pt x="47873" y="1633912"/>
                      <a:pt x="75139" y="1628872"/>
                      <a:pt x="93235" y="1622427"/>
                    </a:cubicBezTo>
                    <a:cubicBezTo>
                      <a:pt x="163550" y="1597392"/>
                      <a:pt x="236839" y="1585989"/>
                      <a:pt x="310212" y="1574752"/>
                    </a:cubicBezTo>
                    <a:cubicBezTo>
                      <a:pt x="541483" y="1539470"/>
                      <a:pt x="774738" y="1525011"/>
                      <a:pt x="1007745" y="1507824"/>
                    </a:cubicBezTo>
                    <a:cubicBezTo>
                      <a:pt x="1007745" y="1507824"/>
                      <a:pt x="1007745" y="1507824"/>
                      <a:pt x="1007745" y="1507824"/>
                    </a:cubicBezTo>
                    <a:cubicBezTo>
                      <a:pt x="986262" y="1489729"/>
                      <a:pt x="959739" y="1480971"/>
                      <a:pt x="935281" y="1468411"/>
                    </a:cubicBezTo>
                    <a:cubicBezTo>
                      <a:pt x="927597" y="1470890"/>
                      <a:pt x="919913" y="1475352"/>
                      <a:pt x="912146" y="1475600"/>
                    </a:cubicBezTo>
                    <a:cubicBezTo>
                      <a:pt x="693268" y="1482292"/>
                      <a:pt x="476208" y="1506915"/>
                      <a:pt x="260553" y="1543436"/>
                    </a:cubicBezTo>
                    <a:cubicBezTo>
                      <a:pt x="182141" y="1556739"/>
                      <a:pt x="102819" y="1570455"/>
                      <a:pt x="32587" y="1611273"/>
                    </a:cubicBezTo>
                    <a:cubicBezTo>
                      <a:pt x="-11123" y="1636639"/>
                      <a:pt x="-10792" y="1670599"/>
                      <a:pt x="33165" y="1695634"/>
                    </a:cubicBezTo>
                    <a:cubicBezTo>
                      <a:pt x="58036" y="1709763"/>
                      <a:pt x="85220" y="1720918"/>
                      <a:pt x="112652" y="1729098"/>
                    </a:cubicBezTo>
                    <a:cubicBezTo>
                      <a:pt x="234278" y="1765288"/>
                      <a:pt x="359788" y="1782475"/>
                      <a:pt x="485380" y="1796687"/>
                    </a:cubicBezTo>
                    <a:cubicBezTo>
                      <a:pt x="787628" y="1830894"/>
                      <a:pt x="1091032" y="1849072"/>
                      <a:pt x="1395098" y="1857747"/>
                    </a:cubicBezTo>
                    <a:cubicBezTo>
                      <a:pt x="1449383" y="1859317"/>
                      <a:pt x="1503586" y="1862788"/>
                      <a:pt x="1557789" y="1865432"/>
                    </a:cubicBezTo>
                    <a:cubicBezTo>
                      <a:pt x="1551179" y="1882949"/>
                      <a:pt x="1539116" y="1891542"/>
                      <a:pt x="1528292" y="1901457"/>
                    </a:cubicBezTo>
                    <a:cubicBezTo>
                      <a:pt x="1412780" y="2007715"/>
                      <a:pt x="1300821" y="2117525"/>
                      <a:pt x="1199769" y="2237829"/>
                    </a:cubicBezTo>
                    <a:cubicBezTo>
                      <a:pt x="1102104" y="2354002"/>
                      <a:pt x="1010058" y="2474224"/>
                      <a:pt x="964531" y="2621960"/>
                    </a:cubicBezTo>
                    <a:cubicBezTo>
                      <a:pt x="914790" y="2783247"/>
                      <a:pt x="962300" y="2910575"/>
                      <a:pt x="1104005" y="3002786"/>
                    </a:cubicBezTo>
                    <a:cubicBezTo>
                      <a:pt x="1144492" y="3029061"/>
                      <a:pt x="1187623" y="3050379"/>
                      <a:pt x="1232406" y="3068143"/>
                    </a:cubicBezTo>
                    <a:cubicBezTo>
                      <a:pt x="1415672" y="3141020"/>
                      <a:pt x="1608274" y="3172005"/>
                      <a:pt x="1802860" y="3191092"/>
                    </a:cubicBezTo>
                    <a:cubicBezTo>
                      <a:pt x="2042972" y="3214640"/>
                      <a:pt x="2283581" y="3215301"/>
                      <a:pt x="2524520" y="3202494"/>
                    </a:cubicBezTo>
                    <a:cubicBezTo>
                      <a:pt x="2816191" y="3186960"/>
                      <a:pt x="3104888" y="3150356"/>
                      <a:pt x="3389536" y="3084834"/>
                    </a:cubicBezTo>
                    <a:cubicBezTo>
                      <a:pt x="3658403" y="3022947"/>
                      <a:pt x="3920494" y="2941477"/>
                      <a:pt x="4158211" y="2796302"/>
                    </a:cubicBezTo>
                    <a:cubicBezTo>
                      <a:pt x="4399646" y="2648814"/>
                      <a:pt x="4554653" y="2440925"/>
                      <a:pt x="4605385" y="2159086"/>
                    </a:cubicBezTo>
                    <a:cubicBezTo>
                      <a:pt x="4643394" y="1948223"/>
                      <a:pt x="4620341" y="1740335"/>
                      <a:pt x="4580515" y="1533025"/>
                    </a:cubicBezTo>
                    <a:cubicBezTo>
                      <a:pt x="4538458" y="1314396"/>
                      <a:pt x="4470787" y="1102211"/>
                      <a:pt x="4415262" y="887051"/>
                    </a:cubicBezTo>
                    <a:cubicBezTo>
                      <a:pt x="4374114" y="727417"/>
                      <a:pt x="4334288" y="567948"/>
                      <a:pt x="4353457" y="399803"/>
                    </a:cubicBezTo>
                    <a:cubicBezTo>
                      <a:pt x="4373453" y="224883"/>
                      <a:pt x="4478223" y="93258"/>
                      <a:pt x="4642816" y="54424"/>
                    </a:cubicBezTo>
                    <a:cubicBezTo>
                      <a:pt x="4803689" y="16416"/>
                      <a:pt x="4982410" y="66983"/>
                      <a:pt x="5034630" y="282804"/>
                    </a:cubicBezTo>
                    <a:cubicBezTo>
                      <a:pt x="5056774" y="374271"/>
                      <a:pt x="5066607" y="466565"/>
                      <a:pt x="5065119" y="560346"/>
                    </a:cubicBezTo>
                    <a:cubicBezTo>
                      <a:pt x="5079827" y="572079"/>
                      <a:pt x="5094039" y="572740"/>
                      <a:pt x="5107837" y="558776"/>
                    </a:cubicBezTo>
                    <a:cubicBezTo>
                      <a:pt x="5108746" y="481686"/>
                      <a:pt x="5103789" y="405008"/>
                      <a:pt x="5089246" y="329157"/>
                    </a:cubicBezTo>
                    <a:close/>
                  </a:path>
                </a:pathLst>
              </a:custGeom>
              <a:solidFill>
                <a:srgbClr val="3B434C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38FFCFD-FB5D-490C-A165-09AD6BDBBF9E}"/>
                  </a:ext>
                </a:extLst>
              </p:cNvPr>
              <p:cNvSpPr/>
              <p:nvPr/>
            </p:nvSpPr>
            <p:spPr>
              <a:xfrm>
                <a:off x="10989705" y="5072377"/>
                <a:ext cx="27890" cy="192464"/>
              </a:xfrm>
              <a:custGeom>
                <a:avLst/>
                <a:gdLst>
                  <a:gd name="connsiteX0" fmla="*/ 39661 w 39664"/>
                  <a:gd name="connsiteY0" fmla="*/ 248726 h 273718"/>
                  <a:gd name="connsiteX1" fmla="*/ 20987 w 39664"/>
                  <a:gd name="connsiteY1" fmla="*/ 273679 h 273718"/>
                  <a:gd name="connsiteX2" fmla="*/ 0 w 39664"/>
                  <a:gd name="connsiteY2" fmla="*/ 247404 h 273718"/>
                  <a:gd name="connsiteX3" fmla="*/ 83 w 39664"/>
                  <a:gd name="connsiteY3" fmla="*/ 24973 h 273718"/>
                  <a:gd name="connsiteX4" fmla="*/ 18178 w 39664"/>
                  <a:gd name="connsiteY4" fmla="*/ 21 h 273718"/>
                  <a:gd name="connsiteX5" fmla="*/ 39661 w 39664"/>
                  <a:gd name="connsiteY5" fmla="*/ 26296 h 273718"/>
                  <a:gd name="connsiteX6" fmla="*/ 39661 w 39664"/>
                  <a:gd name="connsiteY6" fmla="*/ 248726 h 27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64" h="273718">
                    <a:moveTo>
                      <a:pt x="39661" y="248726"/>
                    </a:moveTo>
                    <a:cubicBezTo>
                      <a:pt x="39661" y="261781"/>
                      <a:pt x="39413" y="272853"/>
                      <a:pt x="20987" y="273679"/>
                    </a:cubicBezTo>
                    <a:cubicBezTo>
                      <a:pt x="83" y="274506"/>
                      <a:pt x="0" y="262277"/>
                      <a:pt x="0" y="247404"/>
                    </a:cubicBezTo>
                    <a:cubicBezTo>
                      <a:pt x="248" y="173288"/>
                      <a:pt x="165" y="99090"/>
                      <a:pt x="83" y="24973"/>
                    </a:cubicBezTo>
                    <a:cubicBezTo>
                      <a:pt x="83" y="12249"/>
                      <a:pt x="-826" y="516"/>
                      <a:pt x="18178" y="21"/>
                    </a:cubicBezTo>
                    <a:cubicBezTo>
                      <a:pt x="38752" y="-558"/>
                      <a:pt x="39743" y="11175"/>
                      <a:pt x="39661" y="26296"/>
                    </a:cubicBezTo>
                    <a:cubicBezTo>
                      <a:pt x="39413" y="63312"/>
                      <a:pt x="39578" y="211627"/>
                      <a:pt x="39661" y="248726"/>
                    </a:cubicBezTo>
                    <a:close/>
                  </a:path>
                </a:pathLst>
              </a:custGeom>
              <a:solidFill>
                <a:srgbClr val="7A889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FE8D49-A19F-45EB-0D80-ABF67FF1C0F4}"/>
              </a:ext>
            </a:extLst>
          </p:cNvPr>
          <p:cNvSpPr txBox="1"/>
          <p:nvPr/>
        </p:nvSpPr>
        <p:spPr>
          <a:xfrm>
            <a:off x="182373" y="3130513"/>
            <a:ext cx="6713006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lib/services/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event_service.dart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EventService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Metode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permintaan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API...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  <a:p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lib/service/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event_storage_service.dart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EventStorageService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Metode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untuk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penyimpanan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data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lokal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...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4D7BE-155B-AF99-36B0-AF58E4D2511B}"/>
              </a:ext>
            </a:extLst>
          </p:cNvPr>
          <p:cNvSpPr txBox="1"/>
          <p:nvPr/>
        </p:nvSpPr>
        <p:spPr>
          <a:xfrm>
            <a:off x="182373" y="5839231"/>
            <a:ext cx="71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Manajemen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basis data,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API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penyimpanan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lokal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7FBD7-9938-C841-8116-22B94FAE237B}"/>
              </a:ext>
            </a:extLst>
          </p:cNvPr>
          <p:cNvSpPr txBox="1"/>
          <p:nvPr/>
        </p:nvSpPr>
        <p:spPr>
          <a:xfrm>
            <a:off x="182374" y="1084567"/>
            <a:ext cx="309091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event.dart</a:t>
            </a:r>
            <a:endParaRPr lang="en-GB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class Event {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 //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Properti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dan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öhne Mono"/>
              </a:rPr>
              <a:t>metode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...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1E6D47-ACFC-45A8-16FB-239988EB4E4A}"/>
              </a:ext>
            </a:extLst>
          </p:cNvPr>
          <p:cNvSpPr txBox="1"/>
          <p:nvPr/>
        </p:nvSpPr>
        <p:spPr>
          <a:xfrm>
            <a:off x="182373" y="2420300"/>
            <a:ext cx="444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Format model data pada acara yang dibuat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deskripsi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waktu</a:t>
            </a:r>
          </a:p>
        </p:txBody>
      </p:sp>
    </p:spTree>
    <p:extLst>
      <p:ext uri="{BB962C8B-B14F-4D97-AF65-F5344CB8AC3E}">
        <p14:creationId xmlns:p14="http://schemas.microsoft.com/office/powerpoint/2010/main" val="2826281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10974</TotalTime>
  <Words>1087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Söhne Mono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Muhamad Imam Hussein</cp:lastModifiedBy>
  <cp:revision>98</cp:revision>
  <dcterms:created xsi:type="dcterms:W3CDTF">2020-01-20T05:08:25Z</dcterms:created>
  <dcterms:modified xsi:type="dcterms:W3CDTF">2023-12-17T18:58:16Z</dcterms:modified>
</cp:coreProperties>
</file>