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57" r:id="rId4"/>
    <p:sldId id="261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7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D6D9-ED58-47D8-8CBB-922D8ACDAF65}" type="datetimeFigureOut">
              <a:rPr lang="es-CO" smtClean="0"/>
              <a:t>01/08/2019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2C552F4-C04D-416F-AC67-EB04E90D81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7729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D6D9-ED58-47D8-8CBB-922D8ACDAF65}" type="datetimeFigureOut">
              <a:rPr lang="es-CO" smtClean="0"/>
              <a:t>01/08/2019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2C552F4-C04D-416F-AC67-EB04E90D81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6260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D6D9-ED58-47D8-8CBB-922D8ACDAF65}" type="datetimeFigureOut">
              <a:rPr lang="es-CO" smtClean="0"/>
              <a:t>01/08/2019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2C552F4-C04D-416F-AC67-EB04E90D818F}" type="slidenum">
              <a:rPr lang="es-CO" smtClean="0"/>
              <a:t>‹Nº›</a:t>
            </a:fld>
            <a:endParaRPr lang="es-CO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0999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D6D9-ED58-47D8-8CBB-922D8ACDAF65}" type="datetimeFigureOut">
              <a:rPr lang="es-CO" smtClean="0"/>
              <a:t>01/08/2019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C552F4-C04D-416F-AC67-EB04E90D81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1630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D6D9-ED58-47D8-8CBB-922D8ACDAF65}" type="datetimeFigureOut">
              <a:rPr lang="es-CO" smtClean="0"/>
              <a:t>01/08/2019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C552F4-C04D-416F-AC67-EB04E90D818F}" type="slidenum">
              <a:rPr lang="es-CO" smtClean="0"/>
              <a:t>‹Nº›</a:t>
            </a:fld>
            <a:endParaRPr lang="es-CO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423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D6D9-ED58-47D8-8CBB-922D8ACDAF65}" type="datetimeFigureOut">
              <a:rPr lang="es-CO" smtClean="0"/>
              <a:t>01/08/2019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C552F4-C04D-416F-AC67-EB04E90D81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8995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D6D9-ED58-47D8-8CBB-922D8ACDAF65}" type="datetimeFigureOut">
              <a:rPr lang="es-CO" smtClean="0"/>
              <a:t>01/08/2019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552F4-C04D-416F-AC67-EB04E90D81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4224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D6D9-ED58-47D8-8CBB-922D8ACDAF65}" type="datetimeFigureOut">
              <a:rPr lang="es-CO" smtClean="0"/>
              <a:t>01/08/2019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552F4-C04D-416F-AC67-EB04E90D81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1433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D6D9-ED58-47D8-8CBB-922D8ACDAF65}" type="datetimeFigureOut">
              <a:rPr lang="es-CO" smtClean="0"/>
              <a:t>01/08/2019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552F4-C04D-416F-AC67-EB04E90D81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8836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D6D9-ED58-47D8-8CBB-922D8ACDAF65}" type="datetimeFigureOut">
              <a:rPr lang="es-CO" smtClean="0"/>
              <a:t>01/08/2019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2C552F4-C04D-416F-AC67-EB04E90D81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1880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D6D9-ED58-47D8-8CBB-922D8ACDAF65}" type="datetimeFigureOut">
              <a:rPr lang="es-CO" smtClean="0"/>
              <a:t>01/08/2019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2C552F4-C04D-416F-AC67-EB04E90D81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3126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D6D9-ED58-47D8-8CBB-922D8ACDAF65}" type="datetimeFigureOut">
              <a:rPr lang="es-CO" smtClean="0"/>
              <a:t>01/08/2019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2C552F4-C04D-416F-AC67-EB04E90D81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343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D6D9-ED58-47D8-8CBB-922D8ACDAF65}" type="datetimeFigureOut">
              <a:rPr lang="es-CO" smtClean="0"/>
              <a:t>01/08/2019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552F4-C04D-416F-AC67-EB04E90D81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442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D6D9-ED58-47D8-8CBB-922D8ACDAF65}" type="datetimeFigureOut">
              <a:rPr lang="es-CO" smtClean="0"/>
              <a:t>01/08/2019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552F4-C04D-416F-AC67-EB04E90D81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104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D6D9-ED58-47D8-8CBB-922D8ACDAF65}" type="datetimeFigureOut">
              <a:rPr lang="es-CO" smtClean="0"/>
              <a:t>01/08/2019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552F4-C04D-416F-AC67-EB04E90D81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636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D6D9-ED58-47D8-8CBB-922D8ACDAF65}" type="datetimeFigureOut">
              <a:rPr lang="es-CO" smtClean="0"/>
              <a:t>01/08/2019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C552F4-C04D-416F-AC67-EB04E90D81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2307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7D6D9-ED58-47D8-8CBB-922D8ACDAF65}" type="datetimeFigureOut">
              <a:rPr lang="es-CO" smtClean="0"/>
              <a:t>01/08/2019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2C552F4-C04D-416F-AC67-EB04E90D81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3106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20723" y="3647364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s-CO" dirty="0" smtClean="0"/>
              <a:t>Taller de Ingeniería de software</a:t>
            </a:r>
            <a:br>
              <a:rPr lang="es-CO" dirty="0" smtClean="0"/>
            </a:br>
            <a:r>
              <a:rPr lang="es-CO" dirty="0"/>
              <a:t/>
            </a:r>
            <a:br>
              <a:rPr lang="es-CO" dirty="0"/>
            </a:br>
            <a:r>
              <a:rPr lang="es-CO" sz="2700" dirty="0" smtClean="0"/>
              <a:t>- Oscar Ochoa</a:t>
            </a:r>
            <a:br>
              <a:rPr lang="es-CO" sz="2700" dirty="0" smtClean="0"/>
            </a:br>
            <a:r>
              <a:rPr lang="es-CO" sz="2700" dirty="0" smtClean="0"/>
              <a:t>- Jheiner Peralta</a:t>
            </a:r>
            <a:br>
              <a:rPr lang="es-CO" sz="2700" dirty="0" smtClean="0"/>
            </a:br>
            <a:r>
              <a:rPr lang="es-CO" sz="2700" dirty="0" smtClean="0"/>
              <a:t>- Carlos Quiroz</a:t>
            </a:r>
            <a:endParaRPr lang="es-CO" sz="2700" dirty="0"/>
          </a:p>
        </p:txBody>
      </p:sp>
    </p:spTree>
    <p:extLst>
      <p:ext uri="{BB962C8B-B14F-4D97-AF65-F5344CB8AC3E}">
        <p14:creationId xmlns:p14="http://schemas.microsoft.com/office/powerpoint/2010/main" val="2487958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Ciclos de vida del software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405719"/>
            <a:ext cx="6618284" cy="516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153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Arquitectura de software</a:t>
            </a:r>
            <a:br>
              <a:rPr lang="es-CO" dirty="0" smtClean="0"/>
            </a:b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800" dirty="0" smtClean="0"/>
              <a:t>La arquitectura de software es la estructuración </a:t>
            </a:r>
            <a:r>
              <a:rPr lang="es-CO" sz="2800" dirty="0"/>
              <a:t>del sistema que, idealmente, se crea en etapas tempranas del desarrollo. </a:t>
            </a:r>
            <a:r>
              <a:rPr lang="es-CO" sz="2800" dirty="0" smtClean="0"/>
              <a:t>Esta estructuración </a:t>
            </a:r>
            <a:r>
              <a:rPr lang="es-CO" sz="2800" dirty="0"/>
              <a:t>representa un diseño de alto nivel del sistema que tiene dos propósitos primarios: satisfacer los atributos de calidad (desempeño, seguridad, modificabilidad), y servir como guía en el desarrollo.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2347336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Lógica de negocio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46161" y="1460310"/>
            <a:ext cx="10772633" cy="5738884"/>
          </a:xfrm>
        </p:spPr>
        <p:txBody>
          <a:bodyPr>
            <a:normAutofit/>
          </a:bodyPr>
          <a:lstStyle/>
          <a:p>
            <a:r>
              <a:rPr lang="es-CO" dirty="0" smtClean="0"/>
              <a:t>Se encarga de implementar, como su nombre lo dice, la lógica del negocio, es decir, todo lo que la aplicación debe considerar antes de realizar una acción o el proceso que debe de seguir después de realizar una acción.</a:t>
            </a:r>
          </a:p>
          <a:p>
            <a:endParaRPr lang="es-CO" dirty="0"/>
          </a:p>
          <a:p>
            <a:r>
              <a:rPr lang="es-CO" dirty="0"/>
              <a:t>En el contexto de la orientación a objetos, la lógica del negocio es tomada como aquella funcionalidad ofrecida por el software. El software se comunica de manera amigable con el usuario a partir de la interfaz, pero el procesamiento de los datos capturados como entrada y la posterior entrega de resultados al usuario por medio de la interfaz, es conocido como la Lógica de Negocio.</a:t>
            </a:r>
          </a:p>
        </p:txBody>
      </p:sp>
    </p:spTree>
    <p:extLst>
      <p:ext uri="{BB962C8B-B14F-4D97-AF65-F5344CB8AC3E}">
        <p14:creationId xmlns:p14="http://schemas.microsoft.com/office/powerpoint/2010/main" val="1585198015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</TotalTime>
  <Words>187</Words>
  <Application>Microsoft Office PowerPoint</Application>
  <PresentationFormat>Panorámica</PresentationFormat>
  <Paragraphs>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Espiral</vt:lpstr>
      <vt:lpstr>Taller de Ingeniería de software  - Oscar Ochoa - Jheiner Peralta - Carlos Quiroz</vt:lpstr>
      <vt:lpstr>Ciclos de vida del software</vt:lpstr>
      <vt:lpstr>Arquitectura de software </vt:lpstr>
      <vt:lpstr>Lógica de negocio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de Software</dc:title>
  <dc:creator>CBN</dc:creator>
  <cp:lastModifiedBy>CBN</cp:lastModifiedBy>
  <cp:revision>7</cp:revision>
  <dcterms:created xsi:type="dcterms:W3CDTF">2019-08-02T01:02:37Z</dcterms:created>
  <dcterms:modified xsi:type="dcterms:W3CDTF">2019-08-02T01:50:23Z</dcterms:modified>
</cp:coreProperties>
</file>