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56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0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86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2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3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8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010A28-1391-426C-8FA5-8F169BE9893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4AA8CF-0818-4B40-A5B8-BBF909E642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BALANCEADOR DE CARGAS CON NGINX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Juan Camilo Agredo</a:t>
            </a:r>
          </a:p>
          <a:p>
            <a:r>
              <a:rPr lang="es-MX" dirty="0" smtClean="0"/>
              <a:t>Sergio Bolaños</a:t>
            </a:r>
          </a:p>
          <a:p>
            <a:r>
              <a:rPr lang="es-MX" dirty="0" smtClean="0"/>
              <a:t>Carlos Andrés Rodríguez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BALANCEADOR DE CARGA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705394" y="2782389"/>
            <a:ext cx="3775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balanceador de carga distribuye de manera automática el tráfico de entrada entre varias </a:t>
            </a:r>
            <a:r>
              <a:rPr lang="es-MX" dirty="0" smtClean="0"/>
              <a:t>instancias.</a:t>
            </a:r>
          </a:p>
          <a:p>
            <a:pPr algn="just"/>
            <a:r>
              <a:rPr lang="es-MX" dirty="0"/>
              <a:t>Es necesario tener un balanceador de carga para distribuir el tráfico entre los servidores sin </a:t>
            </a:r>
            <a:r>
              <a:rPr lang="es-MX" dirty="0" smtClean="0"/>
              <a:t>problemas</a:t>
            </a:r>
          </a:p>
          <a:p>
            <a:pPr algn="just"/>
            <a:endParaRPr lang="es-MX" dirty="0"/>
          </a:p>
          <a:p>
            <a:pPr algn="just"/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121" t="13746" r="2041" b="8449"/>
          <a:stretch/>
        </p:blipFill>
        <p:spPr>
          <a:xfrm>
            <a:off x="5003074" y="2782389"/>
            <a:ext cx="6118487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NGINX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2116182" y="2259873"/>
            <a:ext cx="7707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smtClean="0"/>
              <a:t>Es </a:t>
            </a:r>
            <a:r>
              <a:rPr lang="es-MX" dirty="0"/>
              <a:t>un servidor web de código abierto que, desde su éxito inicial como servidor web, ahora también es usado como proxy inverso, cache de http, y balanceador de carga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Debido a que sus raíces yacen en la optimización del rendimiento bajo escala, </a:t>
            </a:r>
            <a:r>
              <a:rPr lang="es-MX" dirty="0" err="1"/>
              <a:t>Nginx</a:t>
            </a:r>
            <a:r>
              <a:rPr lang="es-MX" dirty="0"/>
              <a:t> a menudo supera a otros populares servidores web en pruebas de rendimiento (</a:t>
            </a:r>
            <a:r>
              <a:rPr lang="es-MX" dirty="0" err="1"/>
              <a:t>Benchmarks</a:t>
            </a:r>
            <a:r>
              <a:rPr lang="es-MX" dirty="0"/>
              <a:t>), especialmente en situaciones con contenido estático y/o un elevado número de solicitudes concurrentes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0559" t="21544" r="37090" b="24404"/>
          <a:stretch/>
        </p:blipFill>
        <p:spPr>
          <a:xfrm>
            <a:off x="4042954" y="4369576"/>
            <a:ext cx="3853542" cy="22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 BALANCEADOR DE CARGAS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MX" cap="none" dirty="0" smtClean="0"/>
              <a:t>Se inicio creando 3 máquinas virtuales, una como servidor del </a:t>
            </a:r>
            <a:r>
              <a:rPr lang="es-MX" cap="none" dirty="0" err="1" smtClean="0"/>
              <a:t>Nginx</a:t>
            </a:r>
            <a:r>
              <a:rPr lang="es-MX" cap="none" dirty="0" smtClean="0"/>
              <a:t> (</a:t>
            </a:r>
            <a:r>
              <a:rPr lang="es-MX" cap="none" dirty="0" err="1" smtClean="0"/>
              <a:t>Frontend</a:t>
            </a:r>
            <a:r>
              <a:rPr lang="es-MX" cap="none" dirty="0" smtClean="0"/>
              <a:t>) y otras dos como servidores web (</a:t>
            </a:r>
            <a:r>
              <a:rPr lang="es-MX" cap="none" dirty="0" err="1" smtClean="0"/>
              <a:t>Backend</a:t>
            </a:r>
            <a:r>
              <a:rPr lang="es-MX" cap="none" dirty="0" smtClean="0"/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cap="none" dirty="0" smtClean="0"/>
              <a:t>Primeramente se configuro el DNS en el </a:t>
            </a:r>
            <a:r>
              <a:rPr lang="es-MX" cap="none" dirty="0" err="1" smtClean="0"/>
              <a:t>frontend</a:t>
            </a:r>
            <a:r>
              <a:rPr lang="es-MX" cap="none" dirty="0" smtClean="0"/>
              <a:t> y se instalo el servicio </a:t>
            </a:r>
            <a:r>
              <a:rPr lang="es-MX" cap="none" dirty="0" err="1" smtClean="0"/>
              <a:t>Nginx</a:t>
            </a:r>
            <a:r>
              <a:rPr lang="es-MX" cap="none" dirty="0" smtClean="0"/>
              <a:t>, se realizo la configuración de este ultimo servicio para que opere como un balanceador de carga, a través del archivo </a:t>
            </a:r>
            <a:r>
              <a:rPr lang="es-MX" cap="none" dirty="0" err="1" smtClean="0"/>
              <a:t>nginx.conf</a:t>
            </a:r>
            <a:r>
              <a:rPr lang="es-MX" cap="none" dirty="0" smtClean="0"/>
              <a:t> agregando un </a:t>
            </a:r>
            <a:r>
              <a:rPr lang="es-MX" cap="none" dirty="0" err="1" smtClean="0"/>
              <a:t>include</a:t>
            </a:r>
            <a:r>
              <a:rPr lang="es-MX" cap="none" dirty="0" smtClean="0"/>
              <a:t> apuntando al archivo de configuración load-</a:t>
            </a:r>
            <a:r>
              <a:rPr lang="es-MX" cap="none" dirty="0" err="1" smtClean="0"/>
              <a:t>balancer</a:t>
            </a:r>
            <a:r>
              <a:rPr lang="es-MX" cap="none" dirty="0" smtClean="0"/>
              <a:t>.</a:t>
            </a:r>
            <a:endParaRPr lang="en-US" cap="non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318" t="43652" r="53248" b="17261"/>
          <a:stretch/>
        </p:blipFill>
        <p:spPr>
          <a:xfrm>
            <a:off x="6061790" y="4754881"/>
            <a:ext cx="4097849" cy="19907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8623" t="32298" r="47618" b="18903"/>
          <a:stretch/>
        </p:blipFill>
        <p:spPr>
          <a:xfrm>
            <a:off x="1907177" y="4754881"/>
            <a:ext cx="3161211" cy="19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 SERVIDORES WEB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cap="none" dirty="0"/>
              <a:t>S</a:t>
            </a:r>
            <a:r>
              <a:rPr lang="es-MX" cap="none" dirty="0" smtClean="0"/>
              <a:t>e instala el servicio </a:t>
            </a:r>
            <a:r>
              <a:rPr lang="es-MX" cap="none" dirty="0" err="1" smtClean="0"/>
              <a:t>httpd</a:t>
            </a:r>
            <a:r>
              <a:rPr lang="es-MX" cap="none" dirty="0" smtClean="0"/>
              <a:t> en ambas máquinas y se crean unas paginas sencillas de presentación.</a:t>
            </a:r>
            <a:endParaRPr lang="en-US" cap="non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8185" t="14197" r="34841" b="11875"/>
          <a:stretch/>
        </p:blipFill>
        <p:spPr>
          <a:xfrm>
            <a:off x="3770810" y="3161718"/>
            <a:ext cx="4641669" cy="34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 SENCILLA DEL BALANCEADOR DE CARGA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4"/>
            </a:pPr>
            <a:r>
              <a:rPr lang="es-MX" cap="none" dirty="0"/>
              <a:t>P</a:t>
            </a:r>
            <a:r>
              <a:rPr lang="es-MX" cap="none" dirty="0" smtClean="0"/>
              <a:t>ara la prueba inicial se realiza desde un navegador desde el equipo anfitrión, se inserta la IP del servidor </a:t>
            </a:r>
            <a:r>
              <a:rPr lang="es-MX" cap="none" dirty="0" err="1"/>
              <a:t>N</a:t>
            </a:r>
            <a:r>
              <a:rPr lang="es-MX" cap="none" dirty="0" err="1" smtClean="0"/>
              <a:t>ginx</a:t>
            </a:r>
            <a:r>
              <a:rPr lang="es-MX" cap="none" dirty="0" smtClean="0"/>
              <a:t> y automáticamente nos redirige al servidor web 1, al actualizar la pagina en el navegador, el balanceador lo toma como otra solicitud y nos redirige al servidor web 2.</a:t>
            </a:r>
            <a:endParaRPr lang="en-US" cap="non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20" t="-1160" r="15680" b="73660"/>
          <a:stretch/>
        </p:blipFill>
        <p:spPr>
          <a:xfrm>
            <a:off x="913775" y="3825758"/>
            <a:ext cx="7543801" cy="13963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17496" b="72946"/>
          <a:stretch/>
        </p:blipFill>
        <p:spPr>
          <a:xfrm>
            <a:off x="3490585" y="5298285"/>
            <a:ext cx="7787641" cy="1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6" y="166697"/>
            <a:ext cx="10364451" cy="1596177"/>
          </a:xfrm>
        </p:spPr>
        <p:txBody>
          <a:bodyPr/>
          <a:lstStyle/>
          <a:p>
            <a:r>
              <a:rPr lang="es-MX" dirty="0" err="1" smtClean="0"/>
              <a:t>PrUEBA</a:t>
            </a:r>
            <a:r>
              <a:rPr lang="es-MX" dirty="0" smtClean="0"/>
              <a:t> DE CARGA AL BALANCEADOR NGINX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76" y="1450846"/>
            <a:ext cx="10364452" cy="1725936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cap="none" dirty="0" smtClean="0"/>
              <a:t>Para la prueba de carga se utilizo el </a:t>
            </a:r>
            <a:r>
              <a:rPr lang="es-MX" cap="none" dirty="0" err="1"/>
              <a:t>J</a:t>
            </a:r>
            <a:r>
              <a:rPr lang="es-MX" cap="none" dirty="0" err="1" smtClean="0"/>
              <a:t>meter</a:t>
            </a:r>
            <a:r>
              <a:rPr lang="es-MX" cap="none" dirty="0" smtClean="0"/>
              <a:t>, se realizaron varias pruebas aumentando la cantidad de solicitudes y también con solicitudes simultaneas, el </a:t>
            </a:r>
            <a:r>
              <a:rPr lang="es-MX" cap="none" dirty="0" err="1"/>
              <a:t>J</a:t>
            </a:r>
            <a:r>
              <a:rPr lang="es-MX" cap="none" dirty="0" err="1" smtClean="0"/>
              <a:t>meter</a:t>
            </a:r>
            <a:r>
              <a:rPr lang="es-MX" cap="none" dirty="0" smtClean="0"/>
              <a:t> nos arroja información estadística como el tiempo de latencia y tiempo de respuesta, además de algunas graficas.</a:t>
            </a:r>
            <a:endParaRPr lang="en-US" cap="non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0605" t="7589" r="10537" b="13482"/>
          <a:stretch/>
        </p:blipFill>
        <p:spPr>
          <a:xfrm>
            <a:off x="287381" y="3176783"/>
            <a:ext cx="5630092" cy="31822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5635"/>
          <a:stretch/>
        </p:blipFill>
        <p:spPr>
          <a:xfrm>
            <a:off x="6033054" y="3176782"/>
            <a:ext cx="5971714" cy="31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BENEFICIOS DE LOS BALANCEADORES DE CARGA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cap="none" dirty="0"/>
              <a:t>R</a:t>
            </a:r>
            <a:r>
              <a:rPr lang="es-MX" cap="none" dirty="0" smtClean="0"/>
              <a:t>educe tiempos de respuesta de los servidores.</a:t>
            </a:r>
          </a:p>
          <a:p>
            <a:r>
              <a:rPr lang="es-MX" cap="none" dirty="0" smtClean="0"/>
              <a:t>Permite incrementar la capacidad de usuarios o clientes concurrentes de los servidores.</a:t>
            </a:r>
          </a:p>
          <a:p>
            <a:r>
              <a:rPr lang="es-MX" cap="none" dirty="0" smtClean="0"/>
              <a:t>Incrementa la disponibilidad de las aplicaciones o servicios web.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4219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72</TotalTime>
  <Words>369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Gota</vt:lpstr>
      <vt:lpstr>BALANCEADOR DE CARGAS CON NGINX</vt:lpstr>
      <vt:lpstr>BALANCEADOR DE CARGA</vt:lpstr>
      <vt:lpstr>NGINX</vt:lpstr>
      <vt:lpstr>IMPLEMENTACIÓN BALANCEADOR DE CARGAS</vt:lpstr>
      <vt:lpstr>CONFIGURACIÓN SERVIDORES WEB</vt:lpstr>
      <vt:lpstr>PRUEBA SENCILLA DEL BALANCEADOR DE CARGA</vt:lpstr>
      <vt:lpstr>PrUEBA DE CARGA AL BALANCEADOR NGINX</vt:lpstr>
      <vt:lpstr>BENEFICIOS DE LOS BALANCEADORES DE CARGA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BALANCEADOR DE CARGAS CON NGINX</dc:title>
  <dc:creator>Colossus15</dc:creator>
  <cp:lastModifiedBy>Colossus15</cp:lastModifiedBy>
  <cp:revision>13</cp:revision>
  <dcterms:created xsi:type="dcterms:W3CDTF">2022-05-18T23:46:46Z</dcterms:created>
  <dcterms:modified xsi:type="dcterms:W3CDTF">2022-05-19T23:22:14Z</dcterms:modified>
</cp:coreProperties>
</file>