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7"/>
  </p:notesMasterIdLst>
  <p:sldIdLst>
    <p:sldId id="291" r:id="rId3"/>
    <p:sldId id="2147469518" r:id="rId4"/>
    <p:sldId id="295"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84860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71774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Layouts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Layouts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71" y="642306"/>
            <a:ext cx="2166358" cy="899537"/>
          </a:xfrm>
        </p:spPr>
        <p:txBody>
          <a:bodyPr>
            <a:noAutofit/>
          </a:bodyPr>
          <a:lstStyle/>
          <a:p>
            <a:pPr algn="r"/>
            <a:r>
              <a:rPr lang="en-US" dirty="0">
                <a:solidFill>
                  <a:schemeClr val="tx1"/>
                </a:solidFill>
              </a:rPr>
              <a:t>Layouts</a:t>
            </a:r>
          </a:p>
        </p:txBody>
      </p:sp>
      <p:pic>
        <p:nvPicPr>
          <p:cNvPr id="1026" name="Picture 2">
            <a:extLst>
              <a:ext uri="{FF2B5EF4-FFF2-40B4-BE49-F238E27FC236}">
                <a16:creationId xmlns:a16="http://schemas.microsoft.com/office/drawing/2014/main" id="{994E5E19-7FC7-47AD-93DA-783853273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71" y="1800548"/>
            <a:ext cx="6281575" cy="4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192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Widescreen</PresentationFormat>
  <Paragraphs>17</Paragraphs>
  <Slides>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Avenir LT Pro 45 Book</vt:lpstr>
      <vt:lpstr>Calibri</vt:lpstr>
      <vt:lpstr>Consolas</vt:lpstr>
      <vt:lpstr>Open Sans</vt:lpstr>
      <vt:lpstr>Segoe UI</vt:lpstr>
      <vt:lpstr>Segoe UI Light</vt:lpstr>
      <vt:lpstr>5-30629_Build_Template_WHITE</vt:lpstr>
      <vt:lpstr>5_Office Theme</vt:lpstr>
      <vt:lpstr>Layouts</vt:lpstr>
      <vt:lpstr>Layouts</vt:lpstr>
      <vt:lpstr>Layouts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2022-05-15T15:53:14Z</dcterms:modified>
</cp:coreProperties>
</file>