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5"/>
  </p:notesMasterIdLst>
  <p:sldIdLst>
    <p:sldId id="291" r:id="rId3"/>
    <p:sldId id="2147469519" r:id="rId4"/>
    <p:sldId id="2147469507" r:id="rId5"/>
    <p:sldId id="2147469520" r:id="rId6"/>
    <p:sldId id="2147469521" r:id="rId7"/>
    <p:sldId id="2147469522" r:id="rId8"/>
    <p:sldId id="2147469518" r:id="rId9"/>
    <p:sldId id="2147469523" r:id="rId10"/>
    <p:sldId id="2147469508" r:id="rId11"/>
    <p:sldId id="2147469524" r:id="rId12"/>
    <p:sldId id="2147469525"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49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456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7905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8016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70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910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497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082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4/18/2022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97609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4/18/2022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4/18/2022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Instalación</a:t>
            </a:r>
            <a:r>
              <a:rPr lang="en-US" sz="5400" b="1" dirty="0"/>
              <a:t> </a:t>
            </a:r>
            <a:r>
              <a:rPr lang="en-US" sz="5400" b="1" dirty="0" err="1"/>
              <a:t>en</a:t>
            </a:r>
            <a:r>
              <a:rPr lang="en-US" sz="5400" b="1" dirty="0"/>
              <a:t> Windows</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269240" y="1257641"/>
            <a:ext cx="1165584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Para instalar los </a:t>
            </a:r>
            <a:r>
              <a:rPr lang="es-ES" sz="2000" dirty="0" err="1">
                <a:latin typeface="Open Sans" panose="020B0606030504020204" pitchFamily="34" charset="0"/>
                <a:ea typeface="Open Sans" panose="020B0606030504020204" pitchFamily="34" charset="0"/>
                <a:cs typeface="Open Sans" panose="020B0606030504020204" pitchFamily="34" charset="0"/>
              </a:rPr>
              <a:t>workloads</a:t>
            </a:r>
            <a:r>
              <a:rPr lang="es-ES" sz="2000" dirty="0">
                <a:latin typeface="Open Sans" panose="020B0606030504020204" pitchFamily="34" charset="0"/>
                <a:ea typeface="Open Sans" panose="020B0606030504020204" pitchFamily="34" charset="0"/>
                <a:cs typeface="Open Sans" panose="020B0606030504020204" pitchFamily="34" charset="0"/>
              </a:rPr>
              <a:t> de .NET MAUI a mano</a:t>
            </a:r>
            <a:r>
              <a:rPr kumimoji="0" lang="en-US" sz="2000" b="0" i="0" u="none" strike="noStrike" kern="1200" cap="none" spc="0" normalizeH="0" baseline="0" dirty="0">
                <a:ln>
                  <a:noFill/>
                </a:ln>
                <a:effectLst/>
                <a:uLnTx/>
                <a:uFillTx/>
                <a:latin typeface="Open Sans" panose="020B0606030504020204" pitchFamily="34" charset="0"/>
                <a:ea typeface="Open Sans" panose="020B0606030504020204" pitchFamily="34" charset="0"/>
                <a:cs typeface="Open Sans" panose="020B0606030504020204" pitchFamily="34" charset="0"/>
              </a:rPr>
              <a:t>:</a:t>
            </a: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Instalación de los </a:t>
            </a:r>
            <a:r>
              <a:rPr lang="es-ES" sz="3600" dirty="0" err="1"/>
              <a:t>Workloads</a:t>
            </a:r>
            <a:r>
              <a:rPr lang="es-ES" sz="3600" dirty="0"/>
              <a:t> de .NET MAUI</a:t>
            </a:r>
            <a:endParaRPr lang="en-US" sz="3600" dirty="0"/>
          </a:p>
        </p:txBody>
      </p:sp>
      <p:sp>
        <p:nvSpPr>
          <p:cNvPr id="27" name="TextBox 26">
            <a:extLst>
              <a:ext uri="{FF2B5EF4-FFF2-40B4-BE49-F238E27FC236}">
                <a16:creationId xmlns:a16="http://schemas.microsoft.com/office/drawing/2014/main" id="{E6899861-F3C8-435F-842F-0D4F0330DE36}"/>
              </a:ext>
            </a:extLst>
          </p:cNvPr>
          <p:cNvSpPr txBox="1"/>
          <p:nvPr/>
        </p:nvSpPr>
        <p:spPr>
          <a:xfrm>
            <a:off x="1761461" y="6271276"/>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https://github.com/dotnet/maui/blob/main/.github/DEVELOPMENT.md</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2">
            <a:extLst>
              <a:ext uri="{FF2B5EF4-FFF2-40B4-BE49-F238E27FC236}">
                <a16:creationId xmlns:a16="http://schemas.microsoft.com/office/drawing/2014/main" id="{8E77BD80-F3DC-4F2D-900F-F470203B3DE1}"/>
              </a:ext>
            </a:extLst>
          </p:cNvPr>
          <p:cNvSpPr>
            <a:spLocks noChangeArrowheads="1"/>
          </p:cNvSpPr>
          <p:nvPr/>
        </p:nvSpPr>
        <p:spPr bwMode="auto">
          <a:xfrm>
            <a:off x="269240" y="1726216"/>
            <a:ext cx="11519728"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F"/>
                </a:solidFill>
                <a:effectLst/>
                <a:latin typeface="Consolas" panose="020B0609020204030204" pitchFamily="49" charset="0"/>
              </a:rPr>
              <a:t>dotnet workload install </a:t>
            </a:r>
            <a:r>
              <a:rPr kumimoji="0" lang="en-US" altLang="en-US" sz="2400" b="0" i="0" u="none" strike="noStrike" cap="none" normalizeH="0" baseline="0" dirty="0" err="1">
                <a:ln>
                  <a:noFill/>
                </a:ln>
                <a:solidFill>
                  <a:srgbClr val="24292F"/>
                </a:solidFill>
                <a:effectLst/>
                <a:latin typeface="Consolas" panose="020B0609020204030204" pitchFamily="49" charset="0"/>
              </a:rPr>
              <a:t>maui</a:t>
            </a:r>
            <a:r>
              <a:rPr kumimoji="0" lang="en-US" altLang="en-US" sz="2400" b="0" i="0" u="none" strike="noStrike" cap="none" normalizeH="0" baseline="0" dirty="0">
                <a:ln>
                  <a:noFill/>
                </a:ln>
                <a:solidFill>
                  <a:srgbClr val="24292F"/>
                </a:solidFill>
                <a:effectLst/>
                <a:latin typeface="Consolas" panose="020B0609020204030204" pitchFamily="49" charset="0"/>
              </a:rPr>
              <a:t>  --from-rollback-file https://aka.ms/dotnet/maui/main.json  --source https://pkgs.dev.azure.com/dnceng/public/_packaging/darc-pub-dotnet-runtime-bd261ea4/nuget/v3/index.json  --source https://pkgs.dev.azure.com/dnceng/public/_packaging/darc-pub-dotnet-emsdk-52e9452f-3/nuget/v3/index.json  --source https://pkgs.dev.azure.com/dnceng/public/_packaging/dotnet6/nuget/v3/index.json --source https://api.nuget.org/v3/index.json</a:t>
            </a:r>
            <a:r>
              <a:rPr kumimoji="0" lang="en-US" altLang="en-US" sz="24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424987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42" presetClass="path" presetSubtype="0" decel="100000" fill="hold" grpId="1" nodeType="withEffect">
                                  <p:stCondLst>
                                    <p:cond delay="0"/>
                                  </p:stCondLst>
                                  <p:childTnLst>
                                    <p:animMotion origin="layout" path="M 0 4.44444E-6 L 0 0.03287 " pathEditMode="relative" rAng="0" ptsTypes="AA">
                                      <p:cBhvr>
                                        <p:cTn id="13" dur="500" spd="-100000" fill="hold"/>
                                        <p:tgtEl>
                                          <p:spTgt spid="27"/>
                                        </p:tgtEl>
                                        <p:attrNameLst>
                                          <p:attrName>ppt_x</p:attrName>
                                          <p:attrName>ppt_y</p:attrName>
                                        </p:attrNameLst>
                                      </p:cBhvr>
                                      <p:rCtr x="0"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7" grpId="0"/>
      <p:bldP spid="2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269240" y="1257641"/>
            <a:ext cx="1165584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Para instalar las plantillas de proyecto de .NET MAUI:</a:t>
            </a: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Instalación de las plantillas de proyecto</a:t>
            </a:r>
            <a:endParaRPr lang="en-US" sz="3600" dirty="0"/>
          </a:p>
        </p:txBody>
      </p:sp>
      <p:sp>
        <p:nvSpPr>
          <p:cNvPr id="27" name="TextBox 26">
            <a:extLst>
              <a:ext uri="{FF2B5EF4-FFF2-40B4-BE49-F238E27FC236}">
                <a16:creationId xmlns:a16="http://schemas.microsoft.com/office/drawing/2014/main" id="{E6899861-F3C8-435F-842F-0D4F0330DE36}"/>
              </a:ext>
            </a:extLst>
          </p:cNvPr>
          <p:cNvSpPr txBox="1"/>
          <p:nvPr/>
        </p:nvSpPr>
        <p:spPr>
          <a:xfrm>
            <a:off x="1761461" y="6271276"/>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https://github.com/dotnet/maui/blob/main/.github/DEVELOPMENT.md</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2">
            <a:extLst>
              <a:ext uri="{FF2B5EF4-FFF2-40B4-BE49-F238E27FC236}">
                <a16:creationId xmlns:a16="http://schemas.microsoft.com/office/drawing/2014/main" id="{8E77BD80-F3DC-4F2D-900F-F470203B3DE1}"/>
              </a:ext>
            </a:extLst>
          </p:cNvPr>
          <p:cNvSpPr>
            <a:spLocks noChangeArrowheads="1"/>
          </p:cNvSpPr>
          <p:nvPr/>
        </p:nvSpPr>
        <p:spPr bwMode="auto">
          <a:xfrm>
            <a:off x="336136" y="1985649"/>
            <a:ext cx="1151972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b="0" i="0" dirty="0">
                <a:solidFill>
                  <a:srgbClr val="24292F"/>
                </a:solidFill>
                <a:effectLst/>
                <a:latin typeface="ui-monospace"/>
              </a:rPr>
              <a:t>dotnet new --install </a:t>
            </a:r>
            <a:r>
              <a:rPr lang="en-US" sz="2800" b="0" i="0" dirty="0" err="1">
                <a:solidFill>
                  <a:srgbClr val="24292F"/>
                </a:solidFill>
                <a:effectLst/>
                <a:latin typeface="ui-monospace"/>
              </a:rPr>
              <a:t>Microsoft.Maui.Templates</a:t>
            </a:r>
            <a:endParaRPr kumimoji="0" lang="en-US" altLang="en-US" sz="6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7681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42" presetClass="path" presetSubtype="0" decel="100000" fill="hold" grpId="1" nodeType="withEffect">
                                  <p:stCondLst>
                                    <p:cond delay="0"/>
                                  </p:stCondLst>
                                  <p:childTnLst>
                                    <p:animMotion origin="layout" path="M 0 4.44444E-6 L 0 0.03287 " pathEditMode="relative" rAng="0" ptsTypes="AA">
                                      <p:cBhvr>
                                        <p:cTn id="13" dur="500" spd="-100000" fill="hold"/>
                                        <p:tgtEl>
                                          <p:spTgt spid="27"/>
                                        </p:tgtEl>
                                        <p:attrNameLst>
                                          <p:attrName>ppt_x</p:attrName>
                                          <p:attrName>ppt_y</p:attrName>
                                        </p:attrNameLst>
                                      </p:cBhvr>
                                      <p:rCtr x="0"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7" grpId="0"/>
      <p:bldP spid="2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Instalación</a:t>
            </a:r>
            <a:endParaRPr lang="en-US" sz="7200" dirty="0">
              <a:solidFill>
                <a:schemeClr val="bg1"/>
              </a:solidFill>
            </a:endParaRPr>
          </a:p>
        </p:txBody>
      </p:sp>
    </p:spTree>
    <p:extLst>
      <p:ext uri="{BB962C8B-B14F-4D97-AF65-F5344CB8AC3E}">
        <p14:creationId xmlns:p14="http://schemas.microsoft.com/office/powerpoint/2010/main" val="37958793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6476214" y="1926945"/>
            <a:ext cx="5448866" cy="16312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Para trabajar con .NET MAUI se requiere </a:t>
            </a:r>
            <a:r>
              <a:rPr lang="es-ES" sz="2000" b="1" dirty="0">
                <a:latin typeface="Open Sans" panose="020B0606030504020204" pitchFamily="34" charset="0"/>
                <a:ea typeface="Open Sans" panose="020B0606030504020204" pitchFamily="34" charset="0"/>
                <a:cs typeface="Open Sans" panose="020B0606030504020204" pitchFamily="34" charset="0"/>
              </a:rPr>
              <a:t>Visual Studio 2022 </a:t>
            </a:r>
            <a:r>
              <a:rPr lang="es-ES" sz="2000" dirty="0">
                <a:latin typeface="Open Sans" panose="020B0606030504020204" pitchFamily="34" charset="0"/>
                <a:ea typeface="Open Sans" panose="020B0606030504020204" pitchFamily="34" charset="0"/>
                <a:cs typeface="Open Sans" panose="020B0606030504020204" pitchFamily="34" charset="0"/>
              </a:rPr>
              <a:t>17.2.0.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Comenzaremos descargando el instalador. Ten preparado algo de espacio!. </a:t>
            </a:r>
            <a:endParaRPr kumimoji="0" lang="en-U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Instalando Visual Studio 2022</a:t>
            </a:r>
            <a:endParaRPr lang="en-US" sz="3600" dirty="0"/>
          </a:p>
        </p:txBody>
      </p:sp>
      <p:sp>
        <p:nvSpPr>
          <p:cNvPr id="27" name="TextBox 26">
            <a:extLst>
              <a:ext uri="{FF2B5EF4-FFF2-40B4-BE49-F238E27FC236}">
                <a16:creationId xmlns:a16="http://schemas.microsoft.com/office/drawing/2014/main" id="{E6899861-F3C8-435F-842F-0D4F0330DE36}"/>
              </a:ext>
            </a:extLst>
          </p:cNvPr>
          <p:cNvSpPr txBox="1"/>
          <p:nvPr/>
        </p:nvSpPr>
        <p:spPr>
          <a:xfrm>
            <a:off x="1761461" y="6271276"/>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https://visualstudio.microsoft.com/es/vs/</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50114DFE-B8F7-4206-9F69-B3C5D19EDBDF}"/>
              </a:ext>
            </a:extLst>
          </p:cNvPr>
          <p:cNvPicPr>
            <a:picLocks noChangeAspect="1"/>
          </p:cNvPicPr>
          <p:nvPr/>
        </p:nvPicPr>
        <p:blipFill>
          <a:blip r:embed="rId3"/>
          <a:stretch>
            <a:fillRect/>
          </a:stretch>
        </p:blipFill>
        <p:spPr>
          <a:xfrm>
            <a:off x="269240" y="1926945"/>
            <a:ext cx="6069466" cy="3260261"/>
          </a:xfrm>
          <a:prstGeom prst="rect">
            <a:avLst/>
          </a:prstGeom>
        </p:spPr>
      </p:pic>
    </p:spTree>
    <p:extLst>
      <p:ext uri="{BB962C8B-B14F-4D97-AF65-F5344CB8AC3E}">
        <p14:creationId xmlns:p14="http://schemas.microsoft.com/office/powerpoint/2010/main" val="111394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42" presetClass="path" presetSubtype="0" decel="100000" fill="hold" grpId="1" nodeType="withEffect">
                                  <p:stCondLst>
                                    <p:cond delay="0"/>
                                  </p:stCondLst>
                                  <p:childTnLst>
                                    <p:animMotion origin="layout" path="M 0 4.44444E-6 L 0 0.03287 " pathEditMode="relative" rAng="0" ptsTypes="AA">
                                      <p:cBhvr>
                                        <p:cTn id="18" dur="500" spd="-100000" fill="hold"/>
                                        <p:tgtEl>
                                          <p:spTgt spid="27"/>
                                        </p:tgtEl>
                                        <p:attrNameLst>
                                          <p:attrName>ppt_x</p:attrName>
                                          <p:attrName>ppt_y</p:attrName>
                                        </p:attrNameLst>
                                      </p:cBhvr>
                                      <p:rCtr x="0"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7" grpId="0"/>
      <p:bldP spid="2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424391" y="6044961"/>
            <a:ext cx="1134321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Selecciona el </a:t>
            </a:r>
            <a:r>
              <a:rPr lang="es-ES" sz="2000" dirty="0" err="1">
                <a:latin typeface="Open Sans" panose="020B0606030504020204" pitchFamily="34" charset="0"/>
                <a:ea typeface="Open Sans" panose="020B0606030504020204" pitchFamily="34" charset="0"/>
                <a:cs typeface="Open Sans" panose="020B0606030504020204" pitchFamily="34" charset="0"/>
              </a:rPr>
              <a:t>Workload</a:t>
            </a:r>
            <a:r>
              <a:rPr lang="es-ES" sz="2000" dirty="0">
                <a:latin typeface="Open Sans" panose="020B0606030504020204" pitchFamily="34" charset="0"/>
                <a:ea typeface="Open Sans" panose="020B0606030504020204" pitchFamily="34" charset="0"/>
                <a:cs typeface="Open Sans" panose="020B0606030504020204" pitchFamily="34" charset="0"/>
              </a:rPr>
              <a:t> de desarrollo móvil con .NET.</a:t>
            </a:r>
            <a:endParaRPr kumimoji="0" lang="en-U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Instalando Visual Studio 2022</a:t>
            </a:r>
            <a:endParaRPr lang="en-US" sz="3600" dirty="0"/>
          </a:p>
        </p:txBody>
      </p:sp>
      <p:pic>
        <p:nvPicPr>
          <p:cNvPr id="1026" name="Picture 2" descr="Visual Studio workloads for .NET MAUI.">
            <a:extLst>
              <a:ext uri="{FF2B5EF4-FFF2-40B4-BE49-F238E27FC236}">
                <a16:creationId xmlns:a16="http://schemas.microsoft.com/office/drawing/2014/main" id="{7A3C41CA-13C9-43AA-886E-19E71601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95" y="956047"/>
            <a:ext cx="8302609" cy="4945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90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424391" y="6044961"/>
            <a:ext cx="11343218"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Tras la instalación, puedes verificar la instalación de los </a:t>
            </a:r>
            <a:r>
              <a:rPr lang="es-ES" sz="2000" dirty="0" err="1">
                <a:latin typeface="Open Sans" panose="020B0606030504020204" pitchFamily="34" charset="0"/>
                <a:ea typeface="Open Sans" panose="020B0606030504020204" pitchFamily="34" charset="0"/>
                <a:cs typeface="Open Sans" panose="020B0606030504020204" pitchFamily="34" charset="0"/>
              </a:rPr>
              <a:t>workloads</a:t>
            </a:r>
            <a:r>
              <a:rPr lang="es-ES" sz="2000" dirty="0">
                <a:latin typeface="Open Sans" panose="020B0606030504020204" pitchFamily="34" charset="0"/>
                <a:ea typeface="Open Sans" panose="020B0606030504020204" pitchFamily="34" charset="0"/>
                <a:cs typeface="Open Sans" panose="020B0606030504020204" pitchFamily="34" charset="0"/>
              </a:rPr>
              <a:t> de .NET MAUI en la pestaña de componentes individuales.</a:t>
            </a:r>
            <a:endParaRPr kumimoji="0" lang="en-U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Instalando Visual Studio 2022</a:t>
            </a:r>
            <a:endParaRPr lang="en-US" sz="3600" dirty="0"/>
          </a:p>
        </p:txBody>
      </p:sp>
      <p:pic>
        <p:nvPicPr>
          <p:cNvPr id="3" name="Picture 2">
            <a:extLst>
              <a:ext uri="{FF2B5EF4-FFF2-40B4-BE49-F238E27FC236}">
                <a16:creationId xmlns:a16="http://schemas.microsoft.com/office/drawing/2014/main" id="{DDF3C453-D92B-4705-9DD5-7A12CED6F36B}"/>
              </a:ext>
            </a:extLst>
          </p:cNvPr>
          <p:cNvPicPr>
            <a:picLocks noChangeAspect="1"/>
          </p:cNvPicPr>
          <p:nvPr/>
        </p:nvPicPr>
        <p:blipFill>
          <a:blip r:embed="rId3"/>
          <a:stretch>
            <a:fillRect/>
          </a:stretch>
        </p:blipFill>
        <p:spPr>
          <a:xfrm>
            <a:off x="1266137" y="1006228"/>
            <a:ext cx="9659725" cy="4845544"/>
          </a:xfrm>
          <a:prstGeom prst="rect">
            <a:avLst/>
          </a:prstGeom>
        </p:spPr>
      </p:pic>
    </p:spTree>
    <p:extLst>
      <p:ext uri="{BB962C8B-B14F-4D97-AF65-F5344CB8AC3E}">
        <p14:creationId xmlns:p14="http://schemas.microsoft.com/office/powerpoint/2010/main" val="62104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424391" y="6044961"/>
            <a:ext cx="11343218"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Al abrir Visual Studio, al crear nuevo proyecto tendremos las plantillas de proyecto de .NET MAUI también instaladas.</a:t>
            </a:r>
            <a:endParaRPr kumimoji="0" lang="en-U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Instalando Visual Studio 2022</a:t>
            </a:r>
            <a:endParaRPr lang="en-US" sz="3600" dirty="0"/>
          </a:p>
        </p:txBody>
      </p:sp>
      <p:pic>
        <p:nvPicPr>
          <p:cNvPr id="2050" name="Picture 2" descr="Choose a template.">
            <a:extLst>
              <a:ext uri="{FF2B5EF4-FFF2-40B4-BE49-F238E27FC236}">
                <a16:creationId xmlns:a16="http://schemas.microsoft.com/office/drawing/2014/main" id="{A82D2D99-F6EF-4493-8F0D-6B065649B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995363"/>
            <a:ext cx="731520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79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Instalación manual</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367645" y="1370763"/>
            <a:ext cx="4273985"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400" dirty="0">
                <a:latin typeface="Open Sans" panose="020B0606030504020204" pitchFamily="34" charset="0"/>
                <a:ea typeface="Open Sans" panose="020B0606030504020204" pitchFamily="34" charset="0"/>
                <a:cs typeface="Open Sans" panose="020B0606030504020204" pitchFamily="34" charset="0"/>
              </a:rPr>
              <a:t>Esta opción es sólo recomendable si: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2400" dirty="0">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s-ES" sz="2400" b="0" i="0" u="none" strike="noStrike" kern="1200" cap="none" spc="0" normalizeH="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Algo falla en el proceso automático.</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s-ES" sz="2400" baseline="0" dirty="0">
                <a:latin typeface="Open Sans" panose="020B0606030504020204" pitchFamily="34" charset="0"/>
                <a:ea typeface="Open Sans" panose="020B0606030504020204" pitchFamily="34" charset="0"/>
                <a:cs typeface="Open Sans" panose="020B0606030504020204" pitchFamily="34" charset="0"/>
              </a:rPr>
              <a:t>Quieres tener el control y conocimiento de cada archivo</a:t>
            </a:r>
            <a:r>
              <a:rPr lang="es-ES" sz="2400" dirty="0">
                <a:latin typeface="Open Sans" panose="020B0606030504020204" pitchFamily="34" charset="0"/>
                <a:ea typeface="Open Sans" panose="020B0606030504020204" pitchFamily="34" charset="0"/>
                <a:cs typeface="Open Sans" panose="020B0606030504020204" pitchFamily="34" charset="0"/>
              </a:rPr>
              <a:t> necesario y el proceso de instalación.</a:t>
            </a:r>
            <a:endParaRPr kumimoji="0" lang="en-US" sz="24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Instalación manual</a:t>
            </a:r>
            <a:endParaRPr lang="en-US" sz="3600" dirty="0"/>
          </a:p>
        </p:txBody>
      </p:sp>
      <p:pic>
        <p:nvPicPr>
          <p:cNvPr id="4" name="Picture 3">
            <a:extLst>
              <a:ext uri="{FF2B5EF4-FFF2-40B4-BE49-F238E27FC236}">
                <a16:creationId xmlns:a16="http://schemas.microsoft.com/office/drawing/2014/main" id="{2034BA15-5078-4E1F-AB9D-8D55183981A4}"/>
              </a:ext>
            </a:extLst>
          </p:cNvPr>
          <p:cNvPicPr>
            <a:picLocks noChangeAspect="1"/>
          </p:cNvPicPr>
          <p:nvPr/>
        </p:nvPicPr>
        <p:blipFill>
          <a:blip r:embed="rId3"/>
          <a:stretch>
            <a:fillRect/>
          </a:stretch>
        </p:blipFill>
        <p:spPr>
          <a:xfrm>
            <a:off x="4641630" y="1370763"/>
            <a:ext cx="7283450" cy="3798118"/>
          </a:xfrm>
          <a:prstGeom prst="rect">
            <a:avLst/>
          </a:prstGeom>
        </p:spPr>
      </p:pic>
    </p:spTree>
    <p:extLst>
      <p:ext uri="{BB962C8B-B14F-4D97-AF65-F5344CB8AC3E}">
        <p14:creationId xmlns:p14="http://schemas.microsoft.com/office/powerpoint/2010/main" val="23342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269240" y="1257641"/>
            <a:ext cx="1165584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Tras la instalación de Visual Studio, continuamos instalando </a:t>
            </a:r>
            <a:r>
              <a:rPr lang="es-ES" sz="2000" b="1" dirty="0">
                <a:latin typeface="Open Sans" panose="020B0606030504020204" pitchFamily="34" charset="0"/>
                <a:ea typeface="Open Sans" panose="020B0606030504020204" pitchFamily="34" charset="0"/>
                <a:cs typeface="Open Sans" panose="020B0606030504020204" pitchFamily="34" charset="0"/>
              </a:rPr>
              <a:t>.NET 6</a:t>
            </a:r>
            <a:r>
              <a:rPr lang="es-ES" sz="2000"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Instalación de .NET 6</a:t>
            </a:r>
            <a:endParaRPr lang="en-US" sz="3600" dirty="0"/>
          </a:p>
        </p:txBody>
      </p:sp>
      <p:sp>
        <p:nvSpPr>
          <p:cNvPr id="27" name="TextBox 26">
            <a:extLst>
              <a:ext uri="{FF2B5EF4-FFF2-40B4-BE49-F238E27FC236}">
                <a16:creationId xmlns:a16="http://schemas.microsoft.com/office/drawing/2014/main" id="{E6899861-F3C8-435F-842F-0D4F0330DE36}"/>
              </a:ext>
            </a:extLst>
          </p:cNvPr>
          <p:cNvSpPr txBox="1"/>
          <p:nvPr/>
        </p:nvSpPr>
        <p:spPr>
          <a:xfrm>
            <a:off x="1761461" y="6271276"/>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https://github.com/dotnet/maui/blob/main/.github/DEVELOPMENT.md</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DD93976A-D0E8-48B9-B26A-116403849A17}"/>
              </a:ext>
            </a:extLst>
          </p:cNvPr>
          <p:cNvSpPr txBox="1"/>
          <p:nvPr/>
        </p:nvSpPr>
        <p:spPr>
          <a:xfrm>
            <a:off x="1761461" y="2033992"/>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https://dotnet.microsoft.com/en-us/download/dotnet/6.0</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1FCCD6EA-120C-405C-941A-F369C605E63E}"/>
              </a:ext>
            </a:extLst>
          </p:cNvPr>
          <p:cNvPicPr>
            <a:picLocks noChangeAspect="1"/>
          </p:cNvPicPr>
          <p:nvPr/>
        </p:nvPicPr>
        <p:blipFill>
          <a:blip r:embed="rId3"/>
          <a:stretch>
            <a:fillRect/>
          </a:stretch>
        </p:blipFill>
        <p:spPr>
          <a:xfrm>
            <a:off x="4086589" y="2417906"/>
            <a:ext cx="4018821" cy="3604132"/>
          </a:xfrm>
          <a:prstGeom prst="rect">
            <a:avLst/>
          </a:prstGeom>
        </p:spPr>
      </p:pic>
    </p:spTree>
    <p:extLst>
      <p:ext uri="{BB962C8B-B14F-4D97-AF65-F5344CB8AC3E}">
        <p14:creationId xmlns:p14="http://schemas.microsoft.com/office/powerpoint/2010/main" val="863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42" presetClass="path" presetSubtype="0" decel="100000" fill="hold" grpId="1" nodeType="withEffect">
                                  <p:stCondLst>
                                    <p:cond delay="0"/>
                                  </p:stCondLst>
                                  <p:childTnLst>
                                    <p:animMotion origin="layout" path="M 0 4.44444E-6 L 0 0.03287 " pathEditMode="relative" rAng="0" ptsTypes="AA">
                                      <p:cBhvr>
                                        <p:cTn id="13" dur="500" spd="-100000" fill="hold"/>
                                        <p:tgtEl>
                                          <p:spTgt spid="27"/>
                                        </p:tgtEl>
                                        <p:attrNameLst>
                                          <p:attrName>ppt_x</p:attrName>
                                          <p:attrName>ppt_y</p:attrName>
                                        </p:attrNameLst>
                                      </p:cBhvr>
                                      <p:rCtr x="0" y="1644"/>
                                    </p:animMotion>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grpId="1" nodeType="withEffect">
                                  <p:stCondLst>
                                    <p:cond delay="0"/>
                                  </p:stCondLst>
                                  <p:childTnLst>
                                    <p:animMotion origin="layout" path="M 0 -1.48148E-6 L 0 0.03287 " pathEditMode="relative" rAng="0" ptsTypes="AA">
                                      <p:cBhvr>
                                        <p:cTn id="19" dur="500" spd="-100000" fill="hold"/>
                                        <p:tgtEl>
                                          <p:spTgt spid="9"/>
                                        </p:tgtEl>
                                        <p:attrNameLst>
                                          <p:attrName>ppt_x</p:attrName>
                                          <p:attrName>ppt_y</p:attrName>
                                        </p:attrNameLst>
                                      </p:cBhvr>
                                      <p:rCtr x="0"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7" grpId="0"/>
      <p:bldP spid="27" grpId="1"/>
      <p:bldP spid="9" grpId="0"/>
      <p:bldP spid="9" grpId="1"/>
    </p:bld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556</Words>
  <Application>Microsoft Office PowerPoint</Application>
  <PresentationFormat>Widescreen</PresentationFormat>
  <Paragraphs>52</Paragraphs>
  <Slides>12</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Avenir LT Pro 45 Book</vt:lpstr>
      <vt:lpstr>Calibri</vt:lpstr>
      <vt:lpstr>Consolas</vt:lpstr>
      <vt:lpstr>Open Sans</vt:lpstr>
      <vt:lpstr>Segoe UI</vt:lpstr>
      <vt:lpstr>Segoe UI Light</vt:lpstr>
      <vt:lpstr>ui-monospace</vt:lpstr>
      <vt:lpstr>5-30629_Build_Template_WHITE</vt:lpstr>
      <vt:lpstr>5_Office Theme</vt:lpstr>
      <vt:lpstr>Instalación en Windows</vt:lpstr>
      <vt:lpstr>Instalación</vt:lpstr>
      <vt:lpstr>Instalando Visual Studio 2022</vt:lpstr>
      <vt:lpstr>Instalando Visual Studio 2022</vt:lpstr>
      <vt:lpstr>Instalando Visual Studio 2022</vt:lpstr>
      <vt:lpstr>Instalando Visual Studio 2022</vt:lpstr>
      <vt:lpstr>Instalación manual</vt:lpstr>
      <vt:lpstr>Instalación manual</vt:lpstr>
      <vt:lpstr>Instalación de .NET 6</vt:lpstr>
      <vt:lpstr>Instalación de los Workloads de .NET MAUI</vt:lpstr>
      <vt:lpstr>Instalación de las plantillas de proyecto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2022-04-18T18:29:19Z</dcterms:modified>
</cp:coreProperties>
</file>