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8"/>
  </p:notesMasterIdLst>
  <p:sldIdLst>
    <p:sldId id="291" r:id="rId3"/>
    <p:sldId id="2147469519" r:id="rId4"/>
    <p:sldId id="2147469521" r:id="rId5"/>
    <p:sldId id="2147469522"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98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794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95227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Hot Reload</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Hot </a:t>
            </a:r>
            <a:r>
              <a:rPr lang="es-ES" sz="7200" dirty="0" err="1">
                <a:solidFill>
                  <a:schemeClr val="bg1"/>
                </a:solidFill>
              </a:rPr>
              <a:t>Reload</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419113"/>
            <a:ext cx="11655840" cy="923330"/>
          </a:xfrm>
          <a:prstGeom prst="rect">
            <a:avLst/>
          </a:prstGeom>
          <a:noFill/>
        </p:spPr>
        <p:txBody>
          <a:bodyPr wrap="square">
            <a:spAutoFit/>
          </a:bodyPr>
          <a:lstStyle/>
          <a:p>
            <a:pPr lvl="0">
              <a:defRPr/>
            </a:pPr>
            <a:r>
              <a:rPr lang="es-ES" dirty="0"/>
              <a:t>El </a:t>
            </a:r>
            <a:r>
              <a:rPr lang="es-ES" b="1" dirty="0"/>
              <a:t>objetivo</a:t>
            </a:r>
            <a:r>
              <a:rPr lang="es-ES" dirty="0"/>
              <a:t> de Hot </a:t>
            </a:r>
            <a:r>
              <a:rPr lang="es-ES" dirty="0" err="1"/>
              <a:t>Reload</a:t>
            </a:r>
            <a:r>
              <a:rPr lang="es-ES" dirty="0"/>
              <a:t> es ahorrar tantos reinicios de la aplicación entre ediciones como sea posible, lo que le hace más productivo al reducir el tiempo que dedica a esperar a que las aplicaciones se recompilen, reinicien, vuelvan a desplazarse a la ubicación anterior donde estaba en la propia aplicación, etc.</a:t>
            </a: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Hot </a:t>
            </a:r>
            <a:r>
              <a:rPr lang="es-ES" sz="3600" dirty="0" err="1"/>
              <a:t>Reload</a:t>
            </a:r>
            <a:endParaRPr lang="en-US" sz="3600" dirty="0"/>
          </a:p>
        </p:txBody>
      </p:sp>
      <p:pic>
        <p:nvPicPr>
          <p:cNvPr id="1026" name="Picture 2" descr="Captura de pantalla de la configuración Recarga activa">
            <a:extLst>
              <a:ext uri="{FF2B5EF4-FFF2-40B4-BE49-F238E27FC236}">
                <a16:creationId xmlns:a16="http://schemas.microsoft.com/office/drawing/2014/main" id="{84ACFFFC-1302-49A2-A994-7D1B96DA4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339220"/>
            <a:ext cx="42862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43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419113"/>
            <a:ext cx="11655840" cy="2523768"/>
          </a:xfrm>
          <a:prstGeom prst="rect">
            <a:avLst/>
          </a:prstGeom>
          <a:noFill/>
        </p:spPr>
        <p:txBody>
          <a:bodyPr wrap="square">
            <a:spAutoFit/>
          </a:bodyPr>
          <a:lstStyle/>
          <a:p>
            <a:pPr lvl="0">
              <a:defRPr/>
            </a:pPr>
            <a:r>
              <a:rPr lang="es-ES" dirty="0"/>
              <a:t>Para configurar Hot </a:t>
            </a:r>
            <a:r>
              <a:rPr lang="es-ES" dirty="0" err="1"/>
              <a:t>Reload</a:t>
            </a:r>
            <a:r>
              <a:rPr lang="es-ES" dirty="0"/>
              <a:t>, seleccione Configuración en el botón desplegable Recarga activa.</a:t>
            </a:r>
          </a:p>
          <a:p>
            <a:pPr lvl="0">
              <a:defRPr/>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lvl="0">
              <a:defRPr/>
            </a:pPr>
            <a:r>
              <a:rPr lang="es-ES" sz="2000" dirty="0">
                <a:latin typeface="Open Sans" panose="020B0606030504020204" pitchFamily="34" charset="0"/>
                <a:ea typeface="Open Sans" panose="020B0606030504020204" pitchFamily="34" charset="0"/>
                <a:cs typeface="Open Sans" panose="020B0606030504020204" pitchFamily="34" charset="0"/>
              </a:rPr>
              <a:t>La configuración de Hot </a:t>
            </a:r>
            <a:r>
              <a:rPr lang="es-ES" sz="2000" dirty="0" err="1">
                <a:latin typeface="Open Sans" panose="020B0606030504020204" pitchFamily="34" charset="0"/>
                <a:ea typeface="Open Sans" panose="020B0606030504020204" pitchFamily="34" charset="0"/>
                <a:cs typeface="Open Sans" panose="020B0606030504020204" pitchFamily="34" charset="0"/>
              </a:rPr>
              <a:t>Reload</a:t>
            </a:r>
            <a:r>
              <a:rPr lang="es-ES" sz="2000" dirty="0">
                <a:latin typeface="Open Sans" panose="020B0606030504020204" pitchFamily="34" charset="0"/>
                <a:ea typeface="Open Sans" panose="020B0606030504020204" pitchFamily="34" charset="0"/>
                <a:cs typeface="Open Sans" panose="020B0606030504020204" pitchFamily="34" charset="0"/>
              </a:rPr>
              <a:t> activa incluye:</a:t>
            </a:r>
          </a:p>
          <a:p>
            <a:pPr lvl="0">
              <a:defRPr/>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Arial" panose="020B0604020202020204" pitchFamily="34" charset="0"/>
              <a:buChar char="•"/>
              <a:defRPr/>
            </a:pPr>
            <a:r>
              <a:rPr lang="es-ES" sz="2000" dirty="0">
                <a:latin typeface="Open Sans" panose="020B0606030504020204" pitchFamily="34" charset="0"/>
                <a:ea typeface="Open Sans" panose="020B0606030504020204" pitchFamily="34" charset="0"/>
                <a:cs typeface="Open Sans" panose="020B0606030504020204" pitchFamily="34" charset="0"/>
              </a:rPr>
              <a:t>Habilite Recarga activa y Editar y continuar al depurar. Habilite Recarga activa al iniciar sin depurar. </a:t>
            </a:r>
          </a:p>
          <a:p>
            <a:pPr marL="342900" lvl="0" indent="-342900">
              <a:buFont typeface="Arial" panose="020B0604020202020204" pitchFamily="34" charset="0"/>
              <a:buChar char="•"/>
              <a:defRPr/>
            </a:pPr>
            <a:r>
              <a:rPr lang="es-ES" sz="2000" dirty="0">
                <a:latin typeface="Open Sans" panose="020B0606030504020204" pitchFamily="34" charset="0"/>
                <a:ea typeface="Open Sans" panose="020B0606030504020204" pitchFamily="34" charset="0"/>
                <a:cs typeface="Open Sans" panose="020B0606030504020204" pitchFamily="34" charset="0"/>
              </a:rPr>
              <a:t>Habilite Recarga activa al iniciar sin el depurador asociado (Ctrl+F5).</a:t>
            </a:r>
          </a:p>
          <a:p>
            <a:pPr marL="342900" lvl="0" indent="-342900">
              <a:buFont typeface="Arial" panose="020B0604020202020204" pitchFamily="34" charset="0"/>
              <a:buChar char="•"/>
              <a:defRPr/>
            </a:pPr>
            <a:r>
              <a:rPr lang="es-ES" sz="2000" dirty="0">
                <a:latin typeface="Open Sans" panose="020B0606030504020204" pitchFamily="34" charset="0"/>
                <a:ea typeface="Open Sans" panose="020B0606030504020204" pitchFamily="34" charset="0"/>
                <a:cs typeface="Open Sans" panose="020B0606030504020204" pitchFamily="34" charset="0"/>
              </a:rPr>
              <a:t>Aplique Recarga activa al guardar un archivo. </a:t>
            </a: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Configurar Hot </a:t>
            </a:r>
            <a:r>
              <a:rPr lang="es-ES" sz="3600" dirty="0" err="1"/>
              <a:t>Reload</a:t>
            </a:r>
            <a:endParaRPr lang="en-US" sz="3600" dirty="0"/>
          </a:p>
        </p:txBody>
      </p:sp>
      <p:pic>
        <p:nvPicPr>
          <p:cNvPr id="3" name="Picture 2">
            <a:extLst>
              <a:ext uri="{FF2B5EF4-FFF2-40B4-BE49-F238E27FC236}">
                <a16:creationId xmlns:a16="http://schemas.microsoft.com/office/drawing/2014/main" id="{4C065057-78C9-4425-B304-98FB7ED03166}"/>
              </a:ext>
            </a:extLst>
          </p:cNvPr>
          <p:cNvPicPr>
            <a:picLocks noChangeAspect="1"/>
          </p:cNvPicPr>
          <p:nvPr/>
        </p:nvPicPr>
        <p:blipFill>
          <a:blip r:embed="rId3"/>
          <a:stretch>
            <a:fillRect/>
          </a:stretch>
        </p:blipFill>
        <p:spPr>
          <a:xfrm>
            <a:off x="2357437" y="4101514"/>
            <a:ext cx="7477125" cy="2466975"/>
          </a:xfrm>
          <a:prstGeom prst="rect">
            <a:avLst/>
          </a:prstGeom>
        </p:spPr>
      </p:pic>
    </p:spTree>
    <p:extLst>
      <p:ext uri="{BB962C8B-B14F-4D97-AF65-F5344CB8AC3E}">
        <p14:creationId xmlns:p14="http://schemas.microsoft.com/office/powerpoint/2010/main" val="243579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Widescreen</PresentationFormat>
  <Paragraphs>27</Paragraphs>
  <Slides>5</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Avenir LT Pro 45 Book</vt:lpstr>
      <vt:lpstr>Calibri</vt:lpstr>
      <vt:lpstr>Consolas</vt:lpstr>
      <vt:lpstr>Open Sans</vt:lpstr>
      <vt:lpstr>Segoe UI</vt:lpstr>
      <vt:lpstr>Segoe UI Light</vt:lpstr>
      <vt:lpstr>5-30629_Build_Template_WHITE</vt:lpstr>
      <vt:lpstr>5_Office Theme</vt:lpstr>
      <vt:lpstr>Hot Reload</vt:lpstr>
      <vt:lpstr>Hot Reload</vt:lpstr>
      <vt:lpstr>Hot Reload</vt:lpstr>
      <vt:lpstr>Configurar Hot Reload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2022-05-15T11:25:16Z</dcterms:modified>
</cp:coreProperties>
</file>