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6"/>
  </p:notesMasterIdLst>
  <p:sldIdLst>
    <p:sldId id="291" r:id="rId3"/>
    <p:sldId id="292" r:id="rId4"/>
    <p:sldId id="28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4/3/2022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4/3/2022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Prerequisitos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D4C0E2-314A-4C4C-96EA-51CE02A6CA6F}"/>
              </a:ext>
            </a:extLst>
          </p:cNvPr>
          <p:cNvSpPr>
            <a:spLocks noGrp="1"/>
          </p:cNvSpPr>
          <p:nvPr>
            <p:ph type="title"/>
          </p:nvPr>
        </p:nvSpPr>
        <p:spPr/>
        <p:txBody>
          <a:bodyPr/>
          <a:lstStyle/>
          <a:p>
            <a:r>
              <a:rPr lang="es-ES" dirty="0"/>
              <a:t>Requisitos</a:t>
            </a:r>
            <a:endParaRPr lang="en-US" dirty="0"/>
          </a:p>
        </p:txBody>
      </p:sp>
      <p:graphicFrame>
        <p:nvGraphicFramePr>
          <p:cNvPr id="9" name="Table 9">
            <a:extLst>
              <a:ext uri="{FF2B5EF4-FFF2-40B4-BE49-F238E27FC236}">
                <a16:creationId xmlns:a16="http://schemas.microsoft.com/office/drawing/2014/main" id="{E5214884-91E3-467F-B4D1-48C3BAACEF33}"/>
              </a:ext>
            </a:extLst>
          </p:cNvPr>
          <p:cNvGraphicFramePr>
            <a:graphicFrameLocks noGrp="1"/>
          </p:cNvGraphicFramePr>
          <p:nvPr>
            <p:extLst>
              <p:ext uri="{D42A27DB-BD31-4B8C-83A1-F6EECF244321}">
                <p14:modId xmlns:p14="http://schemas.microsoft.com/office/powerpoint/2010/main" val="1753043991"/>
              </p:ext>
            </p:extLst>
          </p:nvPr>
        </p:nvGraphicFramePr>
        <p:xfrm>
          <a:off x="486004" y="1379542"/>
          <a:ext cx="11118393" cy="2483612"/>
        </p:xfrm>
        <a:graphic>
          <a:graphicData uri="http://schemas.openxmlformats.org/drawingml/2006/table">
            <a:tbl>
              <a:tblPr firstRow="1" bandRow="1">
                <a:tableStyleId>{073A0DAA-6AF3-43AB-8588-CEC1D06C72B9}</a:tableStyleId>
              </a:tblPr>
              <a:tblGrid>
                <a:gridCol w="3706131">
                  <a:extLst>
                    <a:ext uri="{9D8B030D-6E8A-4147-A177-3AD203B41FA5}">
                      <a16:colId xmlns:a16="http://schemas.microsoft.com/office/drawing/2014/main" val="2536364664"/>
                    </a:ext>
                  </a:extLst>
                </a:gridCol>
                <a:gridCol w="3706131">
                  <a:extLst>
                    <a:ext uri="{9D8B030D-6E8A-4147-A177-3AD203B41FA5}">
                      <a16:colId xmlns:a16="http://schemas.microsoft.com/office/drawing/2014/main" val="1397018411"/>
                    </a:ext>
                  </a:extLst>
                </a:gridCol>
                <a:gridCol w="3706131">
                  <a:extLst>
                    <a:ext uri="{9D8B030D-6E8A-4147-A177-3AD203B41FA5}">
                      <a16:colId xmlns:a16="http://schemas.microsoft.com/office/drawing/2014/main" val="1208893031"/>
                    </a:ext>
                  </a:extLst>
                </a:gridCol>
              </a:tblGrid>
              <a:tr h="370840">
                <a:tc>
                  <a:txBody>
                    <a:bodyPr/>
                    <a:lstStyle/>
                    <a:p>
                      <a:endParaRPr lang="en-US"/>
                    </a:p>
                  </a:txBody>
                  <a:tcPr/>
                </a:tc>
                <a:tc>
                  <a:txBody>
                    <a:bodyPr/>
                    <a:lstStyle/>
                    <a:p>
                      <a:r>
                        <a:rPr lang="es-ES" dirty="0"/>
                        <a:t>Windows</a:t>
                      </a:r>
                      <a:endParaRPr lang="en-US" dirty="0"/>
                    </a:p>
                  </a:txBody>
                  <a:tcPr/>
                </a:tc>
                <a:tc>
                  <a:txBody>
                    <a:bodyPr/>
                    <a:lstStyle/>
                    <a:p>
                      <a:r>
                        <a:rPr lang="es-ES" dirty="0"/>
                        <a:t>macOS</a:t>
                      </a:r>
                      <a:endParaRPr lang="en-US" dirty="0"/>
                    </a:p>
                  </a:txBody>
                  <a:tcPr/>
                </a:tc>
                <a:extLst>
                  <a:ext uri="{0D108BD9-81ED-4DB2-BD59-A6C34878D82A}">
                    <a16:rowId xmlns:a16="http://schemas.microsoft.com/office/drawing/2014/main" val="3887744967"/>
                  </a:ext>
                </a:extLst>
              </a:tr>
              <a:tr h="370840">
                <a:tc>
                  <a:txBody>
                    <a:bodyPr/>
                    <a:lstStyle/>
                    <a:p>
                      <a:r>
                        <a:rPr lang="es-ES" dirty="0"/>
                        <a:t>IDE</a:t>
                      </a:r>
                      <a:endParaRPr lang="en-US" dirty="0"/>
                    </a:p>
                  </a:txBody>
                  <a:tcPr/>
                </a:tc>
                <a:tc>
                  <a:txBody>
                    <a:bodyPr/>
                    <a:lstStyle/>
                    <a:p>
                      <a:r>
                        <a:rPr lang="es-ES" dirty="0"/>
                        <a:t>Visual Studio 2022 17.2 </a:t>
                      </a:r>
                      <a:r>
                        <a:rPr lang="es-ES" dirty="0" err="1"/>
                        <a:t>Preview</a:t>
                      </a:r>
                      <a:endParaRPr lang="en-US" dirty="0"/>
                    </a:p>
                  </a:txBody>
                  <a:tcPr/>
                </a:tc>
                <a:tc>
                  <a:txBody>
                    <a:bodyPr/>
                    <a:lstStyle/>
                    <a:p>
                      <a:r>
                        <a:rPr lang="es-ES" dirty="0"/>
                        <a:t>Visual Studio </a:t>
                      </a:r>
                      <a:r>
                        <a:rPr lang="es-ES" dirty="0" err="1"/>
                        <a:t>for</a:t>
                      </a:r>
                      <a:r>
                        <a:rPr lang="es-ES" dirty="0"/>
                        <a:t> macOS 2022 </a:t>
                      </a:r>
                      <a:r>
                        <a:rPr lang="es-ES" dirty="0" err="1"/>
                        <a:t>Preview</a:t>
                      </a:r>
                      <a:endParaRPr lang="en-US" dirty="0"/>
                    </a:p>
                  </a:txBody>
                  <a:tcPr/>
                </a:tc>
                <a:extLst>
                  <a:ext uri="{0D108BD9-81ED-4DB2-BD59-A6C34878D82A}">
                    <a16:rowId xmlns:a16="http://schemas.microsoft.com/office/drawing/2014/main" val="1839384773"/>
                  </a:ext>
                </a:extLst>
              </a:tr>
              <a:tr h="370840">
                <a:tc>
                  <a:txBody>
                    <a:bodyPr/>
                    <a:lstStyle/>
                    <a:p>
                      <a:r>
                        <a:rPr lang="es-ES" dirty="0"/>
                        <a:t>Crear Apps para iOS</a:t>
                      </a:r>
                      <a:endParaRPr lang="en-US" dirty="0"/>
                    </a:p>
                  </a:txBody>
                  <a:tcPr/>
                </a:tc>
                <a:tc>
                  <a:txBody>
                    <a:bodyPr/>
                    <a:lstStyle/>
                    <a:p>
                      <a:r>
                        <a:rPr lang="es-ES" dirty="0"/>
                        <a:t>Si, pero con una conexión a un </a:t>
                      </a:r>
                      <a:r>
                        <a:rPr lang="es-ES" dirty="0" err="1"/>
                        <a:t>mac</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2217970495"/>
                  </a:ext>
                </a:extLst>
              </a:tr>
              <a:tr h="370840">
                <a:tc>
                  <a:txBody>
                    <a:bodyPr/>
                    <a:lstStyle/>
                    <a:p>
                      <a:r>
                        <a:rPr lang="es-ES" dirty="0"/>
                        <a:t>Crear Apps para Android</a:t>
                      </a:r>
                      <a:endParaRPr lang="en-US" dirty="0"/>
                    </a:p>
                  </a:txBody>
                  <a:tcPr/>
                </a:tc>
                <a:tc>
                  <a:txBody>
                    <a:bodyPr/>
                    <a:lstStyle/>
                    <a:p>
                      <a:r>
                        <a:rPr lang="es-ES" dirty="0"/>
                        <a:t>Si</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1882533893"/>
                  </a:ext>
                </a:extLst>
              </a:tr>
              <a:tr h="370840">
                <a:tc>
                  <a:txBody>
                    <a:bodyPr/>
                    <a:lstStyle/>
                    <a:p>
                      <a:r>
                        <a:rPr lang="es-ES" dirty="0"/>
                        <a:t>Crear Apps para Windows</a:t>
                      </a:r>
                      <a:endParaRPr lang="en-US" dirty="0"/>
                    </a:p>
                  </a:txBody>
                  <a:tcPr/>
                </a:tc>
                <a:tc>
                  <a:txBody>
                    <a:bodyPr/>
                    <a:lstStyle/>
                    <a:p>
                      <a:r>
                        <a:rPr lang="es-ES" dirty="0"/>
                        <a:t>Si</a:t>
                      </a:r>
                      <a:endParaRPr lang="en-US" dirty="0"/>
                    </a:p>
                  </a:txBody>
                  <a:tcPr/>
                </a:tc>
                <a:tc>
                  <a:txBody>
                    <a:bodyPr/>
                    <a:lstStyle/>
                    <a:p>
                      <a:r>
                        <a:rPr lang="es-ES" dirty="0"/>
                        <a:t>No</a:t>
                      </a:r>
                      <a:endParaRPr lang="en-US" dirty="0"/>
                    </a:p>
                  </a:txBody>
                  <a:tcPr/>
                </a:tc>
                <a:extLst>
                  <a:ext uri="{0D108BD9-81ED-4DB2-BD59-A6C34878D82A}">
                    <a16:rowId xmlns:a16="http://schemas.microsoft.com/office/drawing/2014/main" val="1018958997"/>
                  </a:ext>
                </a:extLst>
              </a:tr>
              <a:tr h="370840">
                <a:tc>
                  <a:txBody>
                    <a:bodyPr/>
                    <a:lstStyle/>
                    <a:p>
                      <a:r>
                        <a:rPr lang="es-ES" dirty="0"/>
                        <a:t>Crear Apps para macOS</a:t>
                      </a:r>
                      <a:endParaRPr lang="en-US" dirty="0"/>
                    </a:p>
                  </a:txBody>
                  <a:tcPr/>
                </a:tc>
                <a:tc>
                  <a:txBody>
                    <a:bodyPr/>
                    <a:lstStyle/>
                    <a:p>
                      <a:r>
                        <a:rPr lang="es-ES" dirty="0"/>
                        <a:t>No</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2165840115"/>
                  </a:ext>
                </a:extLst>
              </a:tr>
            </a:tbl>
          </a:graphicData>
        </a:graphic>
      </p:graphicFrame>
    </p:spTree>
    <p:extLst>
      <p:ext uri="{BB962C8B-B14F-4D97-AF65-F5344CB8AC3E}">
        <p14:creationId xmlns:p14="http://schemas.microsoft.com/office/powerpoint/2010/main" val="30974593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203</Words>
  <Application>Microsoft Office PowerPoint</Application>
  <PresentationFormat>Widescreen</PresentationFormat>
  <Paragraphs>32</Paragraphs>
  <Slides>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Avenir LT Pro 45 Book</vt:lpstr>
      <vt:lpstr>Calibri</vt:lpstr>
      <vt:lpstr>Consolas</vt:lpstr>
      <vt:lpstr>Open Sans</vt:lpstr>
      <vt:lpstr>Segoe UI</vt:lpstr>
      <vt:lpstr>Segoe UI Light</vt:lpstr>
      <vt:lpstr>5-30629_Build_Template_WHITE</vt:lpstr>
      <vt:lpstr>5_Office Theme</vt:lpstr>
      <vt:lpstr>Prerequisitos</vt:lpstr>
      <vt:lpstr>Requisitos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2022-04-03T16:26:30Z</dcterms:modified>
</cp:coreProperties>
</file>