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7"/>
  </p:notesMasterIdLst>
  <p:sldIdLst>
    <p:sldId id="291" r:id="rId3"/>
    <p:sldId id="2147469519" r:id="rId4"/>
    <p:sldId id="2147469524"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40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Listados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a:xfrm>
            <a:off x="718216" y="2497036"/>
            <a:ext cx="10502900" cy="2074964"/>
          </a:xfrm>
        </p:spPr>
        <p:txBody>
          <a:bodyPr/>
          <a:lstStyle/>
          <a:p>
            <a:r>
              <a:rPr lang="es-ES" sz="7200" dirty="0" err="1">
                <a:solidFill>
                  <a:schemeClr val="bg1"/>
                </a:solidFill>
              </a:rPr>
              <a:t>CollectionView</a:t>
            </a:r>
            <a:endParaRPr lang="en-US" sz="7200" dirty="0">
              <a:solidFill>
                <a:schemeClr val="bg1"/>
              </a:solidFill>
            </a:endParaRPr>
          </a:p>
        </p:txBody>
      </p:sp>
    </p:spTree>
    <p:extLst>
      <p:ext uri="{BB962C8B-B14F-4D97-AF65-F5344CB8AC3E}">
        <p14:creationId xmlns:p14="http://schemas.microsoft.com/office/powerpoint/2010/main" val="7234124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CollectionView</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err="1">
                <a:solidFill>
                  <a:srgbClr val="171717"/>
                </a:solidFill>
                <a:effectLst/>
                <a:latin typeface="Segoe UI" panose="020B0502040204020203" pitchFamily="34" charset="0"/>
              </a:rPr>
              <a:t>CollectionView</a:t>
            </a:r>
            <a:r>
              <a:rPr lang="es-ES" sz="1800" b="0" i="0" dirty="0">
                <a:solidFill>
                  <a:srgbClr val="171717"/>
                </a:solidFill>
                <a:effectLst/>
                <a:latin typeface="Segoe UI" panose="020B0502040204020203" pitchFamily="34" charset="0"/>
              </a:rPr>
              <a:t> es una vista para presentar listas de datos mediante diferentes especificaciones de diseño.</a:t>
            </a:r>
            <a:endParaRPr lang="es-ES" sz="1800" b="0" dirty="0">
              <a:solidFill>
                <a:srgbClr val="171717"/>
              </a:solidFill>
              <a:effectLst/>
              <a:latin typeface="Segoe UI" panose="020B0502040204020203" pitchFamily="34" charset="0"/>
            </a:endParaRPr>
          </a:p>
        </p:txBody>
      </p:sp>
      <p:pic>
        <p:nvPicPr>
          <p:cNvPr id="3" name="Picture 2">
            <a:extLst>
              <a:ext uri="{FF2B5EF4-FFF2-40B4-BE49-F238E27FC236}">
                <a16:creationId xmlns:a16="http://schemas.microsoft.com/office/drawing/2014/main" id="{60008385-5829-457C-9064-8D20B07F3F5B}"/>
              </a:ext>
            </a:extLst>
          </p:cNvPr>
          <p:cNvPicPr>
            <a:picLocks noChangeAspect="1"/>
          </p:cNvPicPr>
          <p:nvPr/>
        </p:nvPicPr>
        <p:blipFill>
          <a:blip r:embed="rId2"/>
          <a:stretch>
            <a:fillRect/>
          </a:stretch>
        </p:blipFill>
        <p:spPr>
          <a:xfrm>
            <a:off x="4874938" y="3016577"/>
            <a:ext cx="2442124" cy="4743990"/>
          </a:xfrm>
          <a:prstGeom prst="rect">
            <a:avLst/>
          </a:prstGeom>
        </p:spPr>
      </p:pic>
    </p:spTree>
    <p:extLst>
      <p:ext uri="{BB962C8B-B14F-4D97-AF65-F5344CB8AC3E}">
        <p14:creationId xmlns:p14="http://schemas.microsoft.com/office/powerpoint/2010/main" val="2031258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Widescreen</PresentationFormat>
  <Paragraphs>17</Paragraphs>
  <Slides>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Arial</vt:lpstr>
      <vt:lpstr>Avenir LT Pro 45 Book</vt:lpstr>
      <vt:lpstr>Calibri</vt:lpstr>
      <vt:lpstr>Consolas</vt:lpstr>
      <vt:lpstr>Open Sans</vt:lpstr>
      <vt:lpstr>Segoe UI</vt:lpstr>
      <vt:lpstr>Segoe UI Light</vt:lpstr>
      <vt:lpstr>Segoe UI Semibold</vt:lpstr>
      <vt:lpstr>5-30629_Build_Template_WHITE</vt:lpstr>
      <vt:lpstr>5_Office Theme</vt:lpstr>
      <vt:lpstr>Listados</vt:lpstr>
      <vt:lpstr>CollectionView</vt:lpstr>
      <vt:lpstr>CollectionView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2022-05-15T16:10:12Z</dcterms:modified>
</cp:coreProperties>
</file>