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9"/>
  </p:notesMasterIdLst>
  <p:sldIdLst>
    <p:sldId id="291" r:id="rId3"/>
    <p:sldId id="2147469519" r:id="rId4"/>
    <p:sldId id="2147469522" r:id="rId5"/>
    <p:sldId id="2147469520" r:id="rId6"/>
    <p:sldId id="2147469525" r:id="rId7"/>
    <p:sldId id="2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801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082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16797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5/4/2022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5/4/2022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5/4/2022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Creando</a:t>
            </a:r>
            <a:r>
              <a:rPr lang="en-US" sz="5400" b="1" dirty="0"/>
              <a:t> </a:t>
            </a:r>
            <a:r>
              <a:rPr lang="en-US" sz="5400" b="1" dirty="0" err="1"/>
              <a:t>nuestra</a:t>
            </a:r>
            <a:r>
              <a:rPr lang="en-US" sz="5400" b="1" dirty="0"/>
              <a:t> </a:t>
            </a:r>
            <a:r>
              <a:rPr lang="en-US" sz="5400" b="1" dirty="0" err="1"/>
              <a:t>primera</a:t>
            </a:r>
            <a:r>
              <a:rPr lang="en-US" sz="5400" b="1" dirty="0"/>
              <a:t> App </a:t>
            </a:r>
            <a:r>
              <a:rPr lang="en-US" sz="5400" b="1" dirty="0" err="1"/>
              <a:t>desde</a:t>
            </a:r>
            <a:r>
              <a:rPr lang="en-US" sz="5400" b="1"/>
              <a:t> cero</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Usando Visual Studio</a:t>
            </a:r>
            <a:endParaRPr lang="en-US" sz="7200" dirty="0">
              <a:solidFill>
                <a:schemeClr val="bg1"/>
              </a:solidFill>
            </a:endParaRPr>
          </a:p>
        </p:txBody>
      </p:sp>
    </p:spTree>
    <p:extLst>
      <p:ext uri="{BB962C8B-B14F-4D97-AF65-F5344CB8AC3E}">
        <p14:creationId xmlns:p14="http://schemas.microsoft.com/office/powerpoint/2010/main" val="37958793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Crear proyecto .NET MAUI</a:t>
            </a:r>
            <a:endParaRPr lang="en-US" sz="3600" dirty="0"/>
          </a:p>
        </p:txBody>
      </p:sp>
      <p:pic>
        <p:nvPicPr>
          <p:cNvPr id="2050" name="Picture 2" descr="Choose a template.">
            <a:extLst>
              <a:ext uri="{FF2B5EF4-FFF2-40B4-BE49-F238E27FC236}">
                <a16:creationId xmlns:a16="http://schemas.microsoft.com/office/drawing/2014/main" id="{A82D2D99-F6EF-4493-8F0D-6B065649B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995363"/>
            <a:ext cx="731520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797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Usando CLI</a:t>
            </a:r>
            <a:endParaRPr lang="en-US" sz="7200" dirty="0">
              <a:solidFill>
                <a:schemeClr val="bg1"/>
              </a:solidFill>
            </a:endParaRPr>
          </a:p>
        </p:txBody>
      </p:sp>
    </p:spTree>
    <p:extLst>
      <p:ext uri="{BB962C8B-B14F-4D97-AF65-F5344CB8AC3E}">
        <p14:creationId xmlns:p14="http://schemas.microsoft.com/office/powerpoint/2010/main" val="8757896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257641"/>
            <a:ext cx="1165584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Para crear un proyecto usa el siguiente comando:</a:t>
            </a: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Crear proyecto .NET MAUI usando CLI</a:t>
            </a:r>
            <a:endParaRPr lang="en-US" sz="3600" dirty="0"/>
          </a:p>
        </p:txBody>
      </p:sp>
      <p:sp>
        <p:nvSpPr>
          <p:cNvPr id="4" name="Rectangle 2">
            <a:extLst>
              <a:ext uri="{FF2B5EF4-FFF2-40B4-BE49-F238E27FC236}">
                <a16:creationId xmlns:a16="http://schemas.microsoft.com/office/drawing/2014/main" id="{8E77BD80-F3DC-4F2D-900F-F470203B3DE1}"/>
              </a:ext>
            </a:extLst>
          </p:cNvPr>
          <p:cNvSpPr>
            <a:spLocks noChangeArrowheads="1"/>
          </p:cNvSpPr>
          <p:nvPr/>
        </p:nvSpPr>
        <p:spPr bwMode="auto">
          <a:xfrm>
            <a:off x="336136" y="1985649"/>
            <a:ext cx="1151972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b="0" i="0" dirty="0">
                <a:solidFill>
                  <a:srgbClr val="24292F"/>
                </a:solidFill>
                <a:effectLst/>
                <a:latin typeface="ui-monospace"/>
              </a:rPr>
              <a:t>dotnet new </a:t>
            </a:r>
            <a:r>
              <a:rPr lang="en-US" sz="2800" b="0" i="0" dirty="0" err="1">
                <a:solidFill>
                  <a:srgbClr val="24292F"/>
                </a:solidFill>
                <a:effectLst/>
                <a:latin typeface="ui-monospace"/>
              </a:rPr>
              <a:t>maui</a:t>
            </a:r>
            <a:endParaRPr kumimoji="0" lang="en-US" altLang="en-US" sz="6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7681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Widescreen</PresentationFormat>
  <Paragraphs>22</Paragraphs>
  <Slides>6</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Avenir LT Pro 45 Book</vt:lpstr>
      <vt:lpstr>Calibri</vt:lpstr>
      <vt:lpstr>Consolas</vt:lpstr>
      <vt:lpstr>Open Sans</vt:lpstr>
      <vt:lpstr>Segoe UI</vt:lpstr>
      <vt:lpstr>Segoe UI Light</vt:lpstr>
      <vt:lpstr>ui-monospace</vt:lpstr>
      <vt:lpstr>5-30629_Build_Template_WHITE</vt:lpstr>
      <vt:lpstr>5_Office Theme</vt:lpstr>
      <vt:lpstr>Creando nuestra primera App desde cero</vt:lpstr>
      <vt:lpstr>Usando Visual Studio</vt:lpstr>
      <vt:lpstr>Crear proyecto .NET MAUI</vt:lpstr>
      <vt:lpstr>Usando CLI</vt:lpstr>
      <vt:lpstr>Crear proyecto .NET MAUI usando CLI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2022-05-04T10:55:32Z</dcterms:modified>
</cp:coreProperties>
</file>