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9"/>
  </p:notesMasterIdLst>
  <p:sldIdLst>
    <p:sldId id="291" r:id="rId3"/>
    <p:sldId id="2147469518" r:id="rId4"/>
    <p:sldId id="2147469525" r:id="rId5"/>
    <p:sldId id="2147469519" r:id="rId6"/>
    <p:sldId id="2147469524" r:id="rId7"/>
    <p:sldId id="28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04" autoAdjust="0"/>
    <p:restoredTop sz="91851"/>
  </p:normalViewPr>
  <p:slideViewPr>
    <p:cSldViewPr snapToGrid="0" snapToObjects="1">
      <p:cViewPr varScale="1">
        <p:scale>
          <a:sx n="102" d="100"/>
          <a:sy n="102" d="100"/>
        </p:scale>
        <p:origin x="1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 Id="rId14"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5/15/2022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5/15/2022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5/15/2022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5/15/2022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t>UI con </a:t>
            </a:r>
            <a:r>
              <a:rPr lang="en-US" sz="5400" b="1" dirty="0" err="1"/>
              <a:t>código</a:t>
            </a:r>
            <a:r>
              <a:rPr lang="en-US" sz="5400" b="1" dirty="0"/>
              <a:t> C#</a:t>
            </a:r>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2E2BA4-9FC0-4828-A940-3704183398DF}"/>
              </a:ext>
            </a:extLst>
          </p:cNvPr>
          <p:cNvSpPr>
            <a:spLocks noGrp="1"/>
          </p:cNvSpPr>
          <p:nvPr>
            <p:ph type="title"/>
          </p:nvPr>
        </p:nvSpPr>
        <p:spPr/>
        <p:txBody>
          <a:bodyPr/>
          <a:lstStyle/>
          <a:p>
            <a:r>
              <a:rPr lang="es-ES" sz="7200" dirty="0">
                <a:solidFill>
                  <a:schemeClr val="bg1"/>
                </a:solidFill>
              </a:rPr>
              <a:t>UI con código C#</a:t>
            </a:r>
            <a:endParaRPr lang="en-US" sz="7200" dirty="0">
              <a:solidFill>
                <a:schemeClr val="bg1"/>
              </a:solidFill>
            </a:endParaRPr>
          </a:p>
        </p:txBody>
      </p:sp>
    </p:spTree>
    <p:extLst>
      <p:ext uri="{BB962C8B-B14F-4D97-AF65-F5344CB8AC3E}">
        <p14:creationId xmlns:p14="http://schemas.microsoft.com/office/powerpoint/2010/main" val="97083827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s-ES" sz="3200" dirty="0">
                <a:latin typeface="Segoe UI Semibold"/>
                <a:cs typeface="Segoe UI Semibold"/>
              </a:rPr>
              <a:t>Usando C#</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2"/>
            <a:ext cx="11222610" cy="459156"/>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dirty="0">
                <a:solidFill>
                  <a:srgbClr val="171717"/>
                </a:solidFill>
                <a:latin typeface="Segoe UI" panose="020B0502040204020203" pitchFamily="34" charset="0"/>
              </a:rPr>
              <a:t>No es imprescindible usar código XAML para definir la UI en .NET MAUI.</a:t>
            </a:r>
            <a:endParaRPr lang="es-ES" sz="1800" b="0" dirty="0">
              <a:solidFill>
                <a:srgbClr val="171717"/>
              </a:solidFill>
              <a:effectLst/>
              <a:latin typeface="Segoe UI" panose="020B0502040204020203" pitchFamily="34" charset="0"/>
            </a:endParaRPr>
          </a:p>
        </p:txBody>
      </p:sp>
      <p:sp>
        <p:nvSpPr>
          <p:cNvPr id="7" name="TextBox 6">
            <a:extLst>
              <a:ext uri="{FF2B5EF4-FFF2-40B4-BE49-F238E27FC236}">
                <a16:creationId xmlns:a16="http://schemas.microsoft.com/office/drawing/2014/main" id="{AAC5E500-2393-4206-A376-5444C2D859A4}"/>
              </a:ext>
            </a:extLst>
          </p:cNvPr>
          <p:cNvSpPr txBox="1"/>
          <p:nvPr/>
        </p:nvSpPr>
        <p:spPr>
          <a:xfrm>
            <a:off x="457200" y="2740546"/>
            <a:ext cx="6537488" cy="923330"/>
          </a:xfrm>
          <a:prstGeom prst="rect">
            <a:avLst/>
          </a:prstGeom>
          <a:noFill/>
        </p:spPr>
        <p:txBody>
          <a:bodyPr wrap="square">
            <a:spAutoFit/>
          </a:bodyPr>
          <a:lstStyle/>
          <a:p>
            <a:r>
              <a:rPr lang="en-US" b="0" i="0" dirty="0">
                <a:solidFill>
                  <a:srgbClr val="0101FD"/>
                </a:solidFill>
                <a:effectLst/>
                <a:latin typeface="SFMono-Regular"/>
              </a:rPr>
              <a:t>var</a:t>
            </a:r>
            <a:r>
              <a:rPr lang="en-US" b="0" i="0" dirty="0">
                <a:solidFill>
                  <a:srgbClr val="171717"/>
                </a:solidFill>
                <a:effectLst/>
                <a:latin typeface="SFMono-Regular"/>
              </a:rPr>
              <a:t> entry = </a:t>
            </a:r>
            <a:r>
              <a:rPr lang="en-US" b="0" i="0" dirty="0">
                <a:solidFill>
                  <a:srgbClr val="0101FD"/>
                </a:solidFill>
                <a:effectLst/>
                <a:latin typeface="SFMono-Regular"/>
              </a:rPr>
              <a:t>new</a:t>
            </a:r>
            <a:r>
              <a:rPr lang="en-US" b="0" i="0" dirty="0">
                <a:solidFill>
                  <a:srgbClr val="171717"/>
                </a:solidFill>
                <a:effectLst/>
                <a:latin typeface="SFMono-Regular"/>
              </a:rPr>
              <a:t> Entry(); </a:t>
            </a:r>
          </a:p>
          <a:p>
            <a:r>
              <a:rPr lang="en-US" b="0" i="0" dirty="0" err="1">
                <a:solidFill>
                  <a:srgbClr val="171717"/>
                </a:solidFill>
                <a:effectLst/>
                <a:latin typeface="SFMono-Regular"/>
              </a:rPr>
              <a:t>entry.WidthRequest</a:t>
            </a:r>
            <a:r>
              <a:rPr lang="en-US" b="0" i="0" dirty="0">
                <a:solidFill>
                  <a:srgbClr val="171717"/>
                </a:solidFill>
                <a:effectLst/>
                <a:latin typeface="SFMono-Regular"/>
              </a:rPr>
              <a:t> = 200; </a:t>
            </a:r>
          </a:p>
          <a:p>
            <a:r>
              <a:rPr lang="en-US" b="0" i="0" dirty="0" err="1">
                <a:solidFill>
                  <a:srgbClr val="171717"/>
                </a:solidFill>
                <a:effectLst/>
                <a:latin typeface="SFMono-Regular"/>
              </a:rPr>
              <a:t>entry.HeightRequest</a:t>
            </a:r>
            <a:r>
              <a:rPr lang="en-US" b="0" i="0" dirty="0">
                <a:solidFill>
                  <a:srgbClr val="171717"/>
                </a:solidFill>
                <a:effectLst/>
                <a:latin typeface="SFMono-Regular"/>
              </a:rPr>
              <a:t> = 40;</a:t>
            </a:r>
            <a:endParaRPr lang="en-US" dirty="0"/>
          </a:p>
        </p:txBody>
      </p:sp>
    </p:spTree>
    <p:extLst>
      <p:ext uri="{BB962C8B-B14F-4D97-AF65-F5344CB8AC3E}">
        <p14:creationId xmlns:p14="http://schemas.microsoft.com/office/powerpoint/2010/main" val="334113054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2E2BA4-9FC0-4828-A940-3704183398DF}"/>
              </a:ext>
            </a:extLst>
          </p:cNvPr>
          <p:cNvSpPr>
            <a:spLocks noGrp="1"/>
          </p:cNvSpPr>
          <p:nvPr>
            <p:ph type="title"/>
          </p:nvPr>
        </p:nvSpPr>
        <p:spPr>
          <a:xfrm>
            <a:off x="718216" y="2497036"/>
            <a:ext cx="10502900" cy="2074964"/>
          </a:xfrm>
        </p:spPr>
        <p:txBody>
          <a:bodyPr/>
          <a:lstStyle/>
          <a:p>
            <a:r>
              <a:rPr lang="es-ES" sz="7200" dirty="0">
                <a:solidFill>
                  <a:schemeClr val="bg1"/>
                </a:solidFill>
              </a:rPr>
              <a:t>.NET MAUI </a:t>
            </a:r>
            <a:r>
              <a:rPr lang="es-ES" sz="7200" dirty="0" err="1">
                <a:solidFill>
                  <a:schemeClr val="bg1"/>
                </a:solidFill>
              </a:rPr>
              <a:t>Community</a:t>
            </a:r>
            <a:r>
              <a:rPr lang="es-ES" sz="7200" dirty="0">
                <a:solidFill>
                  <a:schemeClr val="bg1"/>
                </a:solidFill>
              </a:rPr>
              <a:t> </a:t>
            </a:r>
            <a:r>
              <a:rPr lang="es-ES" sz="7200" dirty="0" err="1">
                <a:solidFill>
                  <a:schemeClr val="bg1"/>
                </a:solidFill>
              </a:rPr>
              <a:t>Toolkit</a:t>
            </a:r>
            <a:endParaRPr lang="en-US" sz="7200" dirty="0">
              <a:solidFill>
                <a:schemeClr val="bg1"/>
              </a:solidFill>
            </a:endParaRPr>
          </a:p>
        </p:txBody>
      </p:sp>
    </p:spTree>
    <p:extLst>
      <p:ext uri="{BB962C8B-B14F-4D97-AF65-F5344CB8AC3E}">
        <p14:creationId xmlns:p14="http://schemas.microsoft.com/office/powerpoint/2010/main" val="72341247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s-ES" sz="3200" dirty="0">
                <a:latin typeface="Segoe UI Semibold"/>
                <a:cs typeface="Segoe UI Semibold"/>
              </a:rPr>
              <a:t>C# </a:t>
            </a:r>
            <a:r>
              <a:rPr lang="es-ES" sz="3200" dirty="0" err="1">
                <a:latin typeface="Segoe UI Semibold"/>
                <a:cs typeface="Segoe UI Semibold"/>
              </a:rPr>
              <a:t>Markup</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2"/>
            <a:ext cx="11222610" cy="2542480"/>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b="0" i="0" dirty="0">
                <a:solidFill>
                  <a:srgbClr val="171717"/>
                </a:solidFill>
                <a:effectLst/>
                <a:latin typeface="Segoe UI" panose="020B0502040204020203" pitchFamily="34" charset="0"/>
              </a:rPr>
              <a:t>El C#  </a:t>
            </a:r>
            <a:r>
              <a:rPr lang="es-ES" sz="1800" b="0" i="0" dirty="0" err="1">
                <a:solidFill>
                  <a:srgbClr val="171717"/>
                </a:solidFill>
                <a:effectLst/>
                <a:latin typeface="Segoe UI" panose="020B0502040204020203" pitchFamily="34" charset="0"/>
              </a:rPr>
              <a:t>Markup</a:t>
            </a:r>
            <a:r>
              <a:rPr lang="es-ES" sz="1800" b="0" i="0" dirty="0">
                <a:solidFill>
                  <a:srgbClr val="171717"/>
                </a:solidFill>
                <a:effectLst/>
                <a:latin typeface="Segoe UI" panose="020B0502040204020203" pitchFamily="34" charset="0"/>
              </a:rPr>
              <a:t> es un conjunto de métodos y clases auxiliares diseñados para simplificar el proceso de creación de interfaces de usuario de aplicaciones .NET MAUI usando código C#. La API fluida proporcionada por el marcado de C# está disponible en el espacio de nombres </a:t>
            </a:r>
            <a:r>
              <a:rPr lang="es-ES" sz="1800" b="1" i="0" dirty="0" err="1">
                <a:solidFill>
                  <a:srgbClr val="171717"/>
                </a:solidFill>
                <a:effectLst/>
                <a:latin typeface="Segoe UI" panose="020B0502040204020203" pitchFamily="34" charset="0"/>
              </a:rPr>
              <a:t>CommunityToolkit.Maui.Markup</a:t>
            </a:r>
            <a:r>
              <a:rPr lang="es-ES" sz="1800" b="0" i="0" dirty="0">
                <a:solidFill>
                  <a:srgbClr val="171717"/>
                </a:solidFill>
                <a:effectLst/>
                <a:latin typeface="Segoe UI" panose="020B0502040204020203" pitchFamily="34" charset="0"/>
              </a:rPr>
              <a:t>.</a:t>
            </a: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b="0" dirty="0">
              <a:solidFill>
                <a:srgbClr val="171717"/>
              </a:solidFill>
              <a:effectLst/>
              <a:latin typeface="Segoe UI" panose="020B0502040204020203" pitchFamily="34" charset="0"/>
            </a:endParaRPr>
          </a:p>
          <a:p>
            <a:pPr marL="0" indent="0" algn="l">
              <a:buNone/>
            </a:pPr>
            <a:r>
              <a:rPr lang="es-ES" sz="1800" b="0" dirty="0">
                <a:solidFill>
                  <a:srgbClr val="171717"/>
                </a:solidFill>
                <a:effectLst/>
                <a:latin typeface="Segoe UI" panose="020B0502040204020203" pitchFamily="34" charset="0"/>
              </a:rPr>
              <a:t>Se incluyen una gran cantidad de métodos de extensión que establecen propiedades de vista específicas. Están diseñados para mejorar la </a:t>
            </a:r>
            <a:r>
              <a:rPr lang="es-ES" sz="1800" b="1" dirty="0">
                <a:solidFill>
                  <a:srgbClr val="171717"/>
                </a:solidFill>
                <a:effectLst/>
                <a:latin typeface="Segoe UI" panose="020B0502040204020203" pitchFamily="34" charset="0"/>
              </a:rPr>
              <a:t>legibilidad</a:t>
            </a:r>
            <a:r>
              <a:rPr lang="es-ES" sz="1800" b="0" dirty="0">
                <a:solidFill>
                  <a:srgbClr val="171717"/>
                </a:solidFill>
                <a:effectLst/>
                <a:latin typeface="Segoe UI" panose="020B0502040204020203" pitchFamily="34" charset="0"/>
              </a:rPr>
              <a:t> del código.</a:t>
            </a:r>
          </a:p>
        </p:txBody>
      </p:sp>
      <p:sp>
        <p:nvSpPr>
          <p:cNvPr id="8" name="TextBox 7">
            <a:extLst>
              <a:ext uri="{FF2B5EF4-FFF2-40B4-BE49-F238E27FC236}">
                <a16:creationId xmlns:a16="http://schemas.microsoft.com/office/drawing/2014/main" id="{0A8DA9A6-142A-4EC3-8EBE-BC972B777AE2}"/>
              </a:ext>
            </a:extLst>
          </p:cNvPr>
          <p:cNvSpPr txBox="1"/>
          <p:nvPr/>
        </p:nvSpPr>
        <p:spPr>
          <a:xfrm>
            <a:off x="1815052" y="6171903"/>
            <a:ext cx="8561895" cy="369332"/>
          </a:xfrm>
          <a:prstGeom prst="rect">
            <a:avLst/>
          </a:prstGeom>
          <a:noFill/>
        </p:spPr>
        <p:txBody>
          <a:bodyPr wrap="square">
            <a:spAutoFit/>
          </a:bodyPr>
          <a:lstStyle/>
          <a:p>
            <a:r>
              <a:rPr lang="en-US" dirty="0">
                <a:solidFill>
                  <a:schemeClr val="accent3">
                    <a:lumMod val="75000"/>
                  </a:schemeClr>
                </a:solidFill>
              </a:rPr>
              <a:t>https://docs.microsoft.com/es-es/dotnet/communitytoolkit/maui/markup/markup</a:t>
            </a:r>
          </a:p>
        </p:txBody>
      </p:sp>
      <p:sp>
        <p:nvSpPr>
          <p:cNvPr id="9" name="TextBox 8">
            <a:extLst>
              <a:ext uri="{FF2B5EF4-FFF2-40B4-BE49-F238E27FC236}">
                <a16:creationId xmlns:a16="http://schemas.microsoft.com/office/drawing/2014/main" id="{ADF8E79C-8B78-40A3-8786-5F6EDF864814}"/>
              </a:ext>
            </a:extLst>
          </p:cNvPr>
          <p:cNvSpPr txBox="1"/>
          <p:nvPr/>
        </p:nvSpPr>
        <p:spPr>
          <a:xfrm>
            <a:off x="512190" y="3201281"/>
            <a:ext cx="6537488" cy="369332"/>
          </a:xfrm>
          <a:prstGeom prst="rect">
            <a:avLst/>
          </a:prstGeom>
          <a:noFill/>
        </p:spPr>
        <p:txBody>
          <a:bodyPr wrap="square">
            <a:spAutoFit/>
          </a:bodyPr>
          <a:lstStyle/>
          <a:p>
            <a:r>
              <a:rPr lang="en-US" b="0" i="0" dirty="0">
                <a:solidFill>
                  <a:srgbClr val="0101FD"/>
                </a:solidFill>
                <a:effectLst/>
                <a:latin typeface="SFMono-Regular"/>
              </a:rPr>
              <a:t>new</a:t>
            </a:r>
            <a:r>
              <a:rPr lang="en-US" b="0" i="0" dirty="0">
                <a:solidFill>
                  <a:srgbClr val="171717"/>
                </a:solidFill>
                <a:effectLst/>
                <a:latin typeface="SFMono-Regular"/>
              </a:rPr>
              <a:t> Entry().Size(200, 40);</a:t>
            </a:r>
            <a:endParaRPr lang="en-US" dirty="0"/>
          </a:p>
        </p:txBody>
      </p:sp>
    </p:spTree>
    <p:extLst>
      <p:ext uri="{BB962C8B-B14F-4D97-AF65-F5344CB8AC3E}">
        <p14:creationId xmlns:p14="http://schemas.microsoft.com/office/powerpoint/2010/main" val="203125869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317</Words>
  <Application>Microsoft Office PowerPoint</Application>
  <PresentationFormat>Widescreen</PresentationFormat>
  <Paragraphs>29</Paragraphs>
  <Slides>6</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6</vt:i4>
      </vt:variant>
    </vt:vector>
  </HeadingPairs>
  <TitlesOfParts>
    <vt:vector size="17" baseType="lpstr">
      <vt:lpstr>Arial</vt:lpstr>
      <vt:lpstr>Avenir LT Pro 45 Book</vt:lpstr>
      <vt:lpstr>Calibri</vt:lpstr>
      <vt:lpstr>Consolas</vt:lpstr>
      <vt:lpstr>Open Sans</vt:lpstr>
      <vt:lpstr>Segoe UI</vt:lpstr>
      <vt:lpstr>Segoe UI Light</vt:lpstr>
      <vt:lpstr>Segoe UI Semibold</vt:lpstr>
      <vt:lpstr>SFMono-Regular</vt:lpstr>
      <vt:lpstr>5-30629_Build_Template_WHITE</vt:lpstr>
      <vt:lpstr>5_Office Theme</vt:lpstr>
      <vt:lpstr>UI con código C#</vt:lpstr>
      <vt:lpstr>UI con código C#</vt:lpstr>
      <vt:lpstr>Usando C#</vt:lpstr>
      <vt:lpstr>.NET MAUI Community Toolkit</vt:lpstr>
      <vt:lpstr>C# Markup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2022-05-15T16:07:05Z</dcterms:modified>
</cp:coreProperties>
</file>