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 id="2147483793" r:id="rId2"/>
  </p:sldMasterIdLst>
  <p:notesMasterIdLst>
    <p:notesMasterId r:id="rId5"/>
  </p:notesMasterIdLst>
  <p:sldIdLst>
    <p:sldId id="291" r:id="rId3"/>
    <p:sldId id="282"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6CD44-7588-44E6-8B72-7816956233A7}" v="241" dt="2022-03-29T16:36:52.982"/>
    <p1510:client id="{ADEB3058-B878-4A0E-B2F1-2F9EAEF59C9A}" v="13" dt="2022-03-29T20:56:24.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04" autoAdjust="0"/>
    <p:restoredTop sz="91851"/>
  </p:normalViewPr>
  <p:slideViewPr>
    <p:cSldViewPr snapToGrid="0" snapToObjects="1">
      <p:cViewPr varScale="1">
        <p:scale>
          <a:sx n="102" d="100"/>
          <a:sy n="102" d="100"/>
        </p:scale>
        <p:origin x="17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4/2/2022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4/2/2022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04642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95375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141491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7064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0183400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189" indent="0">
              <a:buNone/>
              <a:defRPr>
                <a:latin typeface="Consolas" panose="020B0609020204030204" pitchFamily="49" charset="0"/>
                <a:cs typeface="Consolas" panose="020B0609020204030204" pitchFamily="49" charset="0"/>
              </a:defRPr>
            </a:lvl2pPr>
            <a:lvl3pPr marL="914377" indent="0">
              <a:buNone/>
              <a:defRPr>
                <a:latin typeface="Consolas" panose="020B0609020204030204" pitchFamily="49" charset="0"/>
                <a:cs typeface="Consolas" panose="020B0609020204030204" pitchFamily="49" charset="0"/>
              </a:defRPr>
            </a:lvl3pPr>
            <a:lvl4pPr marL="1371566" indent="0">
              <a:buNone/>
              <a:defRPr>
                <a:latin typeface="Consolas" panose="020B0609020204030204" pitchFamily="49" charset="0"/>
                <a:cs typeface="Consolas" panose="020B0609020204030204" pitchFamily="49" charset="0"/>
              </a:defRPr>
            </a:lvl4pPr>
            <a:lvl5pPr marL="1828754"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1212057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4/2/2022</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9107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742116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343527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617766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6534349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7" name="Title 2"/>
          <p:cNvSpPr>
            <a:spLocks noGrp="1"/>
          </p:cNvSpPr>
          <p:nvPr>
            <p:ph type="title"/>
          </p:nvPr>
        </p:nvSpPr>
        <p:spPr>
          <a:xfrm>
            <a:off x="538477" y="286382"/>
            <a:ext cx="11653523" cy="927940"/>
          </a:xfrm>
          <a:prstGeom prst="rect">
            <a:avLst/>
          </a:prstGeom>
        </p:spPr>
        <p:txBody>
          <a:bodyPr>
            <a:normAutofit/>
          </a:bodyPr>
          <a:lstStyle>
            <a:lvl1pPr algn="l">
              <a:defRPr sz="4800" b="0">
                <a:solidFill>
                  <a:srgbClr val="505050"/>
                </a:solidFill>
                <a:latin typeface="Segoe UI Light" panose="020B0502040204020203" pitchFamily="34" charset="0"/>
              </a:defRPr>
            </a:lvl1pPr>
          </a:lstStyle>
          <a:p>
            <a:r>
              <a:rPr lang="en-US"/>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endParaRPr/>
          </a:p>
        </p:txBody>
      </p:sp>
      <p:sp>
        <p:nvSpPr>
          <p:cNvPr id="5" name="Slide Number Placeholder 3"/>
          <p:cNvSpPr>
            <a:spLocks noGrp="1"/>
          </p:cNvSpPr>
          <p:nvPr>
            <p:ph type="sldNum" sz="quarter" idx="15"/>
          </p:nvPr>
        </p:nvSpPr>
        <p:spPr/>
        <p:txBody>
          <a:bodyPr/>
          <a:lstStyle>
            <a:lvl1pPr>
              <a:defRPr/>
            </a:lvl1pPr>
          </a:lstStyle>
          <a:p>
            <a:endParaRPr lang="en-US"/>
          </a:p>
        </p:txBody>
      </p:sp>
    </p:spTree>
    <p:extLst>
      <p:ext uri="{BB962C8B-B14F-4D97-AF65-F5344CB8AC3E}">
        <p14:creationId xmlns:p14="http://schemas.microsoft.com/office/powerpoint/2010/main" val="351585832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23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7"/>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 id="2147483670" r:id="rId8"/>
    <p:sldLayoutId id="2147483671" r:id="rId9"/>
    <p:sldLayoutId id="2147483672" r:id="rId10"/>
    <p:sldLayoutId id="2147483673" r:id="rId11"/>
    <p:sldLayoutId id="2147483674" r:id="rId12"/>
    <p:sldLayoutId id="2147483676" r:id="rId13"/>
    <p:sldLayoutId id="2147483678" r:id="rId14"/>
    <p:sldLayoutId id="2147483679" r:id="rId15"/>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4/2/2022</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1774013532"/>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1" r:id="rId7"/>
    <p:sldLayoutId id="2147483802" r:id="rId8"/>
    <p:sldLayoutId id="2147483803" r:id="rId9"/>
    <p:sldLayoutId id="2147483804" r:id="rId10"/>
    <p:sldLayoutId id="2147483805" r:id="rId11"/>
    <p:sldLayoutId id="2147483807" r:id="rId12"/>
    <p:sldLayoutId id="2147483808" r:id="rId13"/>
  </p:sldLayoutIdLst>
  <p:txStyles>
    <p:titleStyle>
      <a:lvl1pPr algn="l" defTabSz="914377"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t>¿</a:t>
            </a:r>
            <a:r>
              <a:rPr lang="en-US" sz="5400" b="1" dirty="0" err="1"/>
              <a:t>Anatomía</a:t>
            </a:r>
            <a:r>
              <a:rPr lang="en-US" sz="5400" b="1" dirty="0"/>
              <a:t> de una App .NET MAUI</a:t>
            </a:r>
          </a:p>
        </p:txBody>
      </p:sp>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vector graphics&#10;&#10;Description automatically generated">
            <a:extLst>
              <a:ext uri="{FF2B5EF4-FFF2-40B4-BE49-F238E27FC236}">
                <a16:creationId xmlns:a16="http://schemas.microsoft.com/office/drawing/2014/main" id="{95E2B0A4-15C9-4451-ABA7-4D2812B3AC03}"/>
              </a:ext>
            </a:extLst>
          </p:cNvPr>
          <p:cNvPicPr>
            <a:picLocks noChangeAspect="1"/>
          </p:cNvPicPr>
          <p:nvPr/>
        </p:nvPicPr>
        <p:blipFill>
          <a:blip r:embed="rId4"/>
          <a:stretch>
            <a:fillRect/>
          </a:stretch>
        </p:blipFill>
        <p:spPr>
          <a:xfrm>
            <a:off x="-79447" y="4912858"/>
            <a:ext cx="1624583" cy="1627384"/>
          </a:xfrm>
          <a:prstGeom prst="rect">
            <a:avLst/>
          </a:prstGeom>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01029" y="4730079"/>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3111241" cy="416635"/>
            </a:xfrm>
            <a:prstGeom prst="rect">
              <a:avLst/>
            </a:prstGeom>
            <a:noFill/>
          </p:spPr>
          <p:txBody>
            <a:bodyPr wrap="square" rtlCol="0">
              <a:spAutoFit/>
            </a:bodyPr>
            <a:lstStyle/>
            <a:p>
              <a:pPr>
                <a:lnSpc>
                  <a:spcPct val="130000"/>
                </a:lnSpc>
              </a:pPr>
              <a:r>
                <a:rPr lang="en-US" sz="1765" dirty="0">
                  <a:latin typeface="+mj-lt"/>
                  <a:cs typeface="Arial"/>
                </a:rPr>
                <a:t>javiersuarezruiz@hotmail.com</a:t>
              </a:r>
            </a:p>
          </p:txBody>
        </p:sp>
        <p:sp>
          <p:nvSpPr>
            <p:cNvPr id="11" name="TextBox 10"/>
            <p:cNvSpPr txBox="1"/>
            <p:nvPr/>
          </p:nvSpPr>
          <p:spPr>
            <a:xfrm>
              <a:off x="5086773" y="5935662"/>
              <a:ext cx="3285701" cy="416635"/>
            </a:xfrm>
            <a:prstGeom prst="rect">
              <a:avLst/>
            </a:prstGeom>
            <a:noFill/>
          </p:spPr>
          <p:txBody>
            <a:bodyPr wrap="square" rtlCol="0">
              <a:spAutoFit/>
            </a:bodyPr>
            <a:lstStyle/>
            <a:p>
              <a:pPr algn="ctr">
                <a:lnSpc>
                  <a:spcPct val="130000"/>
                </a:lnSpc>
              </a:pPr>
              <a:r>
                <a:rPr lang="en-US" sz="1765" dirty="0">
                  <a:latin typeface="+mj-lt"/>
                  <a:cs typeface="Arial"/>
                </a:rPr>
                <a:t>javiersuarezruiz.wordpress.com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text, vector graphics&#10;&#10;Description automatically generated">
            <a:extLst>
              <a:ext uri="{FF2B5EF4-FFF2-40B4-BE49-F238E27FC236}">
                <a16:creationId xmlns:a16="http://schemas.microsoft.com/office/drawing/2014/main" id="{10A87296-42B9-4C80-97B7-10D50F17BA4D}"/>
              </a:ext>
            </a:extLst>
          </p:cNvPr>
          <p:cNvPicPr>
            <a:picLocks noChangeAspect="1"/>
          </p:cNvPicPr>
          <p:nvPr/>
        </p:nvPicPr>
        <p:blipFill>
          <a:blip r:embed="rId5"/>
          <a:stretch>
            <a:fillRect/>
          </a:stretch>
        </p:blipFill>
        <p:spPr>
          <a:xfrm>
            <a:off x="-79447" y="4510680"/>
            <a:ext cx="2026069" cy="2029562"/>
          </a:xfrm>
          <a:prstGeom prst="rect">
            <a:avLst/>
          </a:prstGeom>
        </p:spPr>
      </p:pic>
    </p:spTree>
    <p:extLst>
      <p:ext uri="{BB962C8B-B14F-4D97-AF65-F5344CB8AC3E}">
        <p14:creationId xmlns:p14="http://schemas.microsoft.com/office/powerpoint/2010/main" val="1975960378"/>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5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163</Words>
  <Application>Microsoft Office PowerPoint</Application>
  <PresentationFormat>Widescreen</PresentationFormat>
  <Paragraphs>14</Paragraphs>
  <Slides>2</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vt:i4>
      </vt:variant>
    </vt:vector>
  </HeadingPairs>
  <TitlesOfParts>
    <vt:vector size="11" baseType="lpstr">
      <vt:lpstr>Arial</vt:lpstr>
      <vt:lpstr>Avenir LT Pro 45 Book</vt:lpstr>
      <vt:lpstr>Calibri</vt:lpstr>
      <vt:lpstr>Consolas</vt:lpstr>
      <vt:lpstr>Open Sans</vt:lpstr>
      <vt:lpstr>Segoe UI</vt:lpstr>
      <vt:lpstr>Segoe UI Light</vt:lpstr>
      <vt:lpstr>5-30629_Build_Template_WHITE</vt:lpstr>
      <vt:lpstr>5_Office Theme</vt:lpstr>
      <vt:lpstr>¿Anatomía de una App .NET MAUI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2019-11-05T15:50:01Z</dcterms:created>
  <dcterms:modified xsi:type="dcterms:W3CDTF">2022-04-02T11:15:37Z</dcterms:modified>
</cp:coreProperties>
</file>