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7"/>
  </p:notesMasterIdLst>
  <p:sldIdLst>
    <p:sldId id="291" r:id="rId3"/>
    <p:sldId id="10330" r:id="rId4"/>
    <p:sldId id="261"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3</a:t>
            </a:fld>
            <a:endParaRPr lang="en-US" dirty="0"/>
          </a:p>
        </p:txBody>
      </p:sp>
    </p:spTree>
    <p:extLst>
      <p:ext uri="{BB962C8B-B14F-4D97-AF65-F5344CB8AC3E}">
        <p14:creationId xmlns:p14="http://schemas.microsoft.com/office/powerpoint/2010/main" val="304299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agram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9600" y="1613054"/>
            <a:ext cx="10972800" cy="1457835"/>
          </a:xfrm>
        </p:spPr>
        <p:txBody>
          <a:bodyPr/>
          <a:lstStyle>
            <a:lvl1pPr>
              <a:defRPr>
                <a:latin typeface="+mn-lt"/>
              </a:defRPr>
            </a:lvl1pPr>
            <a:lvl2pPr>
              <a:defRPr>
                <a:latin typeface="+mn-lt"/>
              </a:defRPr>
            </a:lvl2pPr>
            <a:lvl3pPr>
              <a:defRPr>
                <a:latin typeface="+mn-lt"/>
              </a:defRPr>
            </a:lvl3pPr>
          </a:lstStyle>
          <a:p>
            <a:pPr lvl="0"/>
            <a:r>
              <a:rPr lang="en-US"/>
              <a:t>Click to edit Master text styles</a:t>
            </a:r>
          </a:p>
          <a:p>
            <a:pPr lvl="1"/>
            <a:r>
              <a:rPr lang="en-US"/>
              <a:t>Second level</a:t>
            </a:r>
          </a:p>
          <a:p>
            <a:pPr lvl="2"/>
            <a:r>
              <a:rPr lang="en-US"/>
              <a:t>Third level</a:t>
            </a:r>
          </a:p>
        </p:txBody>
      </p:sp>
      <p:sp>
        <p:nvSpPr>
          <p:cNvPr id="8" name="Title 1"/>
          <p:cNvSpPr>
            <a:spLocks noGrp="1"/>
          </p:cNvSpPr>
          <p:nvPr>
            <p:ph type="title"/>
          </p:nvPr>
        </p:nvSpPr>
        <p:spPr>
          <a:xfrm>
            <a:off x="609600" y="338664"/>
            <a:ext cx="10972800" cy="1143000"/>
          </a:xfrm>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332282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sz="5400" b="1" dirty="0"/>
              <a:t>R</a:t>
            </a:r>
            <a:r>
              <a:rPr lang="en-US" sz="5400" b="1" dirty="0" err="1"/>
              <a:t>ecursos</a:t>
            </a:r>
            <a:r>
              <a:rPr lang="en-US" sz="5400" b="1" dirty="0"/>
              <a:t> y </a:t>
            </a:r>
            <a:r>
              <a:rPr lang="en-US" sz="5400" b="1"/>
              <a:t>estilos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055114"/>
          </a:xfrm>
        </p:spPr>
        <p:txBody>
          <a:bodyPr/>
          <a:lstStyle/>
          <a:p>
            <a:r>
              <a:rPr lang="en-US" dirty="0" err="1"/>
              <a:t>Evitar</a:t>
            </a:r>
            <a:r>
              <a:rPr lang="en-US" dirty="0"/>
              <a:t> </a:t>
            </a:r>
            <a:r>
              <a:rPr lang="en-US" dirty="0" err="1"/>
              <a:t>código</a:t>
            </a:r>
            <a:r>
              <a:rPr lang="en-US" dirty="0"/>
              <a:t> </a:t>
            </a:r>
            <a:r>
              <a:rPr lang="en-US" dirty="0" err="1"/>
              <a:t>duplicado</a:t>
            </a:r>
            <a:r>
              <a:rPr lang="en-US" dirty="0"/>
              <a:t> y </a:t>
            </a:r>
            <a:r>
              <a:rPr lang="en-US" dirty="0" err="1"/>
              <a:t>recursos</a:t>
            </a:r>
            <a:r>
              <a:rPr lang="en-US" dirty="0"/>
              <a:t> </a:t>
            </a:r>
            <a:r>
              <a:rPr lang="en-US" dirty="0" err="1"/>
              <a:t>duplicados</a:t>
            </a:r>
            <a:endParaRPr lang="en-US" dirty="0"/>
          </a:p>
          <a:p>
            <a:r>
              <a:rPr lang="en-US" dirty="0" err="1"/>
              <a:t>Crear</a:t>
            </a:r>
            <a:r>
              <a:rPr lang="en-US" dirty="0"/>
              <a:t> una UI </a:t>
            </a:r>
            <a:r>
              <a:rPr lang="en-US" dirty="0" err="1"/>
              <a:t>consistente</a:t>
            </a:r>
            <a:endParaRPr lang="en-US" dirty="0"/>
          </a:p>
          <a:p>
            <a:r>
              <a:rPr lang="en-US" dirty="0" err="1"/>
              <a:t>Compartir</a:t>
            </a:r>
            <a:r>
              <a:rPr lang="en-US" dirty="0"/>
              <a:t> </a:t>
            </a:r>
            <a:r>
              <a:rPr lang="en-US" dirty="0" err="1"/>
              <a:t>recursos</a:t>
            </a:r>
            <a:r>
              <a:rPr lang="en-US" dirty="0"/>
              <a:t> y </a:t>
            </a:r>
            <a:r>
              <a:rPr lang="en-US" dirty="0" err="1"/>
              <a:t>estilos</a:t>
            </a:r>
            <a:r>
              <a:rPr lang="en-US" dirty="0"/>
              <a:t> a lo largo de la App</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Objetivos</a:t>
            </a:r>
            <a:endParaRPr lang="en-US" dirty="0"/>
          </a:p>
        </p:txBody>
      </p:sp>
    </p:spTree>
    <p:extLst>
      <p:ext uri="{BB962C8B-B14F-4D97-AF65-F5344CB8AC3E}">
        <p14:creationId xmlns:p14="http://schemas.microsoft.com/office/powerpoint/2010/main" val="424419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58808" y="3149424"/>
            <a:ext cx="1341120" cy="15849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8589732" y="3454224"/>
            <a:ext cx="853440" cy="12801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1181862"/>
          </a:xfrm>
        </p:spPr>
        <p:txBody>
          <a:bodyPr/>
          <a:lstStyle/>
          <a:p>
            <a:r>
              <a:rPr lang="en-US" sz="3600" dirty="0" err="1"/>
              <a:t>Duplicar</a:t>
            </a:r>
            <a:r>
              <a:rPr lang="en-US" sz="3600" dirty="0"/>
              <a:t> </a:t>
            </a:r>
            <a:r>
              <a:rPr lang="en-US" sz="3600" dirty="0" err="1"/>
              <a:t>valores</a:t>
            </a:r>
            <a:r>
              <a:rPr lang="en-US" sz="3600" dirty="0"/>
              <a:t> </a:t>
            </a:r>
            <a:r>
              <a:rPr lang="en-US" sz="3600" dirty="0" err="1"/>
              <a:t>en</a:t>
            </a:r>
            <a:r>
              <a:rPr lang="en-US" sz="3600" dirty="0"/>
              <a:t> XAML es un error </a:t>
            </a:r>
            <a:r>
              <a:rPr lang="en-US" sz="3600" dirty="0" err="1"/>
              <a:t>común</a:t>
            </a:r>
            <a:r>
              <a:rPr lang="en-US" sz="3600" dirty="0"/>
              <a:t> que </a:t>
            </a:r>
            <a:r>
              <a:rPr lang="en-US" sz="3600" dirty="0" err="1"/>
              <a:t>incrementa</a:t>
            </a:r>
            <a:r>
              <a:rPr lang="en-US" sz="3600" dirty="0"/>
              <a:t> la </a:t>
            </a:r>
            <a:r>
              <a:rPr lang="en-US" sz="3600" dirty="0" err="1"/>
              <a:t>complejidad</a:t>
            </a:r>
            <a:r>
              <a:rPr lang="en-US" sz="3600" dirty="0"/>
              <a:t> y </a:t>
            </a:r>
            <a:r>
              <a:rPr lang="en-US" sz="3600" dirty="0" err="1"/>
              <a:t>el</a:t>
            </a:r>
            <a:r>
              <a:rPr lang="en-US" sz="3600" dirty="0"/>
              <a:t> </a:t>
            </a:r>
            <a:r>
              <a:rPr lang="en-US" sz="3600" dirty="0" err="1"/>
              <a:t>mantenimiento</a:t>
            </a:r>
            <a:endParaRPr lang="en-US" sz="3600" dirty="0"/>
          </a:p>
        </p:txBody>
      </p:sp>
      <p:sp>
        <p:nvSpPr>
          <p:cNvPr id="5" name="Title 4"/>
          <p:cNvSpPr>
            <a:spLocks noGrp="1"/>
          </p:cNvSpPr>
          <p:nvPr>
            <p:ph type="title"/>
          </p:nvPr>
        </p:nvSpPr>
        <p:spPr/>
        <p:txBody>
          <a:bodyPr/>
          <a:lstStyle/>
          <a:p>
            <a:r>
              <a:rPr lang="en-US" dirty="0"/>
              <a:t>La </a:t>
            </a:r>
            <a:r>
              <a:rPr lang="en-US" dirty="0" err="1"/>
              <a:t>motivación</a:t>
            </a:r>
            <a:endParaRPr lang="en-US" dirty="0"/>
          </a:p>
        </p:txBody>
      </p:sp>
      <p:sp>
        <p:nvSpPr>
          <p:cNvPr id="7" name="TextBox 6"/>
          <p:cNvSpPr txBox="1"/>
          <p:nvPr/>
        </p:nvSpPr>
        <p:spPr>
          <a:xfrm>
            <a:off x="1334869" y="3063320"/>
            <a:ext cx="9526967" cy="2061718"/>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Entry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r>
              <a:rPr lang="en-US" sz="2133" dirty="0">
                <a:solidFill>
                  <a:srgbClr val="000000"/>
                </a:solidFill>
                <a:latin typeface="Consolas" panose="020B0609020204030204" pitchFamily="49" charset="0"/>
                <a:cs typeface="Consolas" panose="020B0609020204030204" pitchFamily="49" charset="0"/>
              </a:rPr>
              <a:t> </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BoxView</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9" name="TextBox 8"/>
          <p:cNvSpPr txBox="1"/>
          <p:nvPr/>
        </p:nvSpPr>
        <p:spPr>
          <a:xfrm>
            <a:off x="3454400" y="5273358"/>
            <a:ext cx="7733912" cy="461665"/>
          </a:xfrm>
          <a:prstGeom prst="rect">
            <a:avLst/>
          </a:prstGeom>
          <a:noFill/>
        </p:spPr>
        <p:txBody>
          <a:bodyPr wrap="none" rtlCol="0">
            <a:spAutoFit/>
          </a:bodyPr>
          <a:lstStyle/>
          <a:p>
            <a:r>
              <a:rPr lang="en-US" sz="2400" dirty="0">
                <a:cs typeface="Segoe UI Light"/>
              </a:rPr>
              <a:t>Es habitual </a:t>
            </a:r>
            <a:r>
              <a:rPr lang="en-US" sz="2400" dirty="0" err="1">
                <a:cs typeface="Segoe UI Light"/>
              </a:rPr>
              <a:t>reusar</a:t>
            </a:r>
            <a:r>
              <a:rPr lang="en-US" sz="2400" dirty="0">
                <a:cs typeface="Segoe UI Light"/>
              </a:rPr>
              <a:t> </a:t>
            </a:r>
            <a:r>
              <a:rPr lang="en-US" sz="2400" dirty="0" err="1">
                <a:cs typeface="Segoe UI Light"/>
              </a:rPr>
              <a:t>mismos</a:t>
            </a:r>
            <a:r>
              <a:rPr lang="en-US" sz="2400" dirty="0">
                <a:cs typeface="Segoe UI Light"/>
              </a:rPr>
              <a:t> </a:t>
            </a:r>
            <a:r>
              <a:rPr lang="en-US" sz="2400" dirty="0" err="1">
                <a:cs typeface="Segoe UI Light"/>
              </a:rPr>
              <a:t>colores</a:t>
            </a:r>
            <a:r>
              <a:rPr lang="en-US" sz="2400" dirty="0">
                <a:cs typeface="Segoe UI Light"/>
              </a:rPr>
              <a:t>, </a:t>
            </a:r>
            <a:r>
              <a:rPr lang="en-US" sz="2400" dirty="0" err="1">
                <a:cs typeface="Segoe UI Light"/>
              </a:rPr>
              <a:t>valores</a:t>
            </a:r>
            <a:r>
              <a:rPr lang="en-US" sz="2400" dirty="0">
                <a:cs typeface="Segoe UI Light"/>
              </a:rPr>
              <a:t> </a:t>
            </a:r>
            <a:r>
              <a:rPr lang="en-US" sz="2400" dirty="0" err="1">
                <a:cs typeface="Segoe UI Light"/>
              </a:rPr>
              <a:t>etc</a:t>
            </a:r>
            <a:r>
              <a:rPr lang="en-US" sz="2400" dirty="0">
                <a:cs typeface="Segoe UI Light"/>
              </a:rPr>
              <a:t> </a:t>
            </a:r>
            <a:r>
              <a:rPr lang="en-US" sz="2400" dirty="0" err="1">
                <a:cs typeface="Segoe UI Light"/>
              </a:rPr>
              <a:t>en</a:t>
            </a:r>
            <a:r>
              <a:rPr lang="en-US" sz="2400" dirty="0">
                <a:cs typeface="Segoe UI Light"/>
              </a:rPr>
              <a:t> la App</a:t>
            </a:r>
          </a:p>
        </p:txBody>
      </p:sp>
      <p:cxnSp>
        <p:nvCxnSpPr>
          <p:cNvPr id="10" name="Straight Arrow Connector 9"/>
          <p:cNvCxnSpPr/>
          <p:nvPr/>
        </p:nvCxnSpPr>
        <p:spPr>
          <a:xfrm flipV="1">
            <a:off x="6429368"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9016452"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74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Avenir LT Pro 45 Book</vt:lpstr>
      <vt:lpstr>Calibri</vt:lpstr>
      <vt:lpstr>Consolas</vt:lpstr>
      <vt:lpstr>Open Sans</vt:lpstr>
      <vt:lpstr>Segoe UI</vt:lpstr>
      <vt:lpstr>Segoe UI Light</vt:lpstr>
      <vt:lpstr>5-30629_Build_Template_WHITE</vt:lpstr>
      <vt:lpstr>5_Office Theme</vt:lpstr>
      <vt:lpstr>Recursos y estilos</vt:lpstr>
      <vt:lpstr>Objetivos</vt:lpstr>
      <vt:lpstr>La motivación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2022-04-02T17:29:42Z</dcterms:modified>
</cp:coreProperties>
</file>